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34" r:id="rId2"/>
    <p:sldId id="303" r:id="rId3"/>
    <p:sldId id="304" r:id="rId4"/>
    <p:sldId id="270" r:id="rId5"/>
    <p:sldId id="285" r:id="rId6"/>
    <p:sldId id="335" r:id="rId7"/>
    <p:sldId id="346" r:id="rId8"/>
    <p:sldId id="306" r:id="rId9"/>
    <p:sldId id="312" r:id="rId10"/>
    <p:sldId id="313" r:id="rId11"/>
    <p:sldId id="314" r:id="rId12"/>
    <p:sldId id="315" r:id="rId13"/>
    <p:sldId id="311" r:id="rId14"/>
    <p:sldId id="316" r:id="rId15"/>
    <p:sldId id="357" r:id="rId16"/>
    <p:sldId id="358" r:id="rId17"/>
    <p:sldId id="309" r:id="rId18"/>
    <p:sldId id="310" r:id="rId19"/>
    <p:sldId id="353" r:id="rId20"/>
    <p:sldId id="354" r:id="rId21"/>
    <p:sldId id="355" r:id="rId22"/>
    <p:sldId id="356" r:id="rId23"/>
    <p:sldId id="322" r:id="rId24"/>
    <p:sldId id="336" r:id="rId25"/>
    <p:sldId id="323" r:id="rId26"/>
    <p:sldId id="348" r:id="rId27"/>
  </p:sldIdLst>
  <p:sldSz cx="121269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2E3842"/>
    <a:srgbClr val="A6A6A6"/>
    <a:srgbClr val="58595B"/>
    <a:srgbClr val="42505F"/>
    <a:srgbClr val="51A4CF"/>
    <a:srgbClr val="87B9CF"/>
    <a:srgbClr val="3A4857"/>
    <a:srgbClr val="FF0066"/>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18" autoAdjust="0"/>
    <p:restoredTop sz="94434" autoAdjust="0"/>
  </p:normalViewPr>
  <p:slideViewPr>
    <p:cSldViewPr>
      <p:cViewPr varScale="1">
        <p:scale>
          <a:sx n="88" d="100"/>
          <a:sy n="88" d="100"/>
        </p:scale>
        <p:origin x="66" y="126"/>
      </p:cViewPr>
      <p:guideLst>
        <p:guide orient="horz" pos="2160"/>
        <p:guide pos="3820"/>
      </p:guideLst>
    </p:cSldViewPr>
  </p:slideViewPr>
  <p:notesTextViewPr>
    <p:cViewPr>
      <p:scale>
        <a:sx n="1" d="1"/>
        <a:sy n="1" d="1"/>
      </p:scale>
      <p:origin x="0" y="0"/>
    </p:cViewPr>
  </p:notesTextViewPr>
  <p:sorterViewPr>
    <p:cViewPr>
      <p:scale>
        <a:sx n="100" d="100"/>
        <a:sy n="100" d="100"/>
      </p:scale>
      <p:origin x="0" y="25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D1BB6B-E37E-4D70-8B8D-4C3C49E76FEC}" type="datetimeFigureOut">
              <a:rPr lang="en-US" smtClean="0"/>
              <a:pPr/>
              <a:t>9/26/2016</a:t>
            </a:fld>
            <a:endParaRPr lang="en-US"/>
          </a:p>
        </p:txBody>
      </p:sp>
      <p:sp>
        <p:nvSpPr>
          <p:cNvPr id="4" name="Slide Image Placeholder 3"/>
          <p:cNvSpPr>
            <a:spLocks noGrp="1" noRot="1" noChangeAspect="1"/>
          </p:cNvSpPr>
          <p:nvPr>
            <p:ph type="sldImg" idx="2"/>
          </p:nvPr>
        </p:nvSpPr>
        <p:spPr>
          <a:xfrm>
            <a:off x="398463" y="685800"/>
            <a:ext cx="60610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E33F99-C07B-424B-ACCC-AA57D39852CC}" type="slidenum">
              <a:rPr lang="en-US" smtClean="0"/>
              <a:pPr/>
              <a:t>‹#›</a:t>
            </a:fld>
            <a:endParaRPr lang="en-US"/>
          </a:p>
        </p:txBody>
      </p:sp>
    </p:spTree>
    <p:extLst>
      <p:ext uri="{BB962C8B-B14F-4D97-AF65-F5344CB8AC3E}">
        <p14:creationId xmlns:p14="http://schemas.microsoft.com/office/powerpoint/2010/main" val="116581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Move to the next slide: Press the red circle with the arrow inside.</a:t>
            </a:r>
          </a:p>
          <a:p>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1</a:t>
            </a:fld>
            <a:endParaRPr lang="en-US"/>
          </a:p>
        </p:txBody>
      </p:sp>
    </p:spTree>
    <p:extLst>
      <p:ext uri="{BB962C8B-B14F-4D97-AF65-F5344CB8AC3E}">
        <p14:creationId xmlns:p14="http://schemas.microsoft.com/office/powerpoint/2010/main" val="1105100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Links to the manufacturers web sites:</a:t>
            </a:r>
          </a:p>
          <a:p>
            <a:pPr marL="171450" indent="-171450">
              <a:buFontTx/>
              <a:buChar char="-"/>
            </a:pPr>
            <a:r>
              <a:rPr lang="en-US" b="0" baseline="0" dirty="0" err="1" smtClean="0"/>
              <a:t>Fibaro</a:t>
            </a:r>
            <a:r>
              <a:rPr lang="en-US" b="0" baseline="0" dirty="0" smtClean="0"/>
              <a:t> Smart Plug: http://www.fibaro.com/en/the-fibaro-system/wall-plug </a:t>
            </a:r>
          </a:p>
          <a:p>
            <a:pPr marL="171450" indent="-171450">
              <a:buFontTx/>
              <a:buChar char="-"/>
            </a:pPr>
            <a:r>
              <a:rPr lang="en-US" b="0" baseline="0" dirty="0" smtClean="0"/>
              <a:t>TKB Smart Plug: http://www.tkbhome.com/?cn-p-d-277.html</a:t>
            </a:r>
            <a:endParaRPr lang="en-US" b="1" baseline="0" dirty="0" smtClean="0"/>
          </a:p>
          <a:p>
            <a:endParaRPr lang="en-US" b="1" baseline="0" dirty="0" smtClean="0"/>
          </a:p>
          <a:p>
            <a:r>
              <a:rPr lang="en-US" b="1" baseline="0" dirty="0" smtClean="0"/>
              <a:t>The (&lt;) icon at the bottom leads back to the “Power &amp; Lighting” menu.</a:t>
            </a:r>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10</a:t>
            </a:fld>
            <a:endParaRPr lang="en-US"/>
          </a:p>
        </p:txBody>
      </p:sp>
    </p:spTree>
    <p:extLst>
      <p:ext uri="{BB962C8B-B14F-4D97-AF65-F5344CB8AC3E}">
        <p14:creationId xmlns:p14="http://schemas.microsoft.com/office/powerpoint/2010/main" val="219741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 Off relays and dimmer relays,</a:t>
            </a:r>
            <a:r>
              <a:rPr lang="en-US" baseline="0" dirty="0" smtClean="0"/>
              <a:t> can be installed behind the switch (if there is enough room) or in a junction box.</a:t>
            </a:r>
          </a:p>
          <a:p>
            <a:r>
              <a:rPr lang="en-US" u="sng" baseline="0" dirty="0" smtClean="0"/>
              <a:t>Relay manual</a:t>
            </a:r>
            <a:r>
              <a:rPr lang="en-US" baseline="0" dirty="0" smtClean="0"/>
              <a:t>: http://manuals.fibaro.com/content/manuals/en/FGS-212/FGS-212-EN-A-v1.01.pdf</a:t>
            </a:r>
          </a:p>
          <a:p>
            <a:r>
              <a:rPr lang="en-US" u="sng" baseline="0" dirty="0" smtClean="0"/>
              <a:t>Dimmer Manual</a:t>
            </a:r>
            <a:r>
              <a:rPr lang="en-US" u="none" baseline="0" dirty="0" smtClean="0"/>
              <a:t>: http://manuals.fibaro.com/content/manuals/multilanguage/FGD-212/FGD-212-S-v1.02-USA.pdf</a:t>
            </a:r>
          </a:p>
          <a:p>
            <a:endParaRPr lang="en-US" b="1" baseline="0" dirty="0" smtClean="0"/>
          </a:p>
          <a:p>
            <a:r>
              <a:rPr lang="en-US" b="1" baseline="0" dirty="0" smtClean="0"/>
              <a:t>The (&lt;) icon at the bottom leads back to the “Power &amp; Lighting”  menu.</a:t>
            </a:r>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11</a:t>
            </a:fld>
            <a:endParaRPr lang="en-US"/>
          </a:p>
        </p:txBody>
      </p:sp>
    </p:spTree>
    <p:extLst>
      <p:ext uri="{BB962C8B-B14F-4D97-AF65-F5344CB8AC3E}">
        <p14:creationId xmlns:p14="http://schemas.microsoft.com/office/powerpoint/2010/main" val="179865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Boiler timer – can be activated by the app to switch the boiler on/off or can be manually activated to 30/60/90 min by pressing the button at the bottom right corner.</a:t>
            </a:r>
          </a:p>
          <a:p>
            <a:r>
              <a:rPr lang="en-US" b="0" baseline="0" dirty="0" smtClean="0"/>
              <a:t>Boiler time information: </a:t>
            </a:r>
          </a:p>
          <a:p>
            <a:endParaRPr lang="en-US" b="1" baseline="0" dirty="0" smtClean="0"/>
          </a:p>
          <a:p>
            <a:r>
              <a:rPr lang="en-US" b="1" baseline="0" dirty="0" smtClean="0"/>
              <a:t>The (&lt;) icon at the bottom leads back to the “Power &amp; Lighting”  menu.</a:t>
            </a:r>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12</a:t>
            </a:fld>
            <a:endParaRPr lang="en-US"/>
          </a:p>
        </p:txBody>
      </p:sp>
    </p:spTree>
    <p:extLst>
      <p:ext uri="{BB962C8B-B14F-4D97-AF65-F5344CB8AC3E}">
        <p14:creationId xmlns:p14="http://schemas.microsoft.com/office/powerpoint/2010/main" val="739966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Thermostat (Climate Control) is the most important applications</a:t>
            </a:r>
            <a:r>
              <a:rPr lang="en-US" baseline="0" dirty="0" smtClean="0"/>
              <a:t> of Smart Home.</a:t>
            </a:r>
          </a:p>
          <a:p>
            <a:r>
              <a:rPr lang="en-US" dirty="0" smtClean="0"/>
              <a:t>The idea is to control</a:t>
            </a:r>
            <a:r>
              <a:rPr lang="en-US" baseline="0" dirty="0" smtClean="0"/>
              <a:t> the temperature from whenever you are, save money on switching the heating off when it is not necessary (scheduling) and of course keep the environment green.</a:t>
            </a:r>
          </a:p>
          <a:p>
            <a:r>
              <a:rPr lang="en-US" baseline="0" dirty="0" smtClean="0"/>
              <a:t>We have 3 types of thermostats:</a:t>
            </a:r>
          </a:p>
          <a:p>
            <a:pPr marL="228600" indent="-228600">
              <a:buAutoNum type="arabicPeriod"/>
            </a:pPr>
            <a:r>
              <a:rPr lang="en-US" baseline="0" dirty="0" smtClean="0"/>
              <a:t>Wall thermostat (battery operated) with built in-relay for local connection to the system: </a:t>
            </a:r>
          </a:p>
          <a:p>
            <a:pPr marL="228600" indent="-228600">
              <a:buAutoNum type="arabicPeriod"/>
            </a:pPr>
            <a:r>
              <a:rPr lang="en-US" baseline="0" dirty="0" smtClean="0"/>
              <a:t>Wall thermostat (battery operated) which can be located anywhere. The control of the heating system is done using a remote relay operated by Z-wave (associated to the thermostat rather than the gateway)</a:t>
            </a:r>
          </a:p>
          <a:p>
            <a:pPr marL="228600" indent="-228600">
              <a:buAutoNum type="arabicPeriod"/>
            </a:pPr>
            <a:r>
              <a:rPr lang="en-US" baseline="0" dirty="0" smtClean="0"/>
              <a:t>Radiator valve, which can control the temperature in a room where the radiator is. Using a low energy actuator it can control the flow of water in the radiator according to the desired temperature.</a:t>
            </a:r>
          </a:p>
          <a:p>
            <a:pPr marL="228600" indent="-228600">
              <a:buAutoNum type="arabicPeriod"/>
            </a:pPr>
            <a:endParaRPr lang="en-US" baseline="0" dirty="0" smtClean="0"/>
          </a:p>
          <a:p>
            <a:pPr marL="0" indent="0">
              <a:buNone/>
            </a:pPr>
            <a:r>
              <a:rPr lang="en-US" baseline="0" dirty="0" smtClean="0"/>
              <a:t>Battery life of the thermostats is between 1.5 – 2 years</a:t>
            </a:r>
            <a:endParaRPr lang="en-US" dirty="0" smtClean="0"/>
          </a:p>
          <a:p>
            <a:endParaRPr lang="en-US" b="1" baseline="0" dirty="0" smtClean="0"/>
          </a:p>
          <a:p>
            <a:r>
              <a:rPr lang="en-US" b="1" baseline="0" dirty="0" smtClean="0"/>
              <a:t>The (&lt;) icon at the bottom leads back to the main menu.</a:t>
            </a:r>
            <a:endParaRPr lang="en-US" dirty="0" smtClean="0"/>
          </a:p>
          <a:p>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13</a:t>
            </a:fld>
            <a:endParaRPr lang="en-US"/>
          </a:p>
        </p:txBody>
      </p:sp>
    </p:spTree>
    <p:extLst>
      <p:ext uri="{BB962C8B-B14F-4D97-AF65-F5344CB8AC3E}">
        <p14:creationId xmlns:p14="http://schemas.microsoft.com/office/powerpoint/2010/main" val="105095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Smart Access is a very important aspect of a Smart Home system which is combined with security.</a:t>
            </a:r>
          </a:p>
          <a:p>
            <a:r>
              <a:rPr lang="en-US" b="0" baseline="0" dirty="0" smtClean="0"/>
              <a:t>The door lock we are offering is from </a:t>
            </a:r>
            <a:r>
              <a:rPr lang="en-US" b="0" baseline="0" dirty="0" err="1" smtClean="0"/>
              <a:t>Assa</a:t>
            </a:r>
            <a:r>
              <a:rPr lang="en-US" b="0" baseline="0" dirty="0" smtClean="0"/>
              <a:t> </a:t>
            </a:r>
            <a:r>
              <a:rPr lang="en-US" b="0" baseline="0" dirty="0" err="1" smtClean="0"/>
              <a:t>Abloy</a:t>
            </a:r>
            <a:r>
              <a:rPr lang="en-US" b="0" baseline="0" dirty="0" smtClean="0"/>
              <a:t> (different brands according to the country, like Yale, </a:t>
            </a:r>
            <a:r>
              <a:rPr lang="en-US" b="0" baseline="0" dirty="0" err="1" smtClean="0"/>
              <a:t>Multilock</a:t>
            </a:r>
            <a:r>
              <a:rPr lang="en-US" b="0" baseline="0" dirty="0" smtClean="0"/>
              <a:t> etc.)</a:t>
            </a:r>
          </a:p>
          <a:p>
            <a:r>
              <a:rPr lang="en-US" b="0" baseline="0" dirty="0" smtClean="0"/>
              <a:t>All </a:t>
            </a:r>
            <a:r>
              <a:rPr lang="en-US" b="0" baseline="0" dirty="0" err="1" smtClean="0"/>
              <a:t>Assa</a:t>
            </a:r>
            <a:r>
              <a:rPr lang="en-US" b="0" baseline="0" dirty="0" smtClean="0"/>
              <a:t> </a:t>
            </a:r>
            <a:r>
              <a:rPr lang="en-US" b="0" baseline="0" dirty="0" err="1" smtClean="0"/>
              <a:t>Abloy</a:t>
            </a:r>
            <a:r>
              <a:rPr lang="en-US" b="0" baseline="0" dirty="0" smtClean="0"/>
              <a:t> locks have a standard Z-Wave interface, which will be integrated with the RISCO gateway in October 2016.</a:t>
            </a:r>
          </a:p>
          <a:p>
            <a:endParaRPr lang="en-US" b="0" baseline="0" dirty="0" smtClean="0"/>
          </a:p>
          <a:p>
            <a:r>
              <a:rPr lang="en-US" b="0" baseline="0" dirty="0" smtClean="0"/>
              <a:t>Example of locks:</a:t>
            </a:r>
          </a:p>
          <a:p>
            <a:r>
              <a:rPr lang="en-US" b="0" u="sng" baseline="0" dirty="0" smtClean="0"/>
              <a:t>UK</a:t>
            </a:r>
          </a:p>
          <a:p>
            <a:r>
              <a:rPr lang="en-US" b="0" baseline="0" dirty="0" smtClean="0"/>
              <a:t>Door Lock: http://www.yale.co.uk/en/yale/couk/smart-living/keyfree-smart-lock/</a:t>
            </a:r>
          </a:p>
          <a:p>
            <a:r>
              <a:rPr lang="en-US" b="0" baseline="0" dirty="0" smtClean="0"/>
              <a:t>Rim lock: http://www.yale.co.uk/en/yale/couk/smart-living/keyless-connected-smart-lock/</a:t>
            </a:r>
          </a:p>
          <a:p>
            <a:endParaRPr lang="en-US" b="0" u="sng" baseline="0" dirty="0" smtClean="0"/>
          </a:p>
          <a:p>
            <a:r>
              <a:rPr lang="en-US" b="0" u="sng" baseline="0" dirty="0" smtClean="0"/>
              <a:t>France</a:t>
            </a:r>
          </a:p>
          <a:p>
            <a:r>
              <a:rPr lang="en-US" b="0" u="sng" baseline="0" dirty="0" smtClean="0"/>
              <a:t>http://www.serrure-connectee-vachette.fr/fr/site/serrure-connectee/products/serrures-connectees/poignee-connectee-revomotion/</a:t>
            </a:r>
          </a:p>
          <a:p>
            <a:endParaRPr lang="en-US" b="0" u="sng" baseline="0" dirty="0" smtClean="0"/>
          </a:p>
          <a:p>
            <a:r>
              <a:rPr lang="en-US" b="0" u="sng" baseline="0" dirty="0" smtClean="0"/>
              <a:t>Other countries (including France, Italy, Benelux etc.):</a:t>
            </a:r>
          </a:p>
          <a:p>
            <a:r>
              <a:rPr lang="en-US" b="0" baseline="0" dirty="0" smtClean="0"/>
              <a:t>http://www.mul-t-lock.com/en/site/mul-t-lock/for-home/entr/</a:t>
            </a:r>
          </a:p>
          <a:p>
            <a:endParaRPr lang="en-US" b="0" baseline="0" dirty="0" smtClean="0"/>
          </a:p>
          <a:p>
            <a:r>
              <a:rPr lang="en-US" b="1" baseline="0" dirty="0" smtClean="0"/>
              <a:t>Garage Door Locks</a:t>
            </a:r>
          </a:p>
          <a:p>
            <a:r>
              <a:rPr lang="en-US" b="0" baseline="0" dirty="0" smtClean="0"/>
              <a:t>The following garage door controller will be implemented: http://aeotec.com/z-wave-garage-door-controller </a:t>
            </a:r>
          </a:p>
          <a:p>
            <a:r>
              <a:rPr lang="en-US" b="0" baseline="0" dirty="0" smtClean="0"/>
              <a:t>It is not only a momentary rely, but also has a tilt sensor that tells you if the door is open or closed.</a:t>
            </a:r>
          </a:p>
          <a:p>
            <a:endParaRPr lang="en-US" b="0" baseline="0" dirty="0" smtClean="0"/>
          </a:p>
          <a:p>
            <a:r>
              <a:rPr lang="en-US" b="1" baseline="0" dirty="0" smtClean="0"/>
              <a:t>The (&lt;) icon at the bottom leads back to the main menu.</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14</a:t>
            </a:fld>
            <a:endParaRPr lang="en-US"/>
          </a:p>
        </p:txBody>
      </p:sp>
    </p:spTree>
    <p:extLst>
      <p:ext uri="{BB962C8B-B14F-4D97-AF65-F5344CB8AC3E}">
        <p14:creationId xmlns:p14="http://schemas.microsoft.com/office/powerpoint/2010/main" val="3143303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slide describes the system architecture of the RISCO “Connected Home” offering.</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the left side it shows the 3 elements that are connected on the home side: security, video and Smart Home.</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is one of the major advantages of RISCO – 3 solutions under one cloud / one app – professional security, High Definition video and Smart home. And it’s not only 3 separate solutions, but they are fully integrated in the cloud to provide triggers from one system to another.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Each on of the titles filled in </a:t>
            </a:r>
            <a:r>
              <a:rPr lang="en-US" sz="1200" kern="1200" dirty="0" smtClean="0">
                <a:solidFill>
                  <a:srgbClr val="FF0000"/>
                </a:solidFill>
                <a:effectLst/>
                <a:latin typeface="+mn-lt"/>
                <a:ea typeface="+mn-ea"/>
                <a:cs typeface="+mn-cs"/>
              </a:rPr>
              <a:t>RED, leads to an explanation page.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FF0000"/>
                </a:solidFill>
                <a:effectLst/>
                <a:latin typeface="+mn-lt"/>
                <a:ea typeface="+mn-ea"/>
                <a:cs typeface="+mn-cs"/>
              </a:rPr>
              <a:t>1.</a:t>
            </a:r>
            <a:r>
              <a:rPr lang="en-US" sz="1200" kern="1200" baseline="0" dirty="0" smtClean="0">
                <a:solidFill>
                  <a:srgbClr val="FF0000"/>
                </a:solidFill>
                <a:effectLst/>
                <a:latin typeface="+mn-lt"/>
                <a:ea typeface="+mn-ea"/>
                <a:cs typeface="+mn-cs"/>
              </a:rPr>
              <a:t> Pressing </a:t>
            </a:r>
            <a:r>
              <a:rPr lang="en-US" sz="1200" b="1" kern="1200" baseline="0" dirty="0" smtClean="0">
                <a:solidFill>
                  <a:srgbClr val="FF0000"/>
                </a:solidFill>
                <a:effectLst/>
                <a:latin typeface="+mn-lt"/>
                <a:ea typeface="+mn-ea"/>
                <a:cs typeface="+mn-cs"/>
              </a:rPr>
              <a:t>“Smart Home Gateway” </a:t>
            </a:r>
            <a:r>
              <a:rPr lang="en-US" sz="1200" kern="1200" baseline="0" dirty="0" smtClean="0">
                <a:solidFill>
                  <a:srgbClr val="FF0000"/>
                </a:solidFill>
                <a:effectLst/>
                <a:latin typeface="+mn-lt"/>
                <a:ea typeface="+mn-ea"/>
                <a:cs typeface="+mn-cs"/>
              </a:rPr>
              <a:t>leads to a page that provides a brief explanation on the installation process (slide 16)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FF0000"/>
                </a:solidFill>
                <a:effectLst/>
                <a:latin typeface="+mn-lt"/>
                <a:ea typeface="+mn-ea"/>
                <a:cs typeface="+mn-cs"/>
              </a:rPr>
              <a:t>2. Pressing </a:t>
            </a:r>
            <a:r>
              <a:rPr lang="en-US" sz="1200" b="1" kern="1200" baseline="0" dirty="0" smtClean="0">
                <a:solidFill>
                  <a:srgbClr val="FF0000"/>
                </a:solidFill>
                <a:effectLst/>
                <a:latin typeface="+mn-lt"/>
                <a:ea typeface="+mn-ea"/>
                <a:cs typeface="+mn-cs"/>
              </a:rPr>
              <a:t>“End User” </a:t>
            </a:r>
            <a:r>
              <a:rPr lang="en-US" sz="1200" kern="1200" baseline="0" dirty="0" smtClean="0">
                <a:solidFill>
                  <a:srgbClr val="FF0000"/>
                </a:solidFill>
                <a:effectLst/>
                <a:latin typeface="+mn-lt"/>
                <a:ea typeface="+mn-ea"/>
                <a:cs typeface="+mn-cs"/>
              </a:rPr>
              <a:t>leads to a page that describes the app / web interface and their benefits (slide 17)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FF0000"/>
                </a:solidFill>
                <a:effectLst/>
                <a:latin typeface="+mn-lt"/>
                <a:ea typeface="+mn-ea"/>
                <a:cs typeface="+mn-cs"/>
              </a:rPr>
              <a:t>3. Pressing </a:t>
            </a:r>
            <a:r>
              <a:rPr lang="en-US" sz="1200" b="1" kern="1200" baseline="0" dirty="0" smtClean="0">
                <a:solidFill>
                  <a:srgbClr val="FF0000"/>
                </a:solidFill>
                <a:effectLst/>
                <a:latin typeface="+mn-lt"/>
                <a:ea typeface="+mn-ea"/>
                <a:cs typeface="+mn-cs"/>
              </a:rPr>
              <a:t>“Installer Cloud” </a:t>
            </a:r>
            <a:r>
              <a:rPr lang="en-US" sz="1200" kern="1200" baseline="0" dirty="0" smtClean="0">
                <a:solidFill>
                  <a:srgbClr val="FF0000"/>
                </a:solidFill>
                <a:effectLst/>
                <a:latin typeface="+mn-lt"/>
                <a:ea typeface="+mn-ea"/>
                <a:cs typeface="+mn-cs"/>
              </a:rPr>
              <a:t>leads to a page that describes the values to the installer introduced by the Installer Cloud</a:t>
            </a:r>
            <a:endParaRPr lang="en-US" sz="1200" kern="1200" dirty="0" smtClean="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(&lt;) icon at the bottom leads back to the system architecture slide (slide 15).</a:t>
            </a:r>
            <a:endParaRPr lang="en-US" dirty="0" smtClean="0"/>
          </a:p>
          <a:p>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15</a:t>
            </a:fld>
            <a:endParaRPr lang="en-US"/>
          </a:p>
        </p:txBody>
      </p:sp>
    </p:spTree>
    <p:extLst>
      <p:ext uri="{BB962C8B-B14F-4D97-AF65-F5344CB8AC3E}">
        <p14:creationId xmlns:p14="http://schemas.microsoft.com/office/powerpoint/2010/main" val="2516071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a:t>
            </a:r>
            <a:r>
              <a:rPr lang="en-US" baseline="0" dirty="0" smtClean="0"/>
              <a:t> a brief explanation on how the entire smart home system works.</a:t>
            </a:r>
          </a:p>
          <a:p>
            <a:endParaRPr lang="en-US" baseline="0" dirty="0" smtClean="0"/>
          </a:p>
          <a:p>
            <a:r>
              <a:rPr lang="en-US" b="1" baseline="0" dirty="0" smtClean="0"/>
              <a:t>The animation is done by pressing the last item that has been presented</a:t>
            </a:r>
          </a:p>
          <a:p>
            <a:r>
              <a:rPr lang="en-US" b="1" baseline="0" dirty="0" smtClean="0"/>
              <a:t>The flow is as follows:</a:t>
            </a:r>
          </a:p>
          <a:p>
            <a:pPr marL="228600" indent="-228600">
              <a:buAutoNum type="arabicPeriod"/>
            </a:pPr>
            <a:r>
              <a:rPr lang="en-US" b="0" baseline="0" dirty="0" smtClean="0"/>
              <a:t>Pressing the </a:t>
            </a:r>
            <a:r>
              <a:rPr lang="en-US" b="1" baseline="0" dirty="0" smtClean="0"/>
              <a:t>Smart Home Gateway icon </a:t>
            </a:r>
            <a:r>
              <a:rPr lang="en-US" b="0" baseline="0" dirty="0" smtClean="0"/>
              <a:t>shows that the connection to the home router is done using a cable (</a:t>
            </a:r>
            <a:r>
              <a:rPr lang="en-US" b="0" baseline="0" dirty="0" err="1" smtClean="0"/>
              <a:t>WiFi</a:t>
            </a:r>
            <a:r>
              <a:rPr lang="en-US" b="0" baseline="0" dirty="0" smtClean="0"/>
              <a:t> will be available in the future)</a:t>
            </a:r>
          </a:p>
          <a:p>
            <a:pPr marL="228600" indent="-228600">
              <a:buAutoNum type="arabicPeriod"/>
            </a:pPr>
            <a:r>
              <a:rPr lang="en-US" b="0" baseline="0" dirty="0" smtClean="0"/>
              <a:t>Pressing the </a:t>
            </a:r>
            <a:r>
              <a:rPr lang="en-US" b="1" baseline="0" dirty="0" smtClean="0"/>
              <a:t>Home Router icon </a:t>
            </a:r>
            <a:r>
              <a:rPr lang="en-US" b="0" baseline="0" dirty="0" smtClean="0"/>
              <a:t>shows that the connection to the cloud is Plug &amp; Play without the need </a:t>
            </a:r>
          </a:p>
          <a:p>
            <a:pPr marL="228600" indent="-228600">
              <a:buAutoNum type="arabicPeriod"/>
            </a:pPr>
            <a:r>
              <a:rPr lang="en-US" b="0" baseline="0" dirty="0" smtClean="0"/>
              <a:t>Pressing the </a:t>
            </a:r>
            <a:r>
              <a:rPr lang="en-US" b="1" baseline="0" dirty="0" smtClean="0"/>
              <a:t>RISCO Cloud icon </a:t>
            </a:r>
            <a:r>
              <a:rPr lang="en-US" b="0" baseline="0" dirty="0" smtClean="0"/>
              <a:t>opens the Installer cloud interface and details the activities done by the installer (groups are locations that contains a group of devices. The group functionality makes it easier to navigate between the devices, for example if someone wants to activate something in the living room, he doesn’t have to search the device among all the devices every time, but only in the living room group)</a:t>
            </a:r>
          </a:p>
          <a:p>
            <a:pPr marL="228600" indent="-228600">
              <a:buAutoNum type="arabicPeriod"/>
            </a:pPr>
            <a:r>
              <a:rPr lang="en-US" b="0" baseline="0" dirty="0" smtClean="0"/>
              <a:t>Pressing the </a:t>
            </a:r>
            <a:r>
              <a:rPr lang="en-US" b="1" baseline="0" dirty="0" smtClean="0"/>
              <a:t>Installer Cloud Screen </a:t>
            </a:r>
            <a:r>
              <a:rPr lang="en-US" b="0" baseline="0" dirty="0" smtClean="0"/>
              <a:t>presents the user interface (app / web). The text near the arrow shows the activities that can be done from the app / web</a:t>
            </a:r>
          </a:p>
          <a:p>
            <a:pPr marL="228600" indent="-228600">
              <a:buAutoNum type="arabicPeriod"/>
            </a:pPr>
            <a:r>
              <a:rPr lang="en-US" b="0" baseline="0" dirty="0" smtClean="0"/>
              <a:t>Pressing the </a:t>
            </a:r>
            <a:r>
              <a:rPr lang="en-US" b="1" baseline="0" dirty="0" smtClean="0"/>
              <a:t>web UI screen</a:t>
            </a:r>
            <a:r>
              <a:rPr lang="en-US" b="0" baseline="0" dirty="0" smtClean="0"/>
              <a:t> shows that the internet link can go down</a:t>
            </a:r>
          </a:p>
          <a:p>
            <a:pPr marL="228600" indent="-228600">
              <a:buAutoNum type="arabicPeriod"/>
            </a:pPr>
            <a:r>
              <a:rPr lang="en-US" b="0" baseline="0" dirty="0" smtClean="0"/>
              <a:t>Pressing the </a:t>
            </a:r>
            <a:r>
              <a:rPr lang="en-US" b="1" baseline="0" dirty="0" smtClean="0"/>
              <a:t>smartphone </a:t>
            </a:r>
            <a:r>
              <a:rPr lang="en-US" b="0" baseline="0" dirty="0" smtClean="0"/>
              <a:t>shows that in such a case, the app can still operate the system locally over the </a:t>
            </a:r>
            <a:r>
              <a:rPr lang="en-US" b="0" baseline="0" dirty="0" err="1" smtClean="0"/>
              <a:t>WiFi</a:t>
            </a:r>
            <a:r>
              <a:rPr lang="en-US" b="0" baseline="0" dirty="0" smtClean="0"/>
              <a:t> (Both smartphone and gateway should be on the same </a:t>
            </a:r>
            <a:r>
              <a:rPr lang="en-US" b="0" baseline="0" dirty="0" err="1" smtClean="0"/>
              <a:t>WiFi</a:t>
            </a:r>
            <a:r>
              <a:rPr lang="en-US" b="0" baseline="0" dirty="0" smtClean="0"/>
              <a:t> network). Definition of presets and schedules will not be available, but manual activation and existing presets will be active.</a:t>
            </a:r>
          </a:p>
          <a:p>
            <a:pPr marL="228600" indent="-228600">
              <a:buAutoNum type="arabicPeriod"/>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(&lt;) icon at the bottom leads back to the main menu.</a:t>
            </a:r>
            <a:endParaRPr lang="en-US" dirty="0" smtClean="0"/>
          </a:p>
          <a:p>
            <a:pPr marL="0" indent="0">
              <a:buNone/>
            </a:pPr>
            <a:endParaRPr lang="en-US" b="1" baseline="0" dirty="0" smtClean="0"/>
          </a:p>
          <a:p>
            <a:pPr marL="228600" indent="-228600">
              <a:buAutoNum type="arabicPeriod"/>
            </a:pPr>
            <a:endParaRPr lang="en-US" b="0" baseline="0" dirty="0" smtClean="0"/>
          </a:p>
        </p:txBody>
      </p:sp>
      <p:sp>
        <p:nvSpPr>
          <p:cNvPr id="4" name="Slide Number Placeholder 3"/>
          <p:cNvSpPr>
            <a:spLocks noGrp="1"/>
          </p:cNvSpPr>
          <p:nvPr>
            <p:ph type="sldNum" sz="quarter" idx="10"/>
          </p:nvPr>
        </p:nvSpPr>
        <p:spPr/>
        <p:txBody>
          <a:bodyPr/>
          <a:lstStyle/>
          <a:p>
            <a:fld id="{FFE33F99-C07B-424B-ACCC-AA57D39852CC}" type="slidenum">
              <a:rPr lang="en-US" smtClean="0"/>
              <a:pPr/>
              <a:t>16</a:t>
            </a:fld>
            <a:endParaRPr lang="en-US"/>
          </a:p>
        </p:txBody>
      </p:sp>
    </p:spTree>
    <p:extLst>
      <p:ext uri="{BB962C8B-B14F-4D97-AF65-F5344CB8AC3E}">
        <p14:creationId xmlns:p14="http://schemas.microsoft.com/office/powerpoint/2010/main" val="450383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slide shows the RISCO Cloud user interface (</a:t>
            </a:r>
            <a:r>
              <a:rPr lang="en-US" b="0" baseline="0" dirty="0" err="1" smtClean="0"/>
              <a:t>iRISCO</a:t>
            </a:r>
            <a:r>
              <a:rPr lang="en-US" b="0" baseline="0" dirty="0" smtClean="0"/>
              <a:t> web and app)</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It also explains the values and the advantages over competition: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Plug &amp; Play – no need for a static IP address or port configuration. Other systems without a cloud require complex configuration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Push notifications – only cloud-based systems allow it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Branded app – </a:t>
            </a:r>
            <a:r>
              <a:rPr lang="en-US" b="0" baseline="0" dirty="0" err="1" smtClean="0"/>
              <a:t>FreeControl</a:t>
            </a:r>
            <a:r>
              <a:rPr lang="en-US" b="0" baseline="0" dirty="0" smtClean="0"/>
              <a:t> – unique to RISCO</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Multi-Site – up to 15 sites receiving push notification on the same app – unique to RISCO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(&lt;) icon at the bottom leads back to the system architecture slide (slide 15).</a:t>
            </a:r>
            <a:endParaRPr lang="en-US" dirty="0" smtClean="0"/>
          </a:p>
          <a:p>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17</a:t>
            </a:fld>
            <a:endParaRPr lang="en-US"/>
          </a:p>
        </p:txBody>
      </p:sp>
    </p:spTree>
    <p:extLst>
      <p:ext uri="{BB962C8B-B14F-4D97-AF65-F5344CB8AC3E}">
        <p14:creationId xmlns:p14="http://schemas.microsoft.com/office/powerpoint/2010/main" val="2746756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slide describes the RISCO Installer Cloud value proposition.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idea is that the RISCO installer cloud helps the installer to:</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smtClean="0"/>
              <a:t>Manage the installations </a:t>
            </a:r>
            <a:r>
              <a:rPr lang="en-US" b="0" baseline="0" dirty="0" smtClean="0"/>
              <a:t>– currently mainly monitoring the status of the system and enabling/disabling a system. In the near future the system will enable monitoring of devices, CS from the cloud and many more dashboards enabling the installer to make hi installations and maintenance more efficient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smtClean="0"/>
              <a:t>Protect the revenue</a:t>
            </a:r>
            <a:r>
              <a:rPr lang="en-US" b="0" baseline="0" dirty="0" smtClean="0"/>
              <a:t> – currently the installer can connect /disconnect the system / app in case the customer did not pay for the system or the monthly fee. The profile management feature is very useful, as the installer can reduce the level of functionality of the app to non-paying users. In the near future we will introduce a billing system that will help the installers to bill their customers more efficiently.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smtClean="0"/>
              <a:t>Grow the business – </a:t>
            </a:r>
            <a:r>
              <a:rPr lang="en-US" b="0" baseline="0" dirty="0" smtClean="0"/>
              <a:t>the fact that the cloud will soon allow system monitoring up to the detector / device level, allows offering of packages using the profile management feature</a:t>
            </a:r>
            <a:endParaRPr lang="en-US" b="1"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(&lt;) icon at the bottom leads back to the system architecture slide (slide 15).</a:t>
            </a:r>
            <a:endParaRPr lang="en-US"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B5EB8AA9-DB10-4A8A-97D7-E7097A3722F9}" type="slidenum">
              <a:rPr lang="he-IL" smtClean="0"/>
              <a:pPr/>
              <a:t>18</a:t>
            </a:fld>
            <a:endParaRPr lang="he-IL"/>
          </a:p>
        </p:txBody>
      </p:sp>
    </p:spTree>
    <p:extLst>
      <p:ext uri="{BB962C8B-B14F-4D97-AF65-F5344CB8AC3E}">
        <p14:creationId xmlns:p14="http://schemas.microsoft.com/office/powerpoint/2010/main" val="4138346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the entry opening</a:t>
            </a:r>
            <a:r>
              <a:rPr lang="en-US" baseline="0" dirty="0" smtClean="0"/>
              <a:t> slides of the “Smart Automation” section.</a:t>
            </a:r>
          </a:p>
          <a:p>
            <a:r>
              <a:rPr lang="en-US" baseline="0" dirty="0" smtClean="0"/>
              <a:t>Smart Automation is done by defining Presets (scenarios) which are actually a set of actions on smart home devices.</a:t>
            </a:r>
          </a:p>
          <a:p>
            <a:r>
              <a:rPr lang="en-US" baseline="0" dirty="0" smtClean="0"/>
              <a:t>This slide describes a common state when people are at home: the lights are on, the heating is on, water heater is on, alarm is disarmed etc.</a:t>
            </a:r>
          </a:p>
          <a:p>
            <a:endParaRPr lang="en-US" baseline="0" dirty="0" smtClean="0"/>
          </a:p>
          <a:p>
            <a:r>
              <a:rPr lang="en-US" baseline="0" dirty="0" smtClean="0"/>
              <a:t>The automation can be triggered by either of the following in 3 ways:</a:t>
            </a:r>
          </a:p>
          <a:p>
            <a:r>
              <a:rPr lang="en-US" baseline="0" dirty="0" smtClean="0"/>
              <a:t>1. </a:t>
            </a:r>
            <a:r>
              <a:rPr lang="en-US" b="1" baseline="0" dirty="0" smtClean="0"/>
              <a:t>Smart Schedules </a:t>
            </a:r>
            <a:r>
              <a:rPr lang="en-US" baseline="0" dirty="0" smtClean="0"/>
              <a:t>– a Preset is activated on a specific time on selected days of the week</a:t>
            </a:r>
          </a:p>
          <a:p>
            <a:r>
              <a:rPr lang="en-US" baseline="0" dirty="0" smtClean="0"/>
              <a:t>2. </a:t>
            </a:r>
            <a:r>
              <a:rPr lang="en-US" b="1" baseline="0" dirty="0" smtClean="0"/>
              <a:t>Triggered Scenarios </a:t>
            </a:r>
            <a:r>
              <a:rPr lang="en-US" baseline="0" dirty="0" smtClean="0"/>
              <a:t>– a Preset is triggered by one of 3 possible alarm events – System Arm / System Disarm / Alarm</a:t>
            </a:r>
          </a:p>
          <a:p>
            <a:r>
              <a:rPr lang="en-US" baseline="0" dirty="0" smtClean="0"/>
              <a:t>3. </a:t>
            </a:r>
            <a:r>
              <a:rPr lang="en-US" b="1" baseline="0" dirty="0" smtClean="0"/>
              <a:t>Manual activation </a:t>
            </a:r>
            <a:r>
              <a:rPr lang="en-US" baseline="0" dirty="0" smtClean="0"/>
              <a:t>– a Preset is activated manually by selecting it on the Presets screen on the web / app</a:t>
            </a:r>
          </a:p>
          <a:p>
            <a:endParaRPr lang="en-US" baseline="0" dirty="0" smtClean="0"/>
          </a:p>
          <a:p>
            <a:r>
              <a:rPr lang="en-US" dirty="0" smtClean="0"/>
              <a:t>By Pressing each</a:t>
            </a:r>
            <a:r>
              <a:rPr lang="en-US" baseline="0" dirty="0" smtClean="0"/>
              <a:t> one of the grey buttons at the bottom (</a:t>
            </a:r>
            <a:r>
              <a:rPr lang="en-US" b="1" baseline="0" dirty="0" smtClean="0"/>
              <a:t>Smart Schedules/Triggered Scenarios/Manual Activation</a:t>
            </a:r>
            <a:r>
              <a:rPr lang="en-US" baseline="0" dirty="0" smtClean="0"/>
              <a:t>), a relevant example of the specific automation type is displayed on the screen. You can toggle between the examples.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(&lt;) icon at the bottom leads back to the main menu.</a:t>
            </a:r>
            <a:endParaRPr lang="en-US" dirty="0" smtClean="0"/>
          </a:p>
          <a:p>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19</a:t>
            </a:fld>
            <a:endParaRPr lang="en-US"/>
          </a:p>
        </p:txBody>
      </p:sp>
    </p:spTree>
    <p:extLst>
      <p:ext uri="{BB962C8B-B14F-4D97-AF65-F5344CB8AC3E}">
        <p14:creationId xmlns:p14="http://schemas.microsoft.com/office/powerpoint/2010/main" val="193065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flow of the slide:</a:t>
            </a:r>
          </a:p>
          <a:p>
            <a:pPr marL="171450" indent="-171450">
              <a:buFont typeface="Arial" panose="020B0604020202020204" pitchFamily="34" charset="0"/>
              <a:buChar char="•"/>
            </a:pPr>
            <a:r>
              <a:rPr lang="en-US" b="1" dirty="0" smtClean="0"/>
              <a:t>Press</a:t>
            </a:r>
            <a:r>
              <a:rPr lang="en-US" b="1" baseline="0" dirty="0" smtClean="0"/>
              <a:t> the house icon </a:t>
            </a:r>
            <a:r>
              <a:rPr lang="en-US" baseline="0" dirty="0" smtClean="0"/>
              <a:t>– “Grudge” circle will appear to show the “core” of the RISCO offering – security and safety that people need to buy in order to comply with the insurance</a:t>
            </a:r>
          </a:p>
          <a:p>
            <a:pPr marL="171450" indent="-171450">
              <a:buFont typeface="Arial" panose="020B0604020202020204" pitchFamily="34" charset="0"/>
              <a:buChar char="•"/>
            </a:pPr>
            <a:r>
              <a:rPr lang="en-US" b="1" baseline="0" dirty="0" smtClean="0"/>
              <a:t>Press the “Grudge” icon</a:t>
            </a:r>
            <a:r>
              <a:rPr lang="en-US" baseline="0" dirty="0" smtClean="0"/>
              <a:t> – the 2</a:t>
            </a:r>
            <a:r>
              <a:rPr lang="en-US" baseline="30000" dirty="0" smtClean="0"/>
              <a:t>nd</a:t>
            </a:r>
            <a:r>
              <a:rPr lang="en-US" baseline="0" dirty="0" smtClean="0"/>
              <a:t> layer of RISCO offering will appear to designate the visual control that allows the home owner to be in control over the activity in the house, to see what’s happening when an alarm is triggered and to be able view what’s happening at home at any time</a:t>
            </a:r>
          </a:p>
          <a:p>
            <a:pPr marL="171450" indent="-171450">
              <a:buFont typeface="Arial" panose="020B0604020202020204" pitchFamily="34" charset="0"/>
              <a:buChar char="•"/>
            </a:pPr>
            <a:r>
              <a:rPr lang="en-US" b="1" baseline="0" dirty="0" smtClean="0"/>
              <a:t>Press the “Control” icon </a:t>
            </a:r>
            <a:r>
              <a:rPr lang="en-US" baseline="0" dirty="0" smtClean="0"/>
              <a:t>– the 3</a:t>
            </a:r>
            <a:r>
              <a:rPr lang="en-US" baseline="30000" dirty="0" smtClean="0"/>
              <a:t>rd</a:t>
            </a:r>
            <a:r>
              <a:rPr lang="en-US" baseline="0" dirty="0" smtClean="0"/>
              <a:t> layer of RISCO offering will appear – the emotional need to have a lifestyle system to reflect “coolness” in terms of being ahead of technology and keeping the environment green</a:t>
            </a:r>
          </a:p>
          <a:p>
            <a:pPr marL="171450" indent="-171450">
              <a:buFont typeface="Arial" panose="020B0604020202020204" pitchFamily="34" charset="0"/>
              <a:buChar char="•"/>
            </a:pPr>
            <a:r>
              <a:rPr lang="en-US" b="1" baseline="0" dirty="0" smtClean="0"/>
              <a:t>Press the “Emotional” icon </a:t>
            </a:r>
            <a:r>
              <a:rPr lang="en-US" baseline="0" dirty="0" smtClean="0"/>
              <a:t>– the “Smart Automation” bar will appear to reflect that our system connects and integrates all 3 applications under one app with automation triggers between the systems (e.g. activation of video clip recording or smart automation scenario upon alarm event)</a:t>
            </a:r>
          </a:p>
          <a:p>
            <a:pPr marL="171450" indent="-171450">
              <a:buFont typeface="Arial" panose="020B0604020202020204" pitchFamily="34" charset="0"/>
              <a:buChar char="•"/>
            </a:pPr>
            <a:r>
              <a:rPr lang="en-US" b="1" baseline="0" dirty="0" smtClean="0"/>
              <a:t>Press the “Menu” icon - </a:t>
            </a:r>
            <a:r>
              <a:rPr lang="en-US" baseline="0" dirty="0" smtClean="0"/>
              <a:t>to move to the next slide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2</a:t>
            </a:fld>
            <a:endParaRPr lang="en-US"/>
          </a:p>
        </p:txBody>
      </p:sp>
    </p:spTree>
    <p:extLst>
      <p:ext uri="{BB962C8B-B14F-4D97-AF65-F5344CB8AC3E}">
        <p14:creationId xmlns:p14="http://schemas.microsoft.com/office/powerpoint/2010/main" val="2652750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“Smart Schedules” </a:t>
            </a:r>
            <a:r>
              <a:rPr lang="en-US" dirty="0" smtClean="0"/>
              <a:t>slide:</a:t>
            </a:r>
          </a:p>
          <a:p>
            <a:r>
              <a:rPr lang="en-US" dirty="0" smtClean="0"/>
              <a:t>This slide shows an example of a smart schedule. </a:t>
            </a:r>
          </a:p>
          <a:p>
            <a:r>
              <a:rPr lang="en-US" dirty="0" smtClean="0"/>
              <a:t>The scenario name is “</a:t>
            </a:r>
            <a:r>
              <a:rPr lang="en-US" b="1" dirty="0" smtClean="0"/>
              <a:t>wakeup</a:t>
            </a:r>
            <a:r>
              <a:rPr lang="en-US" dirty="0" smtClean="0"/>
              <a:t>”. See bottom</a:t>
            </a:r>
            <a:r>
              <a:rPr lang="en-US" baseline="0" dirty="0" smtClean="0"/>
              <a:t> left.</a:t>
            </a:r>
          </a:p>
          <a:p>
            <a:r>
              <a:rPr lang="en-US" dirty="0" smtClean="0"/>
              <a:t>The idea is to show that we can create a smart schedule</a:t>
            </a:r>
            <a:r>
              <a:rPr lang="en-US" baseline="0" dirty="0" smtClean="0"/>
              <a:t> that will prepare the home for wakeup: start heating in the living room, start the water heater (for taking a shower the moment we wake up) and connect the coffee machine to start heating.</a:t>
            </a:r>
          </a:p>
          <a:p>
            <a:r>
              <a:rPr lang="en-US" baseline="0" dirty="0" smtClean="0"/>
              <a:t>It can be scheduled for example to 6:00am so that when the children wake up at 6:30-7:00am, the living room is warm and there is hot water for the shower.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(&lt;) icon at the bottom leads back to the main menu.</a:t>
            </a:r>
            <a:endParaRPr lang="en-US" dirty="0" smtClean="0"/>
          </a:p>
          <a:p>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20</a:t>
            </a:fld>
            <a:endParaRPr lang="en-US"/>
          </a:p>
        </p:txBody>
      </p:sp>
    </p:spTree>
    <p:extLst>
      <p:ext uri="{BB962C8B-B14F-4D97-AF65-F5344CB8AC3E}">
        <p14:creationId xmlns:p14="http://schemas.microsoft.com/office/powerpoint/2010/main" val="3132980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“Triggered Scenarios” </a:t>
            </a:r>
            <a:r>
              <a:rPr lang="en-US" dirty="0" smtClean="0"/>
              <a:t>slide:</a:t>
            </a:r>
          </a:p>
          <a:p>
            <a:r>
              <a:rPr lang="en-US" dirty="0" smtClean="0"/>
              <a:t>This slide shows an example of a scenario triggered by an alarm event. </a:t>
            </a:r>
          </a:p>
          <a:p>
            <a:r>
              <a:rPr lang="en-US" dirty="0" smtClean="0"/>
              <a:t>The scenario name is “</a:t>
            </a:r>
            <a:r>
              <a:rPr lang="en-US" b="1" dirty="0" smtClean="0"/>
              <a:t>system arm</a:t>
            </a:r>
            <a:r>
              <a:rPr lang="en-US" dirty="0" smtClean="0"/>
              <a:t>”. See bottom</a:t>
            </a:r>
            <a:r>
              <a:rPr lang="en-US" baseline="0" dirty="0" smtClean="0"/>
              <a:t> left.</a:t>
            </a:r>
          </a:p>
          <a:p>
            <a:r>
              <a:rPr lang="en-US" dirty="0" smtClean="0"/>
              <a:t>The idea is to show that we can create a preset that will shut down all unnecessary power consumers and make sure</a:t>
            </a:r>
            <a:r>
              <a:rPr lang="en-US" baseline="0" dirty="0" smtClean="0"/>
              <a:t> the door is locked.</a:t>
            </a:r>
          </a:p>
          <a:p>
            <a:r>
              <a:rPr lang="en-US" baseline="0" dirty="0" smtClean="0"/>
              <a:t>By activating “arm” state in the app, the lights will be shut off, the heating will be off (low temp), the water heater and other appliances connected to the smart home system will be off and the door will be locked.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(&lt;) icon at the bottom leads back to the main menu.</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21</a:t>
            </a:fld>
            <a:endParaRPr lang="en-US"/>
          </a:p>
        </p:txBody>
      </p:sp>
    </p:spTree>
    <p:extLst>
      <p:ext uri="{BB962C8B-B14F-4D97-AF65-F5344CB8AC3E}">
        <p14:creationId xmlns:p14="http://schemas.microsoft.com/office/powerpoint/2010/main" val="1383729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“Manual Activation” </a:t>
            </a:r>
            <a:r>
              <a:rPr lang="en-US" dirty="0" smtClean="0"/>
              <a:t>slide:</a:t>
            </a:r>
          </a:p>
          <a:p>
            <a:r>
              <a:rPr lang="en-US" dirty="0" smtClean="0"/>
              <a:t>This slide shows an example of</a:t>
            </a:r>
            <a:r>
              <a:rPr lang="en-US" baseline="0" dirty="0" smtClean="0"/>
              <a:t> manual activation</a:t>
            </a:r>
            <a:r>
              <a:rPr lang="en-US" dirty="0" smtClean="0"/>
              <a:t>. </a:t>
            </a:r>
          </a:p>
          <a:p>
            <a:r>
              <a:rPr lang="en-US" dirty="0" smtClean="0"/>
              <a:t>The scenario name is “</a:t>
            </a:r>
            <a:r>
              <a:rPr lang="en-US" b="1" dirty="0" smtClean="0"/>
              <a:t>going to sleep</a:t>
            </a:r>
            <a:r>
              <a:rPr lang="en-US" dirty="0" smtClean="0"/>
              <a:t>”. See bottom</a:t>
            </a:r>
            <a:r>
              <a:rPr lang="en-US" baseline="0" dirty="0" smtClean="0"/>
              <a:t> left.</a:t>
            </a:r>
          </a:p>
          <a:p>
            <a:r>
              <a:rPr lang="en-US" dirty="0" smtClean="0"/>
              <a:t>“</a:t>
            </a:r>
            <a:r>
              <a:rPr lang="en-US" b="1" dirty="0" smtClean="0"/>
              <a:t>Going to sleep</a:t>
            </a:r>
            <a:r>
              <a:rPr lang="en-US" dirty="0" smtClean="0"/>
              <a:t>”</a:t>
            </a:r>
            <a:r>
              <a:rPr lang="en-US" baseline="0" dirty="0" smtClean="0"/>
              <a:t> is a manually activated preset because it can’t be scheduled, as we don’t go to sleep every day exactly at the same time…</a:t>
            </a:r>
          </a:p>
          <a:p>
            <a:r>
              <a:rPr lang="en-US" dirty="0" smtClean="0"/>
              <a:t>The idea is to show that we can make our life very comfortable by lying in bed, pressing a button</a:t>
            </a:r>
            <a:r>
              <a:rPr lang="en-US" baseline="0" dirty="0" smtClean="0"/>
              <a:t> and the lights in the bedroom will shut down, the lights anywhere else in the house will be off as well, the door will be locked (how many times you got from bed just to check if the door is locked?), the thermostat in the living room will be off etc. This way I am not only making my life comfortable, but also I save power by making sure all unnecessary power consumers are off, without counting on my memory.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(&lt;) icon at the bottom leads back to the main menu.</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22</a:t>
            </a:fld>
            <a:endParaRPr lang="en-US"/>
          </a:p>
        </p:txBody>
      </p:sp>
    </p:spTree>
    <p:extLst>
      <p:ext uri="{BB962C8B-B14F-4D97-AF65-F5344CB8AC3E}">
        <p14:creationId xmlns:p14="http://schemas.microsoft.com/office/powerpoint/2010/main" val="348115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Value proposition </a:t>
            </a:r>
            <a:r>
              <a:rPr lang="en-US" dirty="0" smtClean="0"/>
              <a:t>Title</a:t>
            </a:r>
            <a:r>
              <a:rPr lang="en-US" baseline="0" dirty="0" smtClean="0"/>
              <a:t> Page</a:t>
            </a:r>
          </a:p>
          <a:p>
            <a:endParaRPr lang="en-US" baseline="0" dirty="0" smtClean="0"/>
          </a:p>
          <a:p>
            <a:r>
              <a:rPr lang="en-US" baseline="0" dirty="0" smtClean="0"/>
              <a:t>In this page you can select if you wish to present the value for the end user or the installer.</a:t>
            </a:r>
          </a:p>
          <a:p>
            <a:r>
              <a:rPr lang="en-US" dirty="0" smtClean="0"/>
              <a:t>Pressing </a:t>
            </a:r>
            <a:r>
              <a:rPr lang="en-US" b="1" dirty="0" smtClean="0"/>
              <a:t>“End User” </a:t>
            </a:r>
            <a:r>
              <a:rPr lang="en-US" dirty="0" smtClean="0"/>
              <a:t>icon will lead to slide</a:t>
            </a:r>
            <a:r>
              <a:rPr lang="en-US" baseline="0" dirty="0" smtClean="0"/>
              <a:t> 24 – End user Value Proposition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Pressing </a:t>
            </a:r>
            <a:r>
              <a:rPr lang="en-US" b="1" dirty="0" smtClean="0"/>
              <a:t>“Installer &amp; CMS” </a:t>
            </a:r>
            <a:r>
              <a:rPr lang="en-US" dirty="0" smtClean="0"/>
              <a:t>icon will lead to slide</a:t>
            </a:r>
            <a:r>
              <a:rPr lang="en-US" baseline="0" dirty="0" smtClean="0"/>
              <a:t> 25 – “Installer &amp; CMS” Value Proposition</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(&lt;) icon at the bottom leads back to the main menu.</a:t>
            </a:r>
            <a:endParaRPr lang="en-US" dirty="0" smtClean="0"/>
          </a:p>
          <a:p>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23</a:t>
            </a:fld>
            <a:endParaRPr lang="en-US"/>
          </a:p>
        </p:txBody>
      </p:sp>
    </p:spTree>
    <p:extLst>
      <p:ext uri="{BB962C8B-B14F-4D97-AF65-F5344CB8AC3E}">
        <p14:creationId xmlns:p14="http://schemas.microsoft.com/office/powerpoint/2010/main" val="3146829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“End</a:t>
            </a:r>
            <a:r>
              <a:rPr lang="en-US" b="1" baseline="0" dirty="0" smtClean="0"/>
              <a:t> User </a:t>
            </a:r>
            <a:r>
              <a:rPr lang="en-US" b="1" dirty="0" smtClean="0"/>
              <a:t>Value proposition” </a:t>
            </a:r>
            <a:r>
              <a:rPr lang="en-US" b="0" dirty="0" smtClean="0"/>
              <a:t>slide</a:t>
            </a:r>
            <a:endParaRPr lang="en-US" baseline="0" dirty="0" smtClean="0"/>
          </a:p>
          <a:p>
            <a:endParaRPr lang="en-US" baseline="0" dirty="0" smtClean="0"/>
          </a:p>
          <a:p>
            <a:r>
              <a:rPr lang="en-US" b="1" baseline="0" dirty="0" smtClean="0"/>
              <a:t>Professional Security – </a:t>
            </a:r>
            <a:r>
              <a:rPr lang="en-US" b="0" baseline="0" dirty="0" smtClean="0"/>
              <a:t>as RISCO is first and foremost a provider of professional security systems, the end user is not compromising his security, which is the case for unprofessional DIY systems with Z-Wave or other “toy” detectors with unknown detection / false alarm rates</a:t>
            </a:r>
          </a:p>
          <a:p>
            <a:r>
              <a:rPr lang="en-US" b="1" dirty="0" smtClean="0"/>
              <a:t>Visual</a:t>
            </a:r>
            <a:r>
              <a:rPr lang="en-US" b="1" baseline="0" dirty="0" smtClean="0"/>
              <a:t> Control </a:t>
            </a:r>
            <a:r>
              <a:rPr lang="en-US" b="0" baseline="0" dirty="0" smtClean="0"/>
              <a:t>– the high quality, high definition </a:t>
            </a:r>
            <a:r>
              <a:rPr lang="en-US" b="0" baseline="0" dirty="0" err="1" smtClean="0"/>
              <a:t>VUpoint</a:t>
            </a:r>
            <a:r>
              <a:rPr lang="en-US" b="0" baseline="0" dirty="0" smtClean="0"/>
              <a:t> camera enables home owners to know what’s happening at home at any time, upon alarm event, or in the afternoon if they want to see what their kids are doing</a:t>
            </a:r>
          </a:p>
          <a:p>
            <a:r>
              <a:rPr lang="en-US" b="1" dirty="0" smtClean="0"/>
              <a:t>Smart Lifestyle </a:t>
            </a:r>
            <a:r>
              <a:rPr lang="en-US" b="0" dirty="0" smtClean="0"/>
              <a:t>– you program your habits into the app and the system</a:t>
            </a:r>
            <a:r>
              <a:rPr lang="en-US" b="0" baseline="0" dirty="0" smtClean="0"/>
              <a:t> is managing your home according to your needs</a:t>
            </a:r>
          </a:p>
          <a:p>
            <a:r>
              <a:rPr lang="en-US" b="1" baseline="0" dirty="0" smtClean="0"/>
              <a:t>Energy Management </a:t>
            </a:r>
            <a:r>
              <a:rPr lang="en-US" b="0" baseline="0" dirty="0" smtClean="0"/>
              <a:t>– when you are not at home, you can now switch off appliances that consume energy in standby mode, make sure the thermostat is activating the heating system only when you are at home and need it etc. thus saving hundreds of Euros/dollars every year</a:t>
            </a:r>
          </a:p>
          <a:p>
            <a:r>
              <a:rPr lang="en-US" b="1" baseline="0" dirty="0" smtClean="0"/>
              <a:t>Peace of Mind </a:t>
            </a:r>
            <a:r>
              <a:rPr lang="en-US" b="0" baseline="0" dirty="0" smtClean="0"/>
              <a:t>– you are now in full control of what’s happening at your home, you are in control of your electricity bill and you never need to worry anymore if you locked the door, switched off the lights somewhere, the heating etc. </a:t>
            </a:r>
          </a:p>
          <a:p>
            <a:endParaRPr lang="en-US" b="0" baseline="0" dirty="0" smtClean="0"/>
          </a:p>
          <a:p>
            <a:r>
              <a:rPr lang="en-US" b="1" u="sng" baseline="0" dirty="0" smtClean="0"/>
              <a:t>The bottom line – you get a holistic solution from RISCO, where you can protect your home, enhance your lifestyle and save money from one smartphone app interface.</a:t>
            </a:r>
            <a:endParaRPr lang="en-US" b="1" u="sng"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(&lt;) icon at the bottom leads back to the value proposition menu page (slide 23).</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24</a:t>
            </a:fld>
            <a:endParaRPr lang="en-US"/>
          </a:p>
        </p:txBody>
      </p:sp>
    </p:spTree>
    <p:extLst>
      <p:ext uri="{BB962C8B-B14F-4D97-AF65-F5344CB8AC3E}">
        <p14:creationId xmlns:p14="http://schemas.microsoft.com/office/powerpoint/2010/main" val="1933599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“Installer &amp; CMS Value proposition” </a:t>
            </a:r>
            <a:r>
              <a:rPr lang="en-US" b="0" dirty="0" smtClean="0"/>
              <a:t>slide</a:t>
            </a:r>
            <a:endParaRPr lang="en-US" baseline="0" dirty="0" smtClean="0"/>
          </a:p>
          <a:p>
            <a:endParaRPr lang="en-US" baseline="0" dirty="0" smtClean="0"/>
          </a:p>
          <a:p>
            <a:r>
              <a:rPr lang="en-US" b="1" baseline="0" dirty="0" smtClean="0"/>
              <a:t>Unique Comprehensive Offering – </a:t>
            </a:r>
            <a:r>
              <a:rPr lang="en-US" b="0" baseline="0" dirty="0" smtClean="0"/>
              <a:t>RISCO is providing its customer with a unique offering of professional security combined with video and smart home. Such comprehensive package is something very few (if at all) of our security competitors offer. It created great, unique  up-sale opportunities for installers and monitoring stations and positions them in a good place compared to competition</a:t>
            </a:r>
          </a:p>
          <a:p>
            <a:r>
              <a:rPr lang="en-US" b="1" dirty="0" smtClean="0"/>
              <a:t>Attractive Up-Sale</a:t>
            </a:r>
            <a:r>
              <a:rPr lang="en-US" b="1" baseline="0" dirty="0" smtClean="0"/>
              <a:t> </a:t>
            </a:r>
            <a:r>
              <a:rPr lang="en-US" b="0" baseline="0" dirty="0" smtClean="0"/>
              <a:t>– The </a:t>
            </a:r>
            <a:r>
              <a:rPr lang="en-US" b="0" baseline="0" dirty="0" err="1" smtClean="0"/>
              <a:t>VUpoint</a:t>
            </a:r>
            <a:r>
              <a:rPr lang="en-US" b="0" baseline="0" dirty="0" smtClean="0"/>
              <a:t> and Smart home makes the total value of the sale much bigger – in many cases double of triple. It also creates an opportunity to up-sale in existing installations that are connected to the cloud.</a:t>
            </a:r>
          </a:p>
          <a:p>
            <a:r>
              <a:rPr lang="en-US" b="1" dirty="0" smtClean="0"/>
              <a:t>New Addressable market</a:t>
            </a:r>
            <a:r>
              <a:rPr lang="en-US" b="0" dirty="0" smtClean="0"/>
              <a:t>– until now, the security installation were mainly targeted</a:t>
            </a:r>
            <a:r>
              <a:rPr lang="en-US" b="0" baseline="0" dirty="0" smtClean="0"/>
              <a:t> at houses that required an alarm system for insurance purposes. Now new opportunities are being opened with apartment owners – providing them with added values of video and lifestyle. Significant opportunities are now coming up with builders and developers of apartment buildings, who can significantly increase the perceived value of their property by a small investment in a basic smart home solution</a:t>
            </a:r>
          </a:p>
          <a:p>
            <a:r>
              <a:rPr lang="en-US" b="1" baseline="0" dirty="0" smtClean="0"/>
              <a:t>The cheese </a:t>
            </a:r>
            <a:r>
              <a:rPr lang="en-US" b="1" baseline="0" smtClean="0"/>
              <a:t>is moving </a:t>
            </a:r>
            <a:r>
              <a:rPr lang="en-US" b="0" baseline="0" smtClean="0"/>
              <a:t>– </a:t>
            </a:r>
            <a:r>
              <a:rPr lang="en-US" b="0" baseline="0" dirty="0" smtClean="0"/>
              <a:t>when you are not at home, you can now switch off appliances that consume energy in standby mode, make sure the thermostat is activating the heating system only when you are at home and need it etc. thus saving hundreds of Euros/dollars every year</a:t>
            </a:r>
          </a:p>
          <a:p>
            <a:r>
              <a:rPr lang="en-US" b="1" baseline="0" dirty="0" smtClean="0"/>
              <a:t>Peace of Mind </a:t>
            </a:r>
            <a:r>
              <a:rPr lang="en-US" b="0" baseline="0" dirty="0" smtClean="0"/>
              <a:t>– you are now in full control of what’s happening at your home, you are in control of your electricity bill and you never need to worry anymore if you locked the door, switched off the lights somewhere, the heating etc. </a:t>
            </a:r>
          </a:p>
          <a:p>
            <a:endParaRPr lang="en-US" b="0" baseline="0" dirty="0" smtClean="0"/>
          </a:p>
          <a:p>
            <a:r>
              <a:rPr lang="en-US" b="1" u="sng" baseline="0" dirty="0" smtClean="0"/>
              <a:t>The bottom line – you get a holistic solution from RISCO, where you can protect your home, enhance your lifestyle and save money from one smartphone app interface.</a:t>
            </a:r>
            <a:endParaRPr lang="en-US" b="1" u="sng"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(&lt;) icon at the bottom leads back to the value proposition menu page (slide 23).</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25</a:t>
            </a:fld>
            <a:endParaRPr lang="en-US"/>
          </a:p>
        </p:txBody>
      </p:sp>
    </p:spTree>
    <p:extLst>
      <p:ext uri="{BB962C8B-B14F-4D97-AF65-F5344CB8AC3E}">
        <p14:creationId xmlns:p14="http://schemas.microsoft.com/office/powerpoint/2010/main" val="4113619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the main menu of the presentation. It is possible to “jump” back from each slide to this slide.</a:t>
            </a:r>
          </a:p>
          <a:p>
            <a:r>
              <a:rPr lang="en-US" b="1" dirty="0" smtClean="0"/>
              <a:t>Pressing each one of the icons</a:t>
            </a:r>
            <a:r>
              <a:rPr lang="en-US" b="1" baseline="0" dirty="0" smtClean="0"/>
              <a:t> leads to a slide that describes the subject of the icon.</a:t>
            </a:r>
          </a:p>
          <a:p>
            <a:r>
              <a:rPr lang="en-US" baseline="0" dirty="0" smtClean="0"/>
              <a:t>The left side describes the existing system – security/safety and </a:t>
            </a:r>
            <a:r>
              <a:rPr lang="en-US" baseline="0" dirty="0" err="1" smtClean="0"/>
              <a:t>VUpoint</a:t>
            </a:r>
            <a:r>
              <a:rPr lang="en-US" baseline="0" dirty="0" smtClean="0"/>
              <a:t>.</a:t>
            </a:r>
          </a:p>
          <a:p>
            <a:r>
              <a:rPr lang="en-US" baseline="0" dirty="0" smtClean="0"/>
              <a:t>The right side describes the home automation functions.</a:t>
            </a:r>
          </a:p>
          <a:p>
            <a:r>
              <a:rPr lang="en-US" baseline="0" dirty="0" smtClean="0"/>
              <a:t>The suggested flow:</a:t>
            </a:r>
          </a:p>
          <a:p>
            <a:pPr marL="171450" indent="-171450">
              <a:buFont typeface="Arial" panose="020B0604020202020204" pitchFamily="34" charset="0"/>
              <a:buChar char="•"/>
            </a:pPr>
            <a:r>
              <a:rPr lang="en-US" b="1" baseline="0" dirty="0" smtClean="0"/>
              <a:t>Show the various functions escribed above the house </a:t>
            </a:r>
            <a:r>
              <a:rPr lang="en-US" baseline="0" dirty="0" smtClean="0"/>
              <a:t>(from “Security” to “Smart Access”). You can select only the functions that are interesting to the specific customer. If it’s an existing RISCO customer for example , there will be no need to show the functions on the left</a:t>
            </a:r>
          </a:p>
          <a:p>
            <a:pPr marL="171450" indent="-171450">
              <a:buFont typeface="Arial" panose="020B0604020202020204" pitchFamily="34" charset="0"/>
              <a:buChar char="•"/>
            </a:pPr>
            <a:r>
              <a:rPr lang="en-US" baseline="0" dirty="0" smtClean="0"/>
              <a:t>Show (Press) the “Solution Architecture” to explain how the systems are connected to the cloud</a:t>
            </a:r>
          </a:p>
          <a:p>
            <a:pPr marL="171450" indent="-171450">
              <a:buFont typeface="Arial" panose="020B0604020202020204" pitchFamily="34" charset="0"/>
              <a:buChar char="•"/>
            </a:pPr>
            <a:r>
              <a:rPr lang="en-US" baseline="0" dirty="0" smtClean="0"/>
              <a:t>Show (Press) the “Intelligent Automation” to show how scenarios (presets) can be created </a:t>
            </a:r>
          </a:p>
          <a:p>
            <a:pPr marL="171450" indent="-171450">
              <a:buFont typeface="Arial" panose="020B0604020202020204" pitchFamily="34" charset="0"/>
              <a:buChar char="•"/>
            </a:pPr>
            <a:r>
              <a:rPr lang="en-US" baseline="0" dirty="0" smtClean="0"/>
              <a:t>Show (Press) “Value Proposition” as the summary of the benefits to the installer and end user</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FFE33F99-C07B-424B-ACCC-AA57D39852CC}" type="slidenum">
              <a:rPr lang="en-US" smtClean="0"/>
              <a:pPr/>
              <a:t>3</a:t>
            </a:fld>
            <a:endParaRPr lang="en-US"/>
          </a:p>
        </p:txBody>
      </p:sp>
    </p:spTree>
    <p:extLst>
      <p:ext uri="{BB962C8B-B14F-4D97-AF65-F5344CB8AC3E}">
        <p14:creationId xmlns:p14="http://schemas.microsoft.com/office/powerpoint/2010/main" val="232831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baseline="0" dirty="0" smtClean="0"/>
              <a:t>This slide presents the 2 major values provided to the customer by using the interactive </a:t>
            </a:r>
            <a:r>
              <a:rPr lang="en-US" baseline="0" dirty="0" err="1" smtClean="0"/>
              <a:t>iRISCO</a:t>
            </a:r>
            <a:r>
              <a:rPr lang="en-US" baseline="0" dirty="0" smtClean="0"/>
              <a:t> app:</a:t>
            </a:r>
          </a:p>
          <a:p>
            <a:pPr marL="228600" indent="-228600" algn="l" rtl="0">
              <a:buAutoNum type="arabicPeriod"/>
            </a:pPr>
            <a:r>
              <a:rPr lang="en-US" baseline="0" dirty="0" smtClean="0"/>
              <a:t>The customer always knows what’s the status of the system and what’s happening at home</a:t>
            </a:r>
          </a:p>
          <a:p>
            <a:pPr marL="228600" indent="-228600" algn="l" rtl="0">
              <a:buAutoNum type="arabicPeriod"/>
            </a:pPr>
            <a:r>
              <a:rPr lang="en-US" baseline="0" dirty="0" smtClean="0"/>
              <a:t>The customer is in full control of the system and the events wherever he is</a:t>
            </a:r>
          </a:p>
          <a:p>
            <a:pPr marL="228600" indent="-228600" algn="l" rtl="0">
              <a:buAutoNum type="arabicPeriod"/>
            </a:pPr>
            <a:endParaRPr lang="en-US" baseline="0" dirty="0" smtClean="0"/>
          </a:p>
          <a:p>
            <a:pPr marL="0" indent="0" algn="l" rtl="0">
              <a:buNone/>
            </a:pPr>
            <a:r>
              <a:rPr lang="en-US" baseline="0" dirty="0" smtClean="0"/>
              <a:t>Since this slide is about security, there is an option to present the panel range and the detector range by pressing the “Full Panel Range” and “Full Detector Range” icons (especially to new potential customers)</a:t>
            </a:r>
          </a:p>
          <a:p>
            <a:pPr marL="0" indent="0" algn="l" rtl="0">
              <a:buNone/>
            </a:pPr>
            <a:endParaRPr lang="en-US" baseline="0" dirty="0" smtClean="0"/>
          </a:p>
          <a:p>
            <a:pPr marL="0" indent="0" algn="l" rtl="0">
              <a:buNone/>
            </a:pPr>
            <a:r>
              <a:rPr lang="en-US" baseline="0" dirty="0" smtClean="0"/>
              <a:t>The (&lt;) icon at the bottom leads back to the main menu.</a:t>
            </a:r>
            <a:endParaRPr lang="he-IL" baseline="0" dirty="0" smtClean="0"/>
          </a:p>
        </p:txBody>
      </p:sp>
      <p:sp>
        <p:nvSpPr>
          <p:cNvPr id="4" name="Slide Number Placeholder 3"/>
          <p:cNvSpPr>
            <a:spLocks noGrp="1"/>
          </p:cNvSpPr>
          <p:nvPr>
            <p:ph type="sldNum" sz="quarter" idx="10"/>
          </p:nvPr>
        </p:nvSpPr>
        <p:spPr/>
        <p:txBody>
          <a:bodyPr/>
          <a:lstStyle/>
          <a:p>
            <a:fld id="{FFE33F99-C07B-424B-ACCC-AA57D39852CC}" type="slidenum">
              <a:rPr lang="en-US" smtClean="0"/>
              <a:pPr/>
              <a:t>4</a:t>
            </a:fld>
            <a:endParaRPr lang="en-US"/>
          </a:p>
        </p:txBody>
      </p:sp>
    </p:spTree>
    <p:extLst>
      <p:ext uri="{BB962C8B-B14F-4D97-AF65-F5344CB8AC3E}">
        <p14:creationId xmlns:p14="http://schemas.microsoft.com/office/powerpoint/2010/main" val="416529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RISCO’s Panel Range.</a:t>
            </a:r>
          </a:p>
          <a:p>
            <a:pPr algn="l" rtl="0"/>
            <a:r>
              <a:rPr lang="en-US" baseline="0" dirty="0" smtClean="0"/>
              <a:t>The (&lt;) icon at the bottom leads back to the “Interactive Professional Security” slide (slide number 4).</a:t>
            </a:r>
            <a:endParaRPr lang="he-IL" baseline="0" dirty="0" smtClean="0"/>
          </a:p>
          <a:p>
            <a:pPr algn="l" rtl="0"/>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5</a:t>
            </a:fld>
            <a:endParaRPr lang="en-US"/>
          </a:p>
        </p:txBody>
      </p:sp>
    </p:spTree>
    <p:extLst>
      <p:ext uri="{BB962C8B-B14F-4D97-AF65-F5344CB8AC3E}">
        <p14:creationId xmlns:p14="http://schemas.microsoft.com/office/powerpoint/2010/main" val="74697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RISCO’s residential Detector Range.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(&lt;) icon at the bottom leads back to the “Interactive Professional Security” slide (slide number 4).</a:t>
            </a:r>
            <a:endParaRPr lang="he-IL" baseline="0" dirty="0" smtClean="0"/>
          </a:p>
          <a:p>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6</a:t>
            </a:fld>
            <a:endParaRPr lang="en-US"/>
          </a:p>
        </p:txBody>
      </p:sp>
    </p:spTree>
    <p:extLst>
      <p:ext uri="{BB962C8B-B14F-4D97-AF65-F5344CB8AC3E}">
        <p14:creationId xmlns:p14="http://schemas.microsoft.com/office/powerpoint/2010/main" val="4151980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RISCO’s safety offering.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Can be a good up-sell as a unique safety package to customers installing security systems.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Just by presenting the value of saving life and property.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(&lt;) icon at the bottom leads back to the main menu.</a:t>
            </a:r>
            <a:endParaRPr lang="he-IL" baseline="0" dirty="0" smtClean="0"/>
          </a:p>
          <a:p>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7</a:t>
            </a:fld>
            <a:endParaRPr lang="en-US"/>
          </a:p>
        </p:txBody>
      </p:sp>
    </p:spTree>
    <p:extLst>
      <p:ext uri="{BB962C8B-B14F-4D97-AF65-F5344CB8AC3E}">
        <p14:creationId xmlns:p14="http://schemas.microsoft.com/office/powerpoint/2010/main" val="109836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RISCO’s visual</a:t>
            </a:r>
            <a:r>
              <a:rPr lang="en-US" baseline="0" dirty="0" smtClean="0"/>
              <a:t> monitoring offering.</a:t>
            </a:r>
          </a:p>
          <a:p>
            <a:r>
              <a:rPr lang="en-US" baseline="0" dirty="0" smtClean="0"/>
              <a:t>The 3 major values are presented:</a:t>
            </a:r>
          </a:p>
          <a:p>
            <a:pPr marL="228600" indent="-228600">
              <a:buAutoNum type="arabicPeriod"/>
            </a:pPr>
            <a:r>
              <a:rPr lang="en-US" b="1" baseline="0" dirty="0" smtClean="0"/>
              <a:t>Alarm verification </a:t>
            </a:r>
            <a:r>
              <a:rPr lang="en-US" baseline="0" dirty="0" smtClean="0"/>
              <a:t>– both for end users (control) and monitoring stations (saving money on false alarm call-outs)</a:t>
            </a:r>
          </a:p>
          <a:p>
            <a:pPr marL="228600" indent="-228600">
              <a:buAutoNum type="arabicPeriod"/>
            </a:pPr>
            <a:r>
              <a:rPr lang="en-US" b="1" baseline="0" dirty="0" smtClean="0"/>
              <a:t>Look in</a:t>
            </a:r>
            <a:r>
              <a:rPr lang="en-US" baseline="0" dirty="0" smtClean="0"/>
              <a:t> – enables the home owner to be in control of what’s happening at home anytime, anywhere</a:t>
            </a:r>
          </a:p>
          <a:p>
            <a:pPr marL="228600" indent="-228600">
              <a:buAutoNum type="arabicPeriod"/>
            </a:pPr>
            <a:r>
              <a:rPr lang="en-US" b="1" baseline="0" dirty="0" smtClean="0"/>
              <a:t>Cloud archiving </a:t>
            </a:r>
            <a:r>
              <a:rPr lang="en-US" baseline="0" dirty="0" smtClean="0"/>
              <a:t>– relevant especially for alarm verification for monitoring stations, but also for post-event analysis</a:t>
            </a:r>
          </a:p>
          <a:p>
            <a:pPr marL="0" indent="0">
              <a:buNone/>
            </a:pP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(&lt;) icon at the bottom leads back to the main menu.</a:t>
            </a:r>
            <a:endParaRPr lang="he-IL" b="1" baseline="0" dirty="0" smtClean="0"/>
          </a:p>
          <a:p>
            <a:endParaRPr lang="en-US" dirty="0"/>
          </a:p>
        </p:txBody>
      </p:sp>
      <p:sp>
        <p:nvSpPr>
          <p:cNvPr id="4" name="Slide Number Placeholder 3"/>
          <p:cNvSpPr>
            <a:spLocks noGrp="1"/>
          </p:cNvSpPr>
          <p:nvPr>
            <p:ph type="sldNum" sz="quarter" idx="10"/>
          </p:nvPr>
        </p:nvSpPr>
        <p:spPr/>
        <p:txBody>
          <a:bodyPr/>
          <a:lstStyle/>
          <a:p>
            <a:fld id="{FFE33F99-C07B-424B-ACCC-AA57D39852CC}" type="slidenum">
              <a:rPr lang="en-US" smtClean="0"/>
              <a:pPr/>
              <a:t>8</a:t>
            </a:fld>
            <a:endParaRPr lang="en-US"/>
          </a:p>
        </p:txBody>
      </p:sp>
    </p:spTree>
    <p:extLst>
      <p:ext uri="{BB962C8B-B14F-4D97-AF65-F5344CB8AC3E}">
        <p14:creationId xmlns:p14="http://schemas.microsoft.com/office/powerpoint/2010/main" val="3337258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Power &amp; Lighting offering.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(&lt;) icon at the bottom leads back to the main menu.</a:t>
            </a:r>
            <a:endParaRPr lang="he-IL" b="1" baseline="0" dirty="0" smtClean="0"/>
          </a:p>
          <a:p>
            <a:endParaRPr lang="en-US" dirty="0"/>
          </a:p>
        </p:txBody>
      </p:sp>
      <p:sp>
        <p:nvSpPr>
          <p:cNvPr id="4" name="Slide Number Placeholder 3"/>
          <p:cNvSpPr>
            <a:spLocks noGrp="1"/>
          </p:cNvSpPr>
          <p:nvPr>
            <p:ph type="sldNum" sz="quarter" idx="10"/>
          </p:nvPr>
        </p:nvSpPr>
        <p:spPr/>
        <p:txBody>
          <a:bodyPr/>
          <a:lstStyle/>
          <a:p>
            <a:fld id="{B5EB8AA9-DB10-4A8A-97D7-E7097A3722F9}" type="slidenum">
              <a:rPr lang="he-IL" smtClean="0"/>
              <a:pPr/>
              <a:t>9</a:t>
            </a:fld>
            <a:endParaRPr lang="he-IL"/>
          </a:p>
        </p:txBody>
      </p:sp>
    </p:spTree>
    <p:extLst>
      <p:ext uri="{BB962C8B-B14F-4D97-AF65-F5344CB8AC3E}">
        <p14:creationId xmlns:p14="http://schemas.microsoft.com/office/powerpoint/2010/main" val="297080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9519" y="2130426"/>
            <a:ext cx="1030787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19037" y="3886200"/>
            <a:ext cx="848883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6346" y="6356351"/>
            <a:ext cx="2829613" cy="365125"/>
          </a:xfrm>
          <a:prstGeom prst="rect">
            <a:avLst/>
          </a:prstGeom>
        </p:spPr>
        <p:txBody>
          <a:bodyPr/>
          <a:lstStyle/>
          <a:p>
            <a:fld id="{BBCE7624-9B00-4EFA-8D3E-9FD3591FC419}" type="datetime1">
              <a:rPr lang="en-US" smtClean="0"/>
              <a:pPr/>
              <a:t>9/26/2016</a:t>
            </a:fld>
            <a:endParaRPr lang="en-US"/>
          </a:p>
        </p:txBody>
      </p:sp>
      <p:sp>
        <p:nvSpPr>
          <p:cNvPr id="5" name="Footer Placeholder 4"/>
          <p:cNvSpPr>
            <a:spLocks noGrp="1"/>
          </p:cNvSpPr>
          <p:nvPr>
            <p:ph type="ftr" sz="quarter" idx="11"/>
          </p:nvPr>
        </p:nvSpPr>
        <p:spPr>
          <a:xfrm>
            <a:off x="4143362" y="6356351"/>
            <a:ext cx="3840189"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C267CA6-A840-429B-9E4F-900C1F06C2B2}" type="slidenum">
              <a:rPr lang="en-US" smtClean="0"/>
              <a:pPr/>
              <a:t>‹#›</a:t>
            </a:fld>
            <a:endParaRPr lang="en-US"/>
          </a:p>
        </p:txBody>
      </p:sp>
    </p:spTree>
    <p:extLst>
      <p:ext uri="{BB962C8B-B14F-4D97-AF65-F5344CB8AC3E}">
        <p14:creationId xmlns:p14="http://schemas.microsoft.com/office/powerpoint/2010/main" val="31639980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6346" y="273050"/>
            <a:ext cx="398967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41286" y="273051"/>
            <a:ext cx="677928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6346" y="1435101"/>
            <a:ext cx="398967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6346" y="6356351"/>
            <a:ext cx="2829613" cy="365125"/>
          </a:xfrm>
          <a:prstGeom prst="rect">
            <a:avLst/>
          </a:prstGeom>
        </p:spPr>
        <p:txBody>
          <a:bodyPr/>
          <a:lstStyle/>
          <a:p>
            <a:fld id="{72D5AABD-B06D-4C28-B3C2-97B5FBC655D1}" type="datetime1">
              <a:rPr lang="en-US" smtClean="0"/>
              <a:pPr/>
              <a:t>9/26/2016</a:t>
            </a:fld>
            <a:endParaRPr lang="en-US"/>
          </a:p>
        </p:txBody>
      </p:sp>
      <p:sp>
        <p:nvSpPr>
          <p:cNvPr id="6" name="Footer Placeholder 5"/>
          <p:cNvSpPr>
            <a:spLocks noGrp="1"/>
          </p:cNvSpPr>
          <p:nvPr>
            <p:ph type="ftr" sz="quarter" idx="11"/>
          </p:nvPr>
        </p:nvSpPr>
        <p:spPr>
          <a:xfrm>
            <a:off x="4143362" y="6356351"/>
            <a:ext cx="3840189"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C267CA6-A840-429B-9E4F-900C1F06C2B2}" type="slidenum">
              <a:rPr lang="en-US" smtClean="0"/>
              <a:pPr/>
              <a:t>‹#›</a:t>
            </a:fld>
            <a:endParaRPr lang="en-US"/>
          </a:p>
        </p:txBody>
      </p:sp>
    </p:spTree>
    <p:extLst>
      <p:ext uri="{BB962C8B-B14F-4D97-AF65-F5344CB8AC3E}">
        <p14:creationId xmlns:p14="http://schemas.microsoft.com/office/powerpoint/2010/main" val="156837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6960" y="4800600"/>
            <a:ext cx="727614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76960" y="612775"/>
            <a:ext cx="72761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76960" y="5367338"/>
            <a:ext cx="72761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6346" y="6356351"/>
            <a:ext cx="2829613" cy="365125"/>
          </a:xfrm>
          <a:prstGeom prst="rect">
            <a:avLst/>
          </a:prstGeom>
        </p:spPr>
        <p:txBody>
          <a:bodyPr/>
          <a:lstStyle/>
          <a:p>
            <a:fld id="{A9A082C0-3BA6-4379-9A73-A9E8F053E867}" type="datetime1">
              <a:rPr lang="en-US" smtClean="0"/>
              <a:pPr/>
              <a:t>9/26/2016</a:t>
            </a:fld>
            <a:endParaRPr lang="en-US"/>
          </a:p>
        </p:txBody>
      </p:sp>
      <p:sp>
        <p:nvSpPr>
          <p:cNvPr id="6" name="Footer Placeholder 5"/>
          <p:cNvSpPr>
            <a:spLocks noGrp="1"/>
          </p:cNvSpPr>
          <p:nvPr>
            <p:ph type="ftr" sz="quarter" idx="11"/>
          </p:nvPr>
        </p:nvSpPr>
        <p:spPr>
          <a:xfrm>
            <a:off x="4143362" y="6356351"/>
            <a:ext cx="3840189"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C267CA6-A840-429B-9E4F-900C1F06C2B2}" type="slidenum">
              <a:rPr lang="en-US" smtClean="0"/>
              <a:pPr/>
              <a:t>‹#›</a:t>
            </a:fld>
            <a:endParaRPr lang="en-US"/>
          </a:p>
        </p:txBody>
      </p:sp>
    </p:spTree>
    <p:extLst>
      <p:ext uri="{BB962C8B-B14F-4D97-AF65-F5344CB8AC3E}">
        <p14:creationId xmlns:p14="http://schemas.microsoft.com/office/powerpoint/2010/main" val="379919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6346" y="6356351"/>
            <a:ext cx="2829613" cy="365125"/>
          </a:xfrm>
          <a:prstGeom prst="rect">
            <a:avLst/>
          </a:prstGeom>
        </p:spPr>
        <p:txBody>
          <a:bodyPr/>
          <a:lstStyle/>
          <a:p>
            <a:fld id="{3F321241-098E-44F7-8CEA-191FD25084FB}" type="datetime1">
              <a:rPr lang="en-US" smtClean="0"/>
              <a:pPr/>
              <a:t>9/26/2016</a:t>
            </a:fld>
            <a:endParaRPr lang="en-US"/>
          </a:p>
        </p:txBody>
      </p:sp>
      <p:sp>
        <p:nvSpPr>
          <p:cNvPr id="5" name="Footer Placeholder 4"/>
          <p:cNvSpPr>
            <a:spLocks noGrp="1"/>
          </p:cNvSpPr>
          <p:nvPr>
            <p:ph type="ftr" sz="quarter" idx="11"/>
          </p:nvPr>
        </p:nvSpPr>
        <p:spPr>
          <a:xfrm>
            <a:off x="4143362" y="6356351"/>
            <a:ext cx="3840189"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C267CA6-A840-429B-9E4F-900C1F06C2B2}" type="slidenum">
              <a:rPr lang="en-US" smtClean="0"/>
              <a:pPr/>
              <a:t>‹#›</a:t>
            </a:fld>
            <a:endParaRPr lang="en-US"/>
          </a:p>
        </p:txBody>
      </p:sp>
    </p:spTree>
    <p:extLst>
      <p:ext uri="{BB962C8B-B14F-4D97-AF65-F5344CB8AC3E}">
        <p14:creationId xmlns:p14="http://schemas.microsoft.com/office/powerpoint/2010/main" val="3721492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92012" y="274639"/>
            <a:ext cx="272855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6346" y="274639"/>
            <a:ext cx="798355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6346" y="6356351"/>
            <a:ext cx="2829613" cy="365125"/>
          </a:xfrm>
          <a:prstGeom prst="rect">
            <a:avLst/>
          </a:prstGeom>
        </p:spPr>
        <p:txBody>
          <a:bodyPr/>
          <a:lstStyle/>
          <a:p>
            <a:fld id="{CFB87342-CD0B-494A-A3DD-C3A55AB890FC}" type="datetime1">
              <a:rPr lang="en-US" smtClean="0"/>
              <a:pPr/>
              <a:t>9/26/2016</a:t>
            </a:fld>
            <a:endParaRPr lang="en-US"/>
          </a:p>
        </p:txBody>
      </p:sp>
      <p:sp>
        <p:nvSpPr>
          <p:cNvPr id="5" name="Footer Placeholder 4"/>
          <p:cNvSpPr>
            <a:spLocks noGrp="1"/>
          </p:cNvSpPr>
          <p:nvPr>
            <p:ph type="ftr" sz="quarter" idx="11"/>
          </p:nvPr>
        </p:nvSpPr>
        <p:spPr>
          <a:xfrm>
            <a:off x="4143362" y="6356351"/>
            <a:ext cx="3840189"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C267CA6-A840-429B-9E4F-900C1F06C2B2}" type="slidenum">
              <a:rPr lang="en-US" smtClean="0"/>
              <a:pPr/>
              <a:t>‹#›</a:t>
            </a:fld>
            <a:endParaRPr lang="en-US"/>
          </a:p>
        </p:txBody>
      </p:sp>
    </p:spTree>
    <p:extLst>
      <p:ext uri="{BB962C8B-B14F-4D97-AF65-F5344CB8AC3E}">
        <p14:creationId xmlns:p14="http://schemas.microsoft.com/office/powerpoint/2010/main" val="14711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72604" y="3977137"/>
            <a:ext cx="7154309" cy="1470025"/>
          </a:xfrm>
        </p:spPr>
        <p:txBody>
          <a:bodyPr anchor="ctr"/>
          <a:lstStyle>
            <a:lvl1pPr>
              <a:defRPr>
                <a:solidFill>
                  <a:srgbClr val="2E3842"/>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606346" y="6356351"/>
            <a:ext cx="2829613" cy="365125"/>
          </a:xfrm>
          <a:prstGeom prst="rect">
            <a:avLst/>
          </a:prstGeom>
        </p:spPr>
        <p:txBody>
          <a:bodyPr/>
          <a:lstStyle/>
          <a:p>
            <a:fld id="{712A3057-8146-4FD0-A7D4-E6776FEE9583}" type="datetime1">
              <a:rPr lang="en-US" smtClean="0"/>
              <a:pPr/>
              <a:t>9/26/2016</a:t>
            </a:fld>
            <a:endParaRPr lang="en-US"/>
          </a:p>
        </p:txBody>
      </p:sp>
      <p:sp>
        <p:nvSpPr>
          <p:cNvPr id="5" name="Footer Placeholder 4"/>
          <p:cNvSpPr>
            <a:spLocks noGrp="1"/>
          </p:cNvSpPr>
          <p:nvPr>
            <p:ph type="ftr" sz="quarter" idx="11"/>
          </p:nvPr>
        </p:nvSpPr>
        <p:spPr>
          <a:xfrm>
            <a:off x="4143362" y="6356351"/>
            <a:ext cx="3840189" cy="365125"/>
          </a:xfrm>
          <a:prstGeom prst="rect">
            <a:avLst/>
          </a:prstGeom>
        </p:spPr>
        <p:txBody>
          <a:bodyPr/>
          <a:lstStyle/>
          <a:p>
            <a:endParaRPr lang="en-US"/>
          </a:p>
        </p:txBody>
      </p:sp>
      <p:cxnSp>
        <p:nvCxnSpPr>
          <p:cNvPr id="14" name="Straight Connector 13"/>
          <p:cNvCxnSpPr/>
          <p:nvPr userDrawn="1"/>
        </p:nvCxnSpPr>
        <p:spPr>
          <a:xfrm>
            <a:off x="4796788" y="3993999"/>
            <a:ext cx="0" cy="1453163"/>
          </a:xfrm>
          <a:prstGeom prst="line">
            <a:avLst/>
          </a:prstGeom>
          <a:ln w="19050">
            <a:solidFill>
              <a:srgbClr val="2E38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5657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3" descr="D:\work\clients\nivDesign\Risco\bottom_line.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0745" y="6515932"/>
            <a:ext cx="12189794" cy="287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1035151" y="6556161"/>
            <a:ext cx="453349" cy="274324"/>
          </a:xfrm>
        </p:spPr>
        <p:txBody>
          <a:bodyPr/>
          <a:lstStyle>
            <a:lvl1pPr algn="ctr">
              <a:defRPr/>
            </a:lvl1pPr>
          </a:lstStyle>
          <a:p>
            <a:fld id="{6C267CA6-A840-429B-9E4F-900C1F06C2B2}" type="slidenum">
              <a:rPr lang="en-US" smtClean="0"/>
              <a:pPr/>
              <a:t>‹#›</a:t>
            </a:fld>
            <a:endParaRPr lang="en-US" dirty="0"/>
          </a:p>
        </p:txBody>
      </p:sp>
      <p:sp>
        <p:nvSpPr>
          <p:cNvPr id="7" name="Slide Number Placeholder 5"/>
          <p:cNvSpPr txBox="1">
            <a:spLocks/>
          </p:cNvSpPr>
          <p:nvPr userDrawn="1"/>
        </p:nvSpPr>
        <p:spPr>
          <a:xfrm>
            <a:off x="9432532" y="6556161"/>
            <a:ext cx="2398341" cy="274324"/>
          </a:xfrm>
          <a:prstGeom prst="rect">
            <a:avLst/>
          </a:prstGeom>
        </p:spPr>
        <p:txBody>
          <a:bodyPr vert="horz" lIns="91440" tIns="45720" rIns="91440" bIns="45720" rtlCol="0" anchor="ctr"/>
          <a:lstStyle>
            <a:defPPr>
              <a:defRPr lang="en-US"/>
            </a:defPPr>
            <a:lvl1pPr marL="0" algn="ctr" defTabSz="914400" rtl="1"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0" i="0" u="none" strike="noStrike" kern="1200" baseline="0" dirty="0" smtClean="0">
                <a:solidFill>
                  <a:schemeClr val="bg1"/>
                </a:solidFill>
                <a:latin typeface="+mn-lt"/>
                <a:ea typeface="+mn-ea"/>
                <a:cs typeface="+mn-cs"/>
              </a:rPr>
              <a:t>riscogroup.com</a:t>
            </a:r>
            <a:endParaRPr lang="en-US" dirty="0"/>
          </a:p>
        </p:txBody>
      </p:sp>
    </p:spTree>
    <p:extLst>
      <p:ext uri="{BB962C8B-B14F-4D97-AF65-F5344CB8AC3E}">
        <p14:creationId xmlns:p14="http://schemas.microsoft.com/office/powerpoint/2010/main" val="29731991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3" descr="D:\work\clients\nivDesign\Risco\bottom_line.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0745" y="6515932"/>
            <a:ext cx="12189794" cy="2872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userDrawn="1"/>
        </p:nvSpPr>
        <p:spPr>
          <a:xfrm>
            <a:off x="9432532" y="6556161"/>
            <a:ext cx="2398341" cy="274324"/>
          </a:xfrm>
          <a:prstGeom prst="rect">
            <a:avLst/>
          </a:prstGeom>
        </p:spPr>
        <p:txBody>
          <a:bodyPr vert="horz" lIns="91440" tIns="45720" rIns="91440" bIns="45720" rtlCol="0" anchor="ctr"/>
          <a:lstStyle>
            <a:defPPr>
              <a:defRPr lang="en-US"/>
            </a:defPPr>
            <a:lvl1pPr marL="0" algn="ctr" defTabSz="914400" rtl="1"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0" i="0" u="none" strike="noStrike" kern="1200" baseline="0" dirty="0" smtClean="0">
                <a:solidFill>
                  <a:schemeClr val="bg1"/>
                </a:solidFill>
                <a:latin typeface="+mn-lt"/>
                <a:ea typeface="+mn-ea"/>
                <a:cs typeface="+mn-cs"/>
              </a:rPr>
              <a:t>riscogroup.com</a:t>
            </a:r>
            <a:endParaRPr lang="en-US" dirty="0"/>
          </a:p>
        </p:txBody>
      </p:sp>
      <p:sp>
        <p:nvSpPr>
          <p:cNvPr id="2" name="Title 1"/>
          <p:cNvSpPr>
            <a:spLocks noGrp="1"/>
          </p:cNvSpPr>
          <p:nvPr>
            <p:ph type="title"/>
          </p:nvPr>
        </p:nvSpPr>
        <p:spPr>
          <a:xfrm>
            <a:off x="606346" y="2621907"/>
            <a:ext cx="3152854" cy="1143000"/>
          </a:xfrm>
        </p:spPr>
        <p:txBody>
          <a:bodyPr/>
          <a:lstStyle>
            <a:lvl1pPr algn="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9240" y="260649"/>
            <a:ext cx="7401328" cy="5865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2"/>
          </p:nvPr>
        </p:nvSpPr>
        <p:spPr>
          <a:xfrm>
            <a:off x="1035151" y="6556161"/>
            <a:ext cx="453349" cy="274324"/>
          </a:xfrm>
        </p:spPr>
        <p:txBody>
          <a:bodyPr/>
          <a:lstStyle>
            <a:lvl1pPr algn="ctr">
              <a:defRPr/>
            </a:lvl1pPr>
          </a:lstStyle>
          <a:p>
            <a:fld id="{6C267CA6-A840-429B-9E4F-900C1F06C2B2}" type="slidenum">
              <a:rPr lang="en-US" smtClean="0"/>
              <a:pPr/>
              <a:t>‹#›</a:t>
            </a:fld>
            <a:endParaRPr lang="en-US" dirty="0"/>
          </a:p>
        </p:txBody>
      </p:sp>
    </p:spTree>
    <p:extLst>
      <p:ext uri="{BB962C8B-B14F-4D97-AF65-F5344CB8AC3E}">
        <p14:creationId xmlns:p14="http://schemas.microsoft.com/office/powerpoint/2010/main" val="148585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7943" y="4406901"/>
            <a:ext cx="1030787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57943" y="2906713"/>
            <a:ext cx="1030787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6346" y="6356351"/>
            <a:ext cx="2829613" cy="365125"/>
          </a:xfrm>
          <a:prstGeom prst="rect">
            <a:avLst/>
          </a:prstGeom>
        </p:spPr>
        <p:txBody>
          <a:bodyPr/>
          <a:lstStyle/>
          <a:p>
            <a:fld id="{F2C01964-5E39-4973-920D-18BEB99062B9}" type="datetime1">
              <a:rPr lang="en-US" smtClean="0"/>
              <a:pPr/>
              <a:t>9/26/2016</a:t>
            </a:fld>
            <a:endParaRPr lang="en-US"/>
          </a:p>
        </p:txBody>
      </p:sp>
      <p:sp>
        <p:nvSpPr>
          <p:cNvPr id="5" name="Footer Placeholder 4"/>
          <p:cNvSpPr>
            <a:spLocks noGrp="1"/>
          </p:cNvSpPr>
          <p:nvPr>
            <p:ph type="ftr" sz="quarter" idx="11"/>
          </p:nvPr>
        </p:nvSpPr>
        <p:spPr>
          <a:xfrm>
            <a:off x="4143362" y="6356351"/>
            <a:ext cx="3840189"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C267CA6-A840-429B-9E4F-900C1F06C2B2}" type="slidenum">
              <a:rPr lang="en-US" smtClean="0"/>
              <a:pPr/>
              <a:t>‹#›</a:t>
            </a:fld>
            <a:endParaRPr lang="en-US"/>
          </a:p>
        </p:txBody>
      </p:sp>
    </p:spTree>
    <p:extLst>
      <p:ext uri="{BB962C8B-B14F-4D97-AF65-F5344CB8AC3E}">
        <p14:creationId xmlns:p14="http://schemas.microsoft.com/office/powerpoint/2010/main" val="88993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6346" y="1600201"/>
            <a:ext cx="535605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4514" y="1600201"/>
            <a:ext cx="535605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6346" y="6356351"/>
            <a:ext cx="2829613" cy="365125"/>
          </a:xfrm>
          <a:prstGeom prst="rect">
            <a:avLst/>
          </a:prstGeom>
        </p:spPr>
        <p:txBody>
          <a:bodyPr/>
          <a:lstStyle/>
          <a:p>
            <a:fld id="{0C437015-1516-47F5-83D4-730071A108D1}" type="datetime1">
              <a:rPr lang="en-US" smtClean="0"/>
              <a:pPr/>
              <a:t>9/26/2016</a:t>
            </a:fld>
            <a:endParaRPr lang="en-US"/>
          </a:p>
        </p:txBody>
      </p:sp>
      <p:sp>
        <p:nvSpPr>
          <p:cNvPr id="6" name="Footer Placeholder 5"/>
          <p:cNvSpPr>
            <a:spLocks noGrp="1"/>
          </p:cNvSpPr>
          <p:nvPr>
            <p:ph type="ftr" sz="quarter" idx="11"/>
          </p:nvPr>
        </p:nvSpPr>
        <p:spPr>
          <a:xfrm>
            <a:off x="4143362" y="6356351"/>
            <a:ext cx="3840189"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C267CA6-A840-429B-9E4F-900C1F06C2B2}" type="slidenum">
              <a:rPr lang="en-US" smtClean="0"/>
              <a:pPr/>
              <a:t>‹#›</a:t>
            </a:fld>
            <a:endParaRPr lang="en-US"/>
          </a:p>
        </p:txBody>
      </p:sp>
    </p:spTree>
    <p:extLst>
      <p:ext uri="{BB962C8B-B14F-4D97-AF65-F5344CB8AC3E}">
        <p14:creationId xmlns:p14="http://schemas.microsoft.com/office/powerpoint/2010/main" val="214796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6346" y="1535113"/>
            <a:ext cx="53581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6346" y="2174875"/>
            <a:ext cx="53581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60304" y="1535113"/>
            <a:ext cx="53602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0304" y="2174875"/>
            <a:ext cx="53602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6346" y="6356351"/>
            <a:ext cx="2829613" cy="365125"/>
          </a:xfrm>
          <a:prstGeom prst="rect">
            <a:avLst/>
          </a:prstGeom>
        </p:spPr>
        <p:txBody>
          <a:bodyPr/>
          <a:lstStyle/>
          <a:p>
            <a:fld id="{2FB0B6B0-7275-4FF5-AF06-8AF55CB64CBF}" type="datetime1">
              <a:rPr lang="en-US" smtClean="0"/>
              <a:pPr/>
              <a:t>9/26/2016</a:t>
            </a:fld>
            <a:endParaRPr lang="en-US"/>
          </a:p>
        </p:txBody>
      </p:sp>
      <p:sp>
        <p:nvSpPr>
          <p:cNvPr id="8" name="Footer Placeholder 7"/>
          <p:cNvSpPr>
            <a:spLocks noGrp="1"/>
          </p:cNvSpPr>
          <p:nvPr>
            <p:ph type="ftr" sz="quarter" idx="11"/>
          </p:nvPr>
        </p:nvSpPr>
        <p:spPr>
          <a:xfrm>
            <a:off x="4143362" y="6356351"/>
            <a:ext cx="3840189"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C267CA6-A840-429B-9E4F-900C1F06C2B2}" type="slidenum">
              <a:rPr lang="en-US" smtClean="0"/>
              <a:pPr/>
              <a:t>‹#›</a:t>
            </a:fld>
            <a:endParaRPr lang="en-US"/>
          </a:p>
        </p:txBody>
      </p:sp>
    </p:spTree>
    <p:extLst>
      <p:ext uri="{BB962C8B-B14F-4D97-AF65-F5344CB8AC3E}">
        <p14:creationId xmlns:p14="http://schemas.microsoft.com/office/powerpoint/2010/main" val="1125287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6346" y="6356351"/>
            <a:ext cx="2829613" cy="365125"/>
          </a:xfrm>
          <a:prstGeom prst="rect">
            <a:avLst/>
          </a:prstGeom>
        </p:spPr>
        <p:txBody>
          <a:bodyPr/>
          <a:lstStyle/>
          <a:p>
            <a:fld id="{2F86E2AE-8591-4FC5-8418-781FD0A9AE51}" type="datetime1">
              <a:rPr lang="en-US" smtClean="0"/>
              <a:pPr/>
              <a:t>9/26/2016</a:t>
            </a:fld>
            <a:endParaRPr lang="en-US"/>
          </a:p>
        </p:txBody>
      </p:sp>
      <p:sp>
        <p:nvSpPr>
          <p:cNvPr id="4" name="Footer Placeholder 3"/>
          <p:cNvSpPr>
            <a:spLocks noGrp="1"/>
          </p:cNvSpPr>
          <p:nvPr>
            <p:ph type="ftr" sz="quarter" idx="11"/>
          </p:nvPr>
        </p:nvSpPr>
        <p:spPr>
          <a:xfrm>
            <a:off x="4143362" y="6356351"/>
            <a:ext cx="3840189"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C267CA6-A840-429B-9E4F-900C1F06C2B2}" type="slidenum">
              <a:rPr lang="en-US" smtClean="0"/>
              <a:pPr/>
              <a:t>‹#›</a:t>
            </a:fld>
            <a:endParaRPr lang="en-US"/>
          </a:p>
        </p:txBody>
      </p:sp>
    </p:spTree>
    <p:extLst>
      <p:ext uri="{BB962C8B-B14F-4D97-AF65-F5344CB8AC3E}">
        <p14:creationId xmlns:p14="http://schemas.microsoft.com/office/powerpoint/2010/main" val="289154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26913" cy="6867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6107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12126913" cy="6867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6345" y="294204"/>
            <a:ext cx="10914222" cy="1143000"/>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6346" y="1600201"/>
            <a:ext cx="10914222"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0960000" y="6581328"/>
            <a:ext cx="453349" cy="274324"/>
          </a:xfrm>
          <a:prstGeom prst="rect">
            <a:avLst/>
          </a:prstGeom>
        </p:spPr>
        <p:txBody>
          <a:bodyPr vert="horz" lIns="91440" tIns="45720" rIns="91440" bIns="45720" rtlCol="0" anchor="ctr"/>
          <a:lstStyle>
            <a:lvl1pPr algn="ctr" rtl="1">
              <a:defRPr sz="1200" b="1">
                <a:solidFill>
                  <a:schemeClr val="bg1"/>
                </a:solidFill>
              </a:defRPr>
            </a:lvl1pPr>
          </a:lstStyle>
          <a:p>
            <a:fld id="{6C267CA6-A840-429B-9E4F-900C1F06C2B2}" type="slidenum">
              <a:rPr lang="en-US" smtClean="0"/>
              <a:pPr/>
              <a:t>‹#›</a:t>
            </a:fld>
            <a:endParaRPr lang="en-US"/>
          </a:p>
        </p:txBody>
      </p:sp>
    </p:spTree>
    <p:extLst>
      <p:ext uri="{BB962C8B-B14F-4D97-AF65-F5344CB8AC3E}">
        <p14:creationId xmlns:p14="http://schemas.microsoft.com/office/powerpoint/2010/main" val="48873675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lnSpc>
          <a:spcPts val="3600"/>
        </a:lnSpc>
        <a:spcBef>
          <a:spcPct val="0"/>
        </a:spcBef>
        <a:buNone/>
        <a:defRPr sz="3600" kern="1200" spc="-100" baseline="0">
          <a:solidFill>
            <a:srgbClr val="58595B"/>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jpeg"/><Relationship Id="rId11" Type="http://schemas.openxmlformats.org/officeDocument/2006/relationships/slide" Target="slide2.xml"/><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4.jpeg"/><Relationship Id="rId5" Type="http://schemas.openxmlformats.org/officeDocument/2006/relationships/slide" Target="slide13.xml"/><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7.jpeg"/><Relationship Id="rId5" Type="http://schemas.openxmlformats.org/officeDocument/2006/relationships/slide" Target="slide4.xml"/><Relationship Id="rId4" Type="http://schemas.openxmlformats.org/officeDocument/2006/relationships/image" Target="../media/image66.jpeg"/></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image" Target="../media/image68.png"/><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slide" Target="slide15.xml"/><Relationship Id="rId4" Type="http://schemas.openxmlformats.org/officeDocument/2006/relationships/image" Target="../media/image70.png"/><Relationship Id="rId9" Type="http://schemas.openxmlformats.org/officeDocument/2006/relationships/image" Target="../media/image75.png"/></Relationships>
</file>

<file path=ppt/slides/_rels/slide1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slide" Target="slide1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jpeg"/></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0.png"/><Relationship Id="rId7" Type="http://schemas.openxmlformats.org/officeDocument/2006/relationships/image" Target="../media/image8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slide" Target="slide2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slide" Target="slide21.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22.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22.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22.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slide" Target="slide3.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slide" Target="slide23.xml"/><Relationship Id="rId4" Type="http://schemas.openxmlformats.org/officeDocument/2006/relationships/slide" Target="slide9.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slide" Target="slide8.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3.xml"/><Relationship Id="rId3" Type="http://schemas.openxmlformats.org/officeDocument/2006/relationships/image" Target="../media/image10.png"/><Relationship Id="rId7" Type="http://schemas.openxmlformats.org/officeDocument/2006/relationships/slide" Target="slide8.xml"/><Relationship Id="rId12"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5.xml"/><Relationship Id="rId11" Type="http://schemas.openxmlformats.org/officeDocument/2006/relationships/slide" Target="slide13.xml"/><Relationship Id="rId5" Type="http://schemas.openxmlformats.org/officeDocument/2006/relationships/image" Target="../media/image12.png"/><Relationship Id="rId15" Type="http://schemas.openxmlformats.org/officeDocument/2006/relationships/slide" Target="slide26.xml"/><Relationship Id="rId10" Type="http://schemas.openxmlformats.org/officeDocument/2006/relationships/slide" Target="slide9.xml"/><Relationship Id="rId4" Type="http://schemas.openxmlformats.org/officeDocument/2006/relationships/image" Target="../media/image11.png"/><Relationship Id="rId9" Type="http://schemas.openxmlformats.org/officeDocument/2006/relationships/slide" Target="slide4.xml"/><Relationship Id="rId14" Type="http://schemas.openxmlformats.org/officeDocument/2006/relationships/slide" Target="slide19.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2.jpeg"/><Relationship Id="rId21" Type="http://schemas.openxmlformats.org/officeDocument/2006/relationships/image" Target="../media/image38.jpeg"/><Relationship Id="rId7" Type="http://schemas.openxmlformats.org/officeDocument/2006/relationships/image" Target="../media/image26.jpeg"/><Relationship Id="rId12" Type="http://schemas.microsoft.com/office/2007/relationships/hdphoto" Target="../media/hdphoto2.wdp"/><Relationship Id="rId17" Type="http://schemas.openxmlformats.org/officeDocument/2006/relationships/image" Target="../media/image34.jpeg"/><Relationship Id="rId2" Type="http://schemas.openxmlformats.org/officeDocument/2006/relationships/notesSlide" Target="../notesSlides/notesSlide6.xml"/><Relationship Id="rId16" Type="http://schemas.openxmlformats.org/officeDocument/2006/relationships/image" Target="../media/image33.jpeg"/><Relationship Id="rId20"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25.jpeg"/><Relationship Id="rId11" Type="http://schemas.openxmlformats.org/officeDocument/2006/relationships/image" Target="../media/image29.png"/><Relationship Id="rId5" Type="http://schemas.openxmlformats.org/officeDocument/2006/relationships/image" Target="../media/image24.jpeg"/><Relationship Id="rId15" Type="http://schemas.openxmlformats.org/officeDocument/2006/relationships/image" Target="../media/image32.png"/><Relationship Id="rId10" Type="http://schemas.microsoft.com/office/2007/relationships/hdphoto" Target="../media/hdphoto1.wdp"/><Relationship Id="rId19" Type="http://schemas.openxmlformats.org/officeDocument/2006/relationships/image" Target="../media/image36.jpe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1.jpeg"/><Relationship Id="rId22"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41.jpeg"/><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47.jpeg"/><Relationship Id="rId7"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image" Target="../media/image10.png"/><Relationship Id="rId4" Type="http://schemas.openxmlformats.org/officeDocument/2006/relationships/image" Target="../media/image48.jpeg"/><Relationship Id="rId9"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descr="D:\work\clients\nivDesign\Risco\images4pre\תמונות אוירה\17946496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93696" y="1181617"/>
            <a:ext cx="2921690" cy="18167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work\clients\nivDesign\Risco\images4pre\Dollarphotoclub_73279425_risco.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15383" y="4570706"/>
            <a:ext cx="6711531" cy="23076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work\clients\nivDesign\Risco\images4pre\תמונות אוירה\78257150_s.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415383" y="1181617"/>
            <a:ext cx="6711529" cy="33888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 y="3857311"/>
            <a:ext cx="2493696" cy="3021009"/>
          </a:xfrm>
          <a:prstGeom prst="rect">
            <a:avLst/>
          </a:prstGeom>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1178761"/>
            <a:ext cx="2493697" cy="2678316"/>
          </a:xfrm>
          <a:prstGeom prst="rect">
            <a:avLst/>
          </a:prstGeom>
        </p:spPr>
      </p:pic>
      <p:sp>
        <p:nvSpPr>
          <p:cNvPr id="19" name="Rectangle 18"/>
          <p:cNvSpPr/>
          <p:nvPr/>
        </p:nvSpPr>
        <p:spPr>
          <a:xfrm>
            <a:off x="0" y="1"/>
            <a:ext cx="12126913" cy="117706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2310" y="287777"/>
            <a:ext cx="1707971" cy="601514"/>
          </a:xfrm>
          <a:prstGeom prst="rect">
            <a:avLst/>
          </a:prstGeom>
        </p:spPr>
      </p:pic>
      <p:pic>
        <p:nvPicPr>
          <p:cNvPr id="44" name="Picture 4"/>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2493696" y="2883181"/>
            <a:ext cx="2921689" cy="194779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2466732" y="4570472"/>
            <a:ext cx="2948653" cy="2302196"/>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p:cNvCxnSpPr/>
          <p:nvPr/>
        </p:nvCxnSpPr>
        <p:spPr>
          <a:xfrm flipH="1">
            <a:off x="0" y="1177070"/>
            <a:ext cx="12126913"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2028213" y="4140968"/>
            <a:ext cx="880320" cy="880320"/>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500"/>
              </a:lnSpc>
            </a:pPr>
            <a:endParaRPr lang="en-US" sz="1400" b="1" dirty="0">
              <a:solidFill>
                <a:srgbClr val="FFFFFF"/>
              </a:solidFill>
              <a:latin typeface="Calibri Light" panose="020F0302020204030204" pitchFamily="34" charset="0"/>
            </a:endParaRPr>
          </a:p>
        </p:txBody>
      </p:sp>
      <p:grpSp>
        <p:nvGrpSpPr>
          <p:cNvPr id="57" name="Group 56"/>
          <p:cNvGrpSpPr/>
          <p:nvPr/>
        </p:nvGrpSpPr>
        <p:grpSpPr>
          <a:xfrm>
            <a:off x="5415385" y="4570707"/>
            <a:ext cx="4592007" cy="2307613"/>
            <a:chOff x="5415385" y="4570707"/>
            <a:chExt cx="4592007" cy="2307613"/>
          </a:xfrm>
        </p:grpSpPr>
        <p:sp>
          <p:nvSpPr>
            <p:cNvPr id="51" name="Rectangle 50"/>
            <p:cNvSpPr/>
            <p:nvPr/>
          </p:nvSpPr>
          <p:spPr>
            <a:xfrm>
              <a:off x="5415385" y="4570707"/>
              <a:ext cx="4592007" cy="2307613"/>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nSpc>
                  <a:spcPts val="3200"/>
                </a:lnSpc>
              </a:pPr>
              <a:endParaRPr lang="en-US" sz="3600" spc="-50" dirty="0">
                <a:solidFill>
                  <a:schemeClr val="bg1"/>
                </a:solidFill>
                <a:latin typeface="Corbel" panose="020B0503020204020204" pitchFamily="34" charset="0"/>
              </a:endParaRPr>
            </a:p>
          </p:txBody>
        </p:sp>
        <p:sp>
          <p:nvSpPr>
            <p:cNvPr id="55" name="Rectangle 54"/>
            <p:cNvSpPr/>
            <p:nvPr/>
          </p:nvSpPr>
          <p:spPr>
            <a:xfrm>
              <a:off x="5559400" y="4944901"/>
              <a:ext cx="4320480" cy="932371"/>
            </a:xfrm>
            <a:prstGeom prst="rect">
              <a:avLst/>
            </a:prstGeom>
          </p:spPr>
          <p:txBody>
            <a:bodyPr wrap="square">
              <a:spAutoFit/>
            </a:bodyPr>
            <a:lstStyle/>
            <a:p>
              <a:pPr>
                <a:lnSpc>
                  <a:spcPts val="3200"/>
                </a:lnSpc>
              </a:pPr>
              <a:r>
                <a:rPr lang="en-US" sz="3600" spc="-50" dirty="0">
                  <a:solidFill>
                    <a:schemeClr val="bg1"/>
                  </a:solidFill>
                  <a:latin typeface="Corbel" panose="020B0503020204020204" pitchFamily="34" charset="0"/>
                </a:rPr>
                <a:t>Connected Home</a:t>
              </a:r>
            </a:p>
            <a:p>
              <a:pPr>
                <a:lnSpc>
                  <a:spcPts val="3200"/>
                </a:lnSpc>
              </a:pPr>
              <a:r>
                <a:rPr lang="en-US" sz="3600" spc="-50" dirty="0">
                  <a:solidFill>
                    <a:schemeClr val="bg1"/>
                  </a:solidFill>
                  <a:latin typeface="Corbel" panose="020B0503020204020204" pitchFamily="34" charset="0"/>
                </a:rPr>
                <a:t>Protect. Live. Save</a:t>
              </a:r>
            </a:p>
          </p:txBody>
        </p:sp>
        <p:sp>
          <p:nvSpPr>
            <p:cNvPr id="56" name="Rectangle 55"/>
            <p:cNvSpPr/>
            <p:nvPr/>
          </p:nvSpPr>
          <p:spPr>
            <a:xfrm>
              <a:off x="5559400" y="5962335"/>
              <a:ext cx="3384376" cy="646331"/>
            </a:xfrm>
            <a:prstGeom prst="rect">
              <a:avLst/>
            </a:prstGeom>
          </p:spPr>
          <p:txBody>
            <a:bodyPr wrap="square">
              <a:spAutoFit/>
            </a:bodyPr>
            <a:lstStyle/>
            <a:p>
              <a:pPr lvl="0"/>
              <a:r>
                <a:rPr lang="en-US" dirty="0">
                  <a:solidFill>
                    <a:schemeClr val="bg1"/>
                  </a:solidFill>
                </a:rPr>
                <a:t>Smart Lifestyle at your fingertips.</a:t>
              </a:r>
            </a:p>
            <a:p>
              <a:pPr lvl="0"/>
              <a:r>
                <a:rPr lang="en-US" dirty="0">
                  <a:solidFill>
                    <a:schemeClr val="bg1"/>
                  </a:solidFill>
                </a:rPr>
                <a:t>Security and Beyond. </a:t>
              </a:r>
              <a:endParaRPr lang="en-US" b="1" dirty="0">
                <a:solidFill>
                  <a:schemeClr val="bg1"/>
                </a:solidFill>
              </a:endParaRPr>
            </a:p>
          </p:txBody>
        </p:sp>
      </p:grpSp>
      <p:grpSp>
        <p:nvGrpSpPr>
          <p:cNvPr id="21" name="Group 20"/>
          <p:cNvGrpSpPr/>
          <p:nvPr/>
        </p:nvGrpSpPr>
        <p:grpSpPr>
          <a:xfrm>
            <a:off x="2157166" y="4271562"/>
            <a:ext cx="619131" cy="619131"/>
            <a:chOff x="10020844" y="6285717"/>
            <a:chExt cx="619131" cy="619131"/>
          </a:xfrm>
        </p:grpSpPr>
        <p:grpSp>
          <p:nvGrpSpPr>
            <p:cNvPr id="22" name="Group 21"/>
            <p:cNvGrpSpPr/>
            <p:nvPr/>
          </p:nvGrpSpPr>
          <p:grpSpPr>
            <a:xfrm>
              <a:off x="10035869" y="6300741"/>
              <a:ext cx="589083" cy="589083"/>
              <a:chOff x="5680709" y="2649819"/>
              <a:chExt cx="761009" cy="761009"/>
            </a:xfrm>
          </p:grpSpPr>
          <p:sp>
            <p:nvSpPr>
              <p:cNvPr id="24" name="Oval 23"/>
              <p:cNvSpPr/>
              <p:nvPr/>
            </p:nvSpPr>
            <p:spPr>
              <a:xfrm>
                <a:off x="5680709" y="2649819"/>
                <a:ext cx="761009" cy="761009"/>
              </a:xfrm>
              <a:prstGeom prst="ellipse">
                <a:avLst/>
              </a:prstGeom>
              <a:solidFill>
                <a:srgbClr val="ED1C24"/>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25" name="Freeform 24"/>
              <p:cNvSpPr>
                <a:spLocks/>
              </p:cNvSpPr>
              <p:nvPr/>
            </p:nvSpPr>
            <p:spPr bwMode="auto">
              <a:xfrm rot="16200000" flipH="1">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23" name="Oval 22">
              <a:hlinkClick r:id="rId11" action="ppaction://hlinksldjump"/>
            </p:cNvPr>
            <p:cNvSpPr/>
            <p:nvPr/>
          </p:nvSpPr>
          <p:spPr>
            <a:xfrm>
              <a:off x="10020844"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1720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left)">
                                      <p:cBhvr>
                                        <p:cTn id="13" dur="500"/>
                                        <p:tgtEl>
                                          <p:spTgt spid="5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5184028" y="-1"/>
            <a:ext cx="6955790" cy="155567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 y="0"/>
            <a:ext cx="2592014" cy="4765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D:\work\clients\nivDesign\Risco\smart_home_tablet\pic\light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4765450"/>
            <a:ext cx="5184028" cy="1627297"/>
          </a:xfrm>
          <a:prstGeom prst="rect">
            <a:avLst/>
          </a:prstGeom>
          <a:noFill/>
          <a:extLst>
            <a:ext uri="{909E8E84-426E-40DD-AFC4-6F175D3DCCD1}">
              <a14:hiddenFill xmlns:a14="http://schemas.microsoft.com/office/drawing/2010/main">
                <a:solidFill>
                  <a:srgbClr val="FFFFFF"/>
                </a:solidFill>
              </a14:hiddenFill>
            </a:ext>
          </a:extLst>
        </p:spPr>
      </p:pic>
      <p:sp>
        <p:nvSpPr>
          <p:cNvPr id="114" name="Rounded Rectangle 113"/>
          <p:cNvSpPr/>
          <p:nvPr/>
        </p:nvSpPr>
        <p:spPr>
          <a:xfrm>
            <a:off x="158800" y="594554"/>
            <a:ext cx="3096344" cy="343598"/>
          </a:xfrm>
          <a:prstGeom prst="roundRect">
            <a:avLst>
              <a:gd name="adj" fmla="val 50000"/>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en-US" sz="1400" b="1" dirty="0">
                <a:latin typeface="Calibri Light" panose="020F0302020204030204" pitchFamily="34" charset="0"/>
              </a:rPr>
              <a:t>On / Off and Dimmer Options</a:t>
            </a:r>
          </a:p>
        </p:txBody>
      </p:sp>
      <p:pic>
        <p:nvPicPr>
          <p:cNvPr id="2051" name="Picture 3" descr="D:\work\clients\nivDesign\Risco\smart_home_tablet\pic\light.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82426" y="0"/>
            <a:ext cx="2601602" cy="47654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87392" y="294204"/>
            <a:ext cx="6408712" cy="1143000"/>
          </a:xfrm>
        </p:spPr>
        <p:txBody>
          <a:bodyPr/>
          <a:lstStyle/>
          <a:p>
            <a:r>
              <a:rPr lang="en-US" dirty="0" smtClean="0">
                <a:solidFill>
                  <a:schemeClr val="bg1"/>
                </a:solidFill>
              </a:rPr>
              <a:t>Power &amp; Lighting | </a:t>
            </a:r>
            <a:r>
              <a:rPr lang="en-US" b="1" dirty="0" smtClean="0">
                <a:solidFill>
                  <a:schemeClr val="bg1"/>
                </a:solidFill>
              </a:rPr>
              <a:t>Wall Plug</a:t>
            </a:r>
            <a:br>
              <a:rPr lang="en-US" b="1" dirty="0" smtClean="0">
                <a:solidFill>
                  <a:schemeClr val="bg1"/>
                </a:solidFill>
              </a:rPr>
            </a:br>
            <a:r>
              <a:rPr lang="en-US" sz="3200" dirty="0" smtClean="0">
                <a:solidFill>
                  <a:srgbClr val="2E3842"/>
                </a:solidFill>
              </a:rPr>
              <a:t>Control. Educate. Save</a:t>
            </a:r>
            <a:endParaRPr lang="en-US" sz="3200" dirty="0">
              <a:solidFill>
                <a:srgbClr val="2E3842"/>
              </a:solidFill>
            </a:endParaRPr>
          </a:p>
        </p:txBody>
      </p:sp>
      <p:sp>
        <p:nvSpPr>
          <p:cNvPr id="4" name="Slide Number Placeholder 3"/>
          <p:cNvSpPr>
            <a:spLocks noGrp="1"/>
          </p:cNvSpPr>
          <p:nvPr>
            <p:ph type="sldNum" sz="quarter" idx="12"/>
          </p:nvPr>
        </p:nvSpPr>
        <p:spPr/>
        <p:txBody>
          <a:bodyPr/>
          <a:lstStyle/>
          <a:p>
            <a:fld id="{49DA934A-3AB0-4576-BB2B-BBE1CB0F5CC0}" type="slidenum">
              <a:rPr lang="en-US" smtClean="0"/>
              <a:pPr/>
              <a:t>10</a:t>
            </a:fld>
            <a:endParaRPr lang="en-US"/>
          </a:p>
        </p:txBody>
      </p:sp>
      <p:grpSp>
        <p:nvGrpSpPr>
          <p:cNvPr id="24" name="Group 23"/>
          <p:cNvGrpSpPr/>
          <p:nvPr/>
        </p:nvGrpSpPr>
        <p:grpSpPr>
          <a:xfrm>
            <a:off x="464580" y="2393760"/>
            <a:ext cx="1638436" cy="881936"/>
            <a:chOff x="518028" y="2085296"/>
            <a:chExt cx="1982507" cy="1067143"/>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028" y="2085296"/>
              <a:ext cx="1067144" cy="1067143"/>
            </a:xfrm>
            <a:prstGeom prst="rect">
              <a:avLst/>
            </a:prstGeom>
          </p:spPr>
        </p:pic>
        <p:sp>
          <p:nvSpPr>
            <p:cNvPr id="14" name="TextBox 13"/>
            <p:cNvSpPr txBox="1"/>
            <p:nvPr/>
          </p:nvSpPr>
          <p:spPr>
            <a:xfrm>
              <a:off x="1370913" y="2451873"/>
              <a:ext cx="1129622" cy="335169"/>
            </a:xfrm>
            <a:prstGeom prst="rect">
              <a:avLst/>
            </a:prstGeom>
            <a:noFill/>
          </p:spPr>
          <p:txBody>
            <a:bodyPr wrap="square" rtlCol="0">
              <a:spAutoFit/>
            </a:bodyPr>
            <a:lstStyle/>
            <a:p>
              <a:r>
                <a:rPr lang="en-US" sz="1200" dirty="0">
                  <a:latin typeface="Calibri Light" panose="020F0302020204030204" pitchFamily="34" charset="0"/>
                </a:rPr>
                <a:t>EU-F Plug  </a:t>
              </a:r>
            </a:p>
          </p:txBody>
        </p:sp>
      </p:grpSp>
      <p:grpSp>
        <p:nvGrpSpPr>
          <p:cNvPr id="26" name="Group 25"/>
          <p:cNvGrpSpPr/>
          <p:nvPr/>
        </p:nvGrpSpPr>
        <p:grpSpPr>
          <a:xfrm>
            <a:off x="504336" y="3648715"/>
            <a:ext cx="1511659" cy="851648"/>
            <a:chOff x="536354" y="3753227"/>
            <a:chExt cx="1829106" cy="1030495"/>
          </a:xfrm>
        </p:grpSpPr>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6354" y="3753227"/>
              <a:ext cx="1030495" cy="1030495"/>
            </a:xfrm>
            <a:prstGeom prst="rect">
              <a:avLst/>
            </a:prstGeom>
          </p:spPr>
        </p:pic>
        <p:sp>
          <p:nvSpPr>
            <p:cNvPr id="15" name="TextBox 14"/>
            <p:cNvSpPr txBox="1"/>
            <p:nvPr/>
          </p:nvSpPr>
          <p:spPr>
            <a:xfrm>
              <a:off x="1338534" y="4100889"/>
              <a:ext cx="1026926" cy="335169"/>
            </a:xfrm>
            <a:prstGeom prst="rect">
              <a:avLst/>
            </a:prstGeom>
            <a:noFill/>
          </p:spPr>
          <p:txBody>
            <a:bodyPr wrap="square" rtlCol="0">
              <a:spAutoFit/>
            </a:bodyPr>
            <a:lstStyle/>
            <a:p>
              <a:r>
                <a:rPr lang="en-US" sz="1200" dirty="0">
                  <a:latin typeface="Calibri Light" panose="020F0302020204030204" pitchFamily="34" charset="0"/>
                </a:rPr>
                <a:t>UK Plug  </a:t>
              </a:r>
            </a:p>
          </p:txBody>
        </p:sp>
      </p:grpSp>
      <p:grpSp>
        <p:nvGrpSpPr>
          <p:cNvPr id="23" name="Group 22"/>
          <p:cNvGrpSpPr/>
          <p:nvPr/>
        </p:nvGrpSpPr>
        <p:grpSpPr>
          <a:xfrm>
            <a:off x="464580" y="1137043"/>
            <a:ext cx="1618171" cy="881936"/>
            <a:chOff x="536348" y="195695"/>
            <a:chExt cx="1957987" cy="1067143"/>
          </a:xfrm>
        </p:grpSpPr>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6348" y="195695"/>
              <a:ext cx="1030504" cy="1067143"/>
            </a:xfrm>
            <a:prstGeom prst="rect">
              <a:avLst/>
            </a:prstGeom>
          </p:spPr>
        </p:pic>
        <p:sp>
          <p:nvSpPr>
            <p:cNvPr id="11" name="TextBox 10"/>
            <p:cNvSpPr txBox="1"/>
            <p:nvPr/>
          </p:nvSpPr>
          <p:spPr>
            <a:xfrm>
              <a:off x="1364713" y="603487"/>
              <a:ext cx="1129622" cy="335169"/>
            </a:xfrm>
            <a:prstGeom prst="rect">
              <a:avLst/>
            </a:prstGeom>
            <a:noFill/>
          </p:spPr>
          <p:txBody>
            <a:bodyPr wrap="square" rtlCol="0">
              <a:spAutoFit/>
            </a:bodyPr>
            <a:lstStyle/>
            <a:p>
              <a:r>
                <a:rPr lang="en-US" sz="1200" dirty="0">
                  <a:latin typeface="Calibri Light" panose="020F0302020204030204" pitchFamily="34" charset="0"/>
                </a:rPr>
                <a:t>EU-E Plug  </a:t>
              </a:r>
            </a:p>
          </p:txBody>
        </p:sp>
      </p:grpSp>
      <p:grpSp>
        <p:nvGrpSpPr>
          <p:cNvPr id="28" name="Group 27"/>
          <p:cNvGrpSpPr/>
          <p:nvPr/>
        </p:nvGrpSpPr>
        <p:grpSpPr>
          <a:xfrm>
            <a:off x="8525937" y="2002380"/>
            <a:ext cx="2958799" cy="907941"/>
            <a:chOff x="8752549" y="1883630"/>
            <a:chExt cx="2958799" cy="907941"/>
          </a:xfrm>
        </p:grpSpPr>
        <p:sp>
          <p:nvSpPr>
            <p:cNvPr id="32" name="Content Placeholder 2"/>
            <p:cNvSpPr txBox="1">
              <a:spLocks/>
            </p:cNvSpPr>
            <p:nvPr/>
          </p:nvSpPr>
          <p:spPr>
            <a:xfrm>
              <a:off x="9087792" y="1883630"/>
              <a:ext cx="2623556" cy="907941"/>
            </a:xfrm>
            <a:prstGeom prst="rect">
              <a:avLst/>
            </a:prstGeom>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2000" dirty="0">
                  <a:latin typeface="Calibri Light" panose="020F0302020204030204" pitchFamily="34" charset="0"/>
                </a:rPr>
                <a:t>Control</a:t>
              </a:r>
              <a:endParaRPr lang="en-US" sz="1400" dirty="0">
                <a:latin typeface="Calibri Light" panose="020F0302020204030204" pitchFamily="34" charset="0"/>
              </a:endParaRPr>
            </a:p>
            <a:p>
              <a:pPr marL="0" lvl="1" indent="0">
                <a:spcBef>
                  <a:spcPts val="600"/>
                </a:spcBef>
                <a:buNone/>
              </a:pPr>
              <a:r>
                <a:rPr lang="en-US" sz="1400" dirty="0">
                  <a:latin typeface="Calibri Light" panose="020F0302020204030204" pitchFamily="34" charset="0"/>
                </a:rPr>
                <a:t>Set lamps, heaters and other appliances from your mobile</a:t>
              </a:r>
            </a:p>
          </p:txBody>
        </p:sp>
        <p:grpSp>
          <p:nvGrpSpPr>
            <p:cNvPr id="6" name="Group 5"/>
            <p:cNvGrpSpPr/>
            <p:nvPr/>
          </p:nvGrpSpPr>
          <p:grpSpPr>
            <a:xfrm>
              <a:off x="8752549" y="1951561"/>
              <a:ext cx="335923" cy="306394"/>
              <a:chOff x="8520714" y="2051045"/>
              <a:chExt cx="406467" cy="337033"/>
            </a:xfrm>
          </p:grpSpPr>
          <p:grpSp>
            <p:nvGrpSpPr>
              <p:cNvPr id="5" name="Group 4"/>
              <p:cNvGrpSpPr/>
              <p:nvPr/>
            </p:nvGrpSpPr>
            <p:grpSpPr>
              <a:xfrm>
                <a:off x="8520714" y="2287126"/>
                <a:ext cx="406467" cy="100952"/>
                <a:chOff x="9169888" y="1448592"/>
                <a:chExt cx="792089" cy="216401"/>
              </a:xfrm>
            </p:grpSpPr>
            <p:sp>
              <p:nvSpPr>
                <p:cNvPr id="3" name="Rounded Rectangle 2"/>
                <p:cNvSpPr/>
                <p:nvPr/>
              </p:nvSpPr>
              <p:spPr>
                <a:xfrm>
                  <a:off x="9169888" y="1506317"/>
                  <a:ext cx="792089" cy="100953"/>
                </a:xfrm>
                <a:prstGeom prst="roundRect">
                  <a:avLst>
                    <a:gd name="adj" fmla="val 50000"/>
                  </a:avLst>
                </a:prstGeom>
                <a:solidFill>
                  <a:srgbClr val="42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9263724" y="1448592"/>
                  <a:ext cx="303964" cy="216401"/>
                </a:xfrm>
                <a:prstGeom prst="roundRect">
                  <a:avLst>
                    <a:gd name="adj" fmla="val 50000"/>
                  </a:avLst>
                </a:prstGeom>
                <a:solidFill>
                  <a:srgbClr val="42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8520714" y="2167423"/>
                <a:ext cx="406467" cy="100952"/>
                <a:chOff x="9169888" y="1448592"/>
                <a:chExt cx="792089" cy="216401"/>
              </a:xfrm>
              <a:solidFill>
                <a:srgbClr val="ED1C24"/>
              </a:solidFill>
            </p:grpSpPr>
            <p:sp>
              <p:nvSpPr>
                <p:cNvPr id="35" name="Rounded Rectangle 34"/>
                <p:cNvSpPr/>
                <p:nvPr/>
              </p:nvSpPr>
              <p:spPr>
                <a:xfrm>
                  <a:off x="9169888" y="1506317"/>
                  <a:ext cx="792089" cy="10095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9565932" y="1448592"/>
                  <a:ext cx="303965" cy="21640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520714" y="2051045"/>
                <a:ext cx="406467" cy="100952"/>
                <a:chOff x="9169888" y="1448592"/>
                <a:chExt cx="792089" cy="216401"/>
              </a:xfrm>
            </p:grpSpPr>
            <p:sp>
              <p:nvSpPr>
                <p:cNvPr id="38" name="Rounded Rectangle 37"/>
                <p:cNvSpPr/>
                <p:nvPr/>
              </p:nvSpPr>
              <p:spPr>
                <a:xfrm>
                  <a:off x="9169888" y="1506317"/>
                  <a:ext cx="792089" cy="100953"/>
                </a:xfrm>
                <a:prstGeom prst="roundRect">
                  <a:avLst>
                    <a:gd name="adj" fmla="val 50000"/>
                  </a:avLst>
                </a:prstGeom>
                <a:solidFill>
                  <a:srgbClr val="42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9263724" y="1448592"/>
                  <a:ext cx="303964" cy="216401"/>
                </a:xfrm>
                <a:prstGeom prst="roundRect">
                  <a:avLst>
                    <a:gd name="adj" fmla="val 50000"/>
                  </a:avLst>
                </a:prstGeom>
                <a:solidFill>
                  <a:srgbClr val="42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 name="Group 21"/>
          <p:cNvGrpSpPr/>
          <p:nvPr/>
        </p:nvGrpSpPr>
        <p:grpSpPr>
          <a:xfrm>
            <a:off x="8511728" y="3239034"/>
            <a:ext cx="2973008" cy="1123384"/>
            <a:chOff x="8738340" y="3120284"/>
            <a:chExt cx="2973008" cy="1123384"/>
          </a:xfrm>
        </p:grpSpPr>
        <p:sp>
          <p:nvSpPr>
            <p:cNvPr id="33" name="Content Placeholder 2"/>
            <p:cNvSpPr txBox="1">
              <a:spLocks/>
            </p:cNvSpPr>
            <p:nvPr/>
          </p:nvSpPr>
          <p:spPr>
            <a:xfrm>
              <a:off x="9087792" y="3120284"/>
              <a:ext cx="2623556" cy="1123384"/>
            </a:xfrm>
            <a:prstGeom prst="rect">
              <a:avLst/>
            </a:prstGeom>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2000" dirty="0" smtClean="0">
                  <a:latin typeface="Calibri Light" panose="020F0302020204030204" pitchFamily="34" charset="0"/>
                </a:rPr>
                <a:t>Educate</a:t>
              </a:r>
              <a:endParaRPr lang="en-US" sz="1400" dirty="0">
                <a:latin typeface="Calibri Light" panose="020F0302020204030204" pitchFamily="34" charset="0"/>
              </a:endParaRPr>
            </a:p>
            <a:p>
              <a:pPr marL="0" lvl="1" indent="0">
                <a:spcBef>
                  <a:spcPts val="600"/>
                </a:spcBef>
                <a:buNone/>
              </a:pPr>
              <a:r>
                <a:rPr lang="en-US" sz="1400" dirty="0">
                  <a:latin typeface="Calibri Light" panose="020F0302020204030204" pitchFamily="34" charset="0"/>
                </a:rPr>
                <a:t>Parental control: </a:t>
              </a:r>
              <a:r>
                <a:rPr lang="en-US" sz="1400" dirty="0" smtClean="0">
                  <a:latin typeface="Calibri Light" panose="020F0302020204030204" pitchFamily="34" charset="0"/>
                </a:rPr>
                <a:t/>
              </a:r>
              <a:br>
                <a:rPr lang="en-US" sz="1400" dirty="0" smtClean="0">
                  <a:latin typeface="Calibri Light" panose="020F0302020204030204" pitchFamily="34" charset="0"/>
                </a:rPr>
              </a:br>
              <a:r>
                <a:rPr lang="en-US" sz="1400" dirty="0" smtClean="0">
                  <a:latin typeface="Calibri Light" panose="020F0302020204030204" pitchFamily="34" charset="0"/>
                </a:rPr>
                <a:t>set </a:t>
              </a:r>
              <a:r>
                <a:rPr lang="en-US" sz="1400" dirty="0">
                  <a:latin typeface="Calibri Light" panose="020F0302020204030204" pitchFamily="34" charset="0"/>
                </a:rPr>
                <a:t>schedules for your kids to watch TV / play games</a:t>
              </a:r>
            </a:p>
          </p:txBody>
        </p:sp>
        <p:sp>
          <p:nvSpPr>
            <p:cNvPr id="43" name="Freeform 11"/>
            <p:cNvSpPr>
              <a:spLocks noEditPoints="1"/>
            </p:cNvSpPr>
            <p:nvPr/>
          </p:nvSpPr>
          <p:spPr bwMode="auto">
            <a:xfrm>
              <a:off x="8738340" y="3136376"/>
              <a:ext cx="364340" cy="363009"/>
            </a:xfrm>
            <a:custGeom>
              <a:avLst/>
              <a:gdLst>
                <a:gd name="T0" fmla="*/ 345 w 345"/>
                <a:gd name="T1" fmla="*/ 197 h 344"/>
                <a:gd name="T2" fmla="*/ 345 w 345"/>
                <a:gd name="T3" fmla="*/ 326 h 344"/>
                <a:gd name="T4" fmla="*/ 339 w 345"/>
                <a:gd name="T5" fmla="*/ 339 h 344"/>
                <a:gd name="T6" fmla="*/ 326 w 345"/>
                <a:gd name="T7" fmla="*/ 344 h 344"/>
                <a:gd name="T8" fmla="*/ 142 w 345"/>
                <a:gd name="T9" fmla="*/ 344 h 344"/>
                <a:gd name="T10" fmla="*/ 129 w 345"/>
                <a:gd name="T11" fmla="*/ 339 h 344"/>
                <a:gd name="T12" fmla="*/ 123 w 345"/>
                <a:gd name="T13" fmla="*/ 326 h 344"/>
                <a:gd name="T14" fmla="*/ 123 w 345"/>
                <a:gd name="T15" fmla="*/ 295 h 344"/>
                <a:gd name="T16" fmla="*/ 19 w 345"/>
                <a:gd name="T17" fmla="*/ 295 h 344"/>
                <a:gd name="T18" fmla="*/ 6 w 345"/>
                <a:gd name="T19" fmla="*/ 290 h 344"/>
                <a:gd name="T20" fmla="*/ 0 w 345"/>
                <a:gd name="T21" fmla="*/ 276 h 344"/>
                <a:gd name="T22" fmla="*/ 0 w 345"/>
                <a:gd name="T23" fmla="*/ 18 h 344"/>
                <a:gd name="T24" fmla="*/ 6 w 345"/>
                <a:gd name="T25" fmla="*/ 5 h 344"/>
                <a:gd name="T26" fmla="*/ 19 w 345"/>
                <a:gd name="T27" fmla="*/ 0 h 344"/>
                <a:gd name="T28" fmla="*/ 228 w 345"/>
                <a:gd name="T29" fmla="*/ 0 h 344"/>
                <a:gd name="T30" fmla="*/ 241 w 345"/>
                <a:gd name="T31" fmla="*/ 5 h 344"/>
                <a:gd name="T32" fmla="*/ 246 w 345"/>
                <a:gd name="T33" fmla="*/ 18 h 344"/>
                <a:gd name="T34" fmla="*/ 246 w 345"/>
                <a:gd name="T35" fmla="*/ 81 h 344"/>
                <a:gd name="T36" fmla="*/ 253 w 345"/>
                <a:gd name="T37" fmla="*/ 87 h 344"/>
                <a:gd name="T38" fmla="*/ 332 w 345"/>
                <a:gd name="T39" fmla="*/ 165 h 344"/>
                <a:gd name="T40" fmla="*/ 341 w 345"/>
                <a:gd name="T41" fmla="*/ 180 h 344"/>
                <a:gd name="T42" fmla="*/ 345 w 345"/>
                <a:gd name="T43" fmla="*/ 197 h 344"/>
                <a:gd name="T44" fmla="*/ 197 w 345"/>
                <a:gd name="T45" fmla="*/ 43 h 344"/>
                <a:gd name="T46" fmla="*/ 197 w 345"/>
                <a:gd name="T47" fmla="*/ 31 h 344"/>
                <a:gd name="T48" fmla="*/ 195 w 345"/>
                <a:gd name="T49" fmla="*/ 26 h 344"/>
                <a:gd name="T50" fmla="*/ 191 w 345"/>
                <a:gd name="T51" fmla="*/ 24 h 344"/>
                <a:gd name="T52" fmla="*/ 56 w 345"/>
                <a:gd name="T53" fmla="*/ 24 h 344"/>
                <a:gd name="T54" fmla="*/ 51 w 345"/>
                <a:gd name="T55" fmla="*/ 26 h 344"/>
                <a:gd name="T56" fmla="*/ 50 w 345"/>
                <a:gd name="T57" fmla="*/ 31 h 344"/>
                <a:gd name="T58" fmla="*/ 50 w 345"/>
                <a:gd name="T59" fmla="*/ 43 h 344"/>
                <a:gd name="T60" fmla="*/ 51 w 345"/>
                <a:gd name="T61" fmla="*/ 47 h 344"/>
                <a:gd name="T62" fmla="*/ 56 w 345"/>
                <a:gd name="T63" fmla="*/ 49 h 344"/>
                <a:gd name="T64" fmla="*/ 191 w 345"/>
                <a:gd name="T65" fmla="*/ 49 h 344"/>
                <a:gd name="T66" fmla="*/ 195 w 345"/>
                <a:gd name="T67" fmla="*/ 47 h 344"/>
                <a:gd name="T68" fmla="*/ 197 w 345"/>
                <a:gd name="T69" fmla="*/ 43 h 344"/>
                <a:gd name="T70" fmla="*/ 148 w 345"/>
                <a:gd name="T71" fmla="*/ 320 h 344"/>
                <a:gd name="T72" fmla="*/ 320 w 345"/>
                <a:gd name="T73" fmla="*/ 320 h 344"/>
                <a:gd name="T74" fmla="*/ 320 w 345"/>
                <a:gd name="T75" fmla="*/ 197 h 344"/>
                <a:gd name="T76" fmla="*/ 240 w 345"/>
                <a:gd name="T77" fmla="*/ 197 h 344"/>
                <a:gd name="T78" fmla="*/ 227 w 345"/>
                <a:gd name="T79" fmla="*/ 191 h 344"/>
                <a:gd name="T80" fmla="*/ 222 w 345"/>
                <a:gd name="T81" fmla="*/ 178 h 344"/>
                <a:gd name="T82" fmla="*/ 222 w 345"/>
                <a:gd name="T83" fmla="*/ 98 h 344"/>
                <a:gd name="T84" fmla="*/ 148 w 345"/>
                <a:gd name="T85" fmla="*/ 98 h 344"/>
                <a:gd name="T86" fmla="*/ 148 w 345"/>
                <a:gd name="T87" fmla="*/ 320 h 344"/>
                <a:gd name="T88" fmla="*/ 246 w 345"/>
                <a:gd name="T89" fmla="*/ 172 h 344"/>
                <a:gd name="T90" fmla="*/ 304 w 345"/>
                <a:gd name="T91" fmla="*/ 172 h 344"/>
                <a:gd name="T92" fmla="*/ 246 w 345"/>
                <a:gd name="T93" fmla="*/ 114 h 344"/>
                <a:gd name="T94" fmla="*/ 246 w 345"/>
                <a:gd name="T95"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5" h="344">
                  <a:moveTo>
                    <a:pt x="345" y="197"/>
                  </a:moveTo>
                  <a:cubicBezTo>
                    <a:pt x="345" y="326"/>
                    <a:pt x="345" y="326"/>
                    <a:pt x="345" y="326"/>
                  </a:cubicBezTo>
                  <a:cubicBezTo>
                    <a:pt x="345" y="331"/>
                    <a:pt x="343" y="335"/>
                    <a:pt x="339" y="339"/>
                  </a:cubicBezTo>
                  <a:cubicBezTo>
                    <a:pt x="336" y="342"/>
                    <a:pt x="331" y="344"/>
                    <a:pt x="326" y="344"/>
                  </a:cubicBezTo>
                  <a:cubicBezTo>
                    <a:pt x="142" y="344"/>
                    <a:pt x="142" y="344"/>
                    <a:pt x="142" y="344"/>
                  </a:cubicBezTo>
                  <a:cubicBezTo>
                    <a:pt x="137" y="344"/>
                    <a:pt x="132" y="342"/>
                    <a:pt x="129" y="339"/>
                  </a:cubicBezTo>
                  <a:cubicBezTo>
                    <a:pt x="125" y="335"/>
                    <a:pt x="123" y="331"/>
                    <a:pt x="123" y="326"/>
                  </a:cubicBezTo>
                  <a:cubicBezTo>
                    <a:pt x="123" y="295"/>
                    <a:pt x="123" y="295"/>
                    <a:pt x="123" y="295"/>
                  </a:cubicBezTo>
                  <a:cubicBezTo>
                    <a:pt x="19" y="295"/>
                    <a:pt x="19" y="295"/>
                    <a:pt x="19" y="295"/>
                  </a:cubicBezTo>
                  <a:cubicBezTo>
                    <a:pt x="14" y="295"/>
                    <a:pt x="9" y="293"/>
                    <a:pt x="6" y="290"/>
                  </a:cubicBezTo>
                  <a:cubicBezTo>
                    <a:pt x="2" y="286"/>
                    <a:pt x="0" y="282"/>
                    <a:pt x="0" y="276"/>
                  </a:cubicBezTo>
                  <a:cubicBezTo>
                    <a:pt x="0" y="18"/>
                    <a:pt x="0" y="18"/>
                    <a:pt x="0" y="18"/>
                  </a:cubicBezTo>
                  <a:cubicBezTo>
                    <a:pt x="0" y="13"/>
                    <a:pt x="2" y="9"/>
                    <a:pt x="6" y="5"/>
                  </a:cubicBezTo>
                  <a:cubicBezTo>
                    <a:pt x="9" y="2"/>
                    <a:pt x="14" y="0"/>
                    <a:pt x="19" y="0"/>
                  </a:cubicBezTo>
                  <a:cubicBezTo>
                    <a:pt x="228" y="0"/>
                    <a:pt x="228" y="0"/>
                    <a:pt x="228" y="0"/>
                  </a:cubicBezTo>
                  <a:cubicBezTo>
                    <a:pt x="233" y="0"/>
                    <a:pt x="237" y="2"/>
                    <a:pt x="241" y="5"/>
                  </a:cubicBezTo>
                  <a:cubicBezTo>
                    <a:pt x="245" y="9"/>
                    <a:pt x="246" y="13"/>
                    <a:pt x="246" y="18"/>
                  </a:cubicBezTo>
                  <a:cubicBezTo>
                    <a:pt x="246" y="81"/>
                    <a:pt x="246" y="81"/>
                    <a:pt x="246" y="81"/>
                  </a:cubicBezTo>
                  <a:cubicBezTo>
                    <a:pt x="249" y="83"/>
                    <a:pt x="251" y="85"/>
                    <a:pt x="253" y="87"/>
                  </a:cubicBezTo>
                  <a:cubicBezTo>
                    <a:pt x="332" y="165"/>
                    <a:pt x="332" y="165"/>
                    <a:pt x="332" y="165"/>
                  </a:cubicBezTo>
                  <a:cubicBezTo>
                    <a:pt x="335" y="169"/>
                    <a:pt x="338" y="173"/>
                    <a:pt x="341" y="180"/>
                  </a:cubicBezTo>
                  <a:cubicBezTo>
                    <a:pt x="344" y="186"/>
                    <a:pt x="345" y="191"/>
                    <a:pt x="345" y="197"/>
                  </a:cubicBezTo>
                  <a:close/>
                  <a:moveTo>
                    <a:pt x="197" y="43"/>
                  </a:moveTo>
                  <a:cubicBezTo>
                    <a:pt x="197" y="31"/>
                    <a:pt x="197" y="31"/>
                    <a:pt x="197" y="31"/>
                  </a:cubicBezTo>
                  <a:cubicBezTo>
                    <a:pt x="197" y="29"/>
                    <a:pt x="197" y="27"/>
                    <a:pt x="195" y="26"/>
                  </a:cubicBezTo>
                  <a:cubicBezTo>
                    <a:pt x="194" y="25"/>
                    <a:pt x="193" y="24"/>
                    <a:pt x="191" y="24"/>
                  </a:cubicBezTo>
                  <a:cubicBezTo>
                    <a:pt x="56" y="24"/>
                    <a:pt x="56" y="24"/>
                    <a:pt x="56" y="24"/>
                  </a:cubicBezTo>
                  <a:cubicBezTo>
                    <a:pt x="54" y="24"/>
                    <a:pt x="53" y="25"/>
                    <a:pt x="51" y="26"/>
                  </a:cubicBezTo>
                  <a:cubicBezTo>
                    <a:pt x="50" y="27"/>
                    <a:pt x="50" y="29"/>
                    <a:pt x="50" y="31"/>
                  </a:cubicBezTo>
                  <a:cubicBezTo>
                    <a:pt x="50" y="43"/>
                    <a:pt x="50" y="43"/>
                    <a:pt x="50" y="43"/>
                  </a:cubicBezTo>
                  <a:cubicBezTo>
                    <a:pt x="50" y="44"/>
                    <a:pt x="50" y="46"/>
                    <a:pt x="51" y="47"/>
                  </a:cubicBezTo>
                  <a:cubicBezTo>
                    <a:pt x="53" y="48"/>
                    <a:pt x="54" y="49"/>
                    <a:pt x="56" y="49"/>
                  </a:cubicBezTo>
                  <a:cubicBezTo>
                    <a:pt x="191" y="49"/>
                    <a:pt x="191" y="49"/>
                    <a:pt x="191" y="49"/>
                  </a:cubicBezTo>
                  <a:cubicBezTo>
                    <a:pt x="193" y="49"/>
                    <a:pt x="194" y="48"/>
                    <a:pt x="195" y="47"/>
                  </a:cubicBezTo>
                  <a:cubicBezTo>
                    <a:pt x="197" y="46"/>
                    <a:pt x="197" y="44"/>
                    <a:pt x="197" y="43"/>
                  </a:cubicBezTo>
                  <a:close/>
                  <a:moveTo>
                    <a:pt x="148" y="320"/>
                  </a:moveTo>
                  <a:cubicBezTo>
                    <a:pt x="320" y="320"/>
                    <a:pt x="320" y="320"/>
                    <a:pt x="320" y="320"/>
                  </a:cubicBezTo>
                  <a:cubicBezTo>
                    <a:pt x="320" y="197"/>
                    <a:pt x="320" y="197"/>
                    <a:pt x="320" y="197"/>
                  </a:cubicBezTo>
                  <a:cubicBezTo>
                    <a:pt x="240" y="197"/>
                    <a:pt x="240" y="197"/>
                    <a:pt x="240" y="197"/>
                  </a:cubicBezTo>
                  <a:cubicBezTo>
                    <a:pt x="235" y="197"/>
                    <a:pt x="231" y="195"/>
                    <a:pt x="227" y="191"/>
                  </a:cubicBezTo>
                  <a:cubicBezTo>
                    <a:pt x="224" y="188"/>
                    <a:pt x="222" y="183"/>
                    <a:pt x="222" y="178"/>
                  </a:cubicBezTo>
                  <a:cubicBezTo>
                    <a:pt x="222" y="98"/>
                    <a:pt x="222" y="98"/>
                    <a:pt x="222" y="98"/>
                  </a:cubicBezTo>
                  <a:cubicBezTo>
                    <a:pt x="148" y="98"/>
                    <a:pt x="148" y="98"/>
                    <a:pt x="148" y="98"/>
                  </a:cubicBezTo>
                  <a:lnTo>
                    <a:pt x="148" y="320"/>
                  </a:lnTo>
                  <a:close/>
                  <a:moveTo>
                    <a:pt x="246" y="172"/>
                  </a:moveTo>
                  <a:cubicBezTo>
                    <a:pt x="304" y="172"/>
                    <a:pt x="304" y="172"/>
                    <a:pt x="304" y="172"/>
                  </a:cubicBezTo>
                  <a:cubicBezTo>
                    <a:pt x="246" y="114"/>
                    <a:pt x="246" y="114"/>
                    <a:pt x="246" y="114"/>
                  </a:cubicBezTo>
                  <a:lnTo>
                    <a:pt x="246" y="172"/>
                  </a:lnTo>
                  <a:close/>
                </a:path>
              </a:pathLst>
            </a:custGeom>
            <a:solidFill>
              <a:srgbClr val="42505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p:nvGrpSpPr>
        <p:grpSpPr>
          <a:xfrm>
            <a:off x="5664794" y="2002380"/>
            <a:ext cx="2100310" cy="3145467"/>
            <a:chOff x="5592787" y="1883630"/>
            <a:chExt cx="2100310" cy="3145467"/>
          </a:xfrm>
        </p:grpSpPr>
        <p:sp>
          <p:nvSpPr>
            <p:cNvPr id="12" name="Content Placeholder 2"/>
            <p:cNvSpPr txBox="1">
              <a:spLocks/>
            </p:cNvSpPr>
            <p:nvPr/>
          </p:nvSpPr>
          <p:spPr>
            <a:xfrm>
              <a:off x="5821556" y="1883630"/>
              <a:ext cx="1871541" cy="400110"/>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2000" dirty="0" smtClean="0">
                  <a:latin typeface="Calibri Light" panose="020F0302020204030204" pitchFamily="34" charset="0"/>
                </a:rPr>
                <a:t>Applications</a:t>
              </a:r>
              <a:r>
                <a:rPr lang="en-US" sz="2000" dirty="0">
                  <a:latin typeface="Calibri Light" panose="020F0302020204030204" pitchFamily="34" charset="0"/>
                </a:rPr>
                <a:t>: </a:t>
              </a:r>
              <a:endParaRPr lang="en-US" sz="2000" dirty="0" smtClean="0">
                <a:latin typeface="Calibri Light" panose="020F0302020204030204" pitchFamily="34" charset="0"/>
              </a:endParaRPr>
            </a:p>
          </p:txBody>
        </p:sp>
        <p:cxnSp>
          <p:nvCxnSpPr>
            <p:cNvPr id="2060" name="Straight Connector 2059"/>
            <p:cNvCxnSpPr>
              <a:endCxn id="2061" idx="0"/>
            </p:cNvCxnSpPr>
            <p:nvPr/>
          </p:nvCxnSpPr>
          <p:spPr>
            <a:xfrm>
              <a:off x="5779020" y="2081840"/>
              <a:ext cx="1261" cy="272682"/>
            </a:xfrm>
            <a:prstGeom prst="line">
              <a:avLst/>
            </a:prstGeom>
            <a:ln>
              <a:solidFill>
                <a:srgbClr val="ED1C24"/>
              </a:solidFill>
              <a:headEnd type="oval" w="lg" len="lg"/>
            </a:ln>
          </p:spPr>
          <p:style>
            <a:lnRef idx="1">
              <a:schemeClr val="accent1"/>
            </a:lnRef>
            <a:fillRef idx="0">
              <a:schemeClr val="accent1"/>
            </a:fillRef>
            <a:effectRef idx="0">
              <a:schemeClr val="accent1"/>
            </a:effectRef>
            <a:fontRef idx="minor">
              <a:schemeClr val="tx1"/>
            </a:fontRef>
          </p:style>
        </p:cxnSp>
        <p:grpSp>
          <p:nvGrpSpPr>
            <p:cNvPr id="2078" name="Group 2077"/>
            <p:cNvGrpSpPr/>
            <p:nvPr/>
          </p:nvGrpSpPr>
          <p:grpSpPr>
            <a:xfrm>
              <a:off x="5592787" y="2354522"/>
              <a:ext cx="1545866" cy="374988"/>
              <a:chOff x="5592787" y="2354522"/>
              <a:chExt cx="1545866" cy="374988"/>
            </a:xfrm>
          </p:grpSpPr>
          <p:sp>
            <p:nvSpPr>
              <p:cNvPr id="49" name="Freeform 5"/>
              <p:cNvSpPr>
                <a:spLocks noEditPoints="1"/>
              </p:cNvSpPr>
              <p:nvPr/>
            </p:nvSpPr>
            <p:spPr bwMode="auto">
              <a:xfrm>
                <a:off x="5692836" y="2408714"/>
                <a:ext cx="180196" cy="286483"/>
              </a:xfrm>
              <a:custGeom>
                <a:avLst/>
                <a:gdLst>
                  <a:gd name="T0" fmla="*/ 211 w 423"/>
                  <a:gd name="T1" fmla="*/ 0 h 671"/>
                  <a:gd name="T2" fmla="*/ 29 w 423"/>
                  <a:gd name="T3" fmla="*/ 315 h 671"/>
                  <a:gd name="T4" fmla="*/ 112 w 423"/>
                  <a:gd name="T5" fmla="*/ 468 h 671"/>
                  <a:gd name="T6" fmla="*/ 131 w 423"/>
                  <a:gd name="T7" fmla="*/ 491 h 671"/>
                  <a:gd name="T8" fmla="*/ 127 w 423"/>
                  <a:gd name="T9" fmla="*/ 546 h 671"/>
                  <a:gd name="T10" fmla="*/ 137 w 423"/>
                  <a:gd name="T11" fmla="*/ 605 h 671"/>
                  <a:gd name="T12" fmla="*/ 284 w 423"/>
                  <a:gd name="T13" fmla="*/ 605 h 671"/>
                  <a:gd name="T14" fmla="*/ 295 w 423"/>
                  <a:gd name="T15" fmla="*/ 546 h 671"/>
                  <a:gd name="T16" fmla="*/ 292 w 423"/>
                  <a:gd name="T17" fmla="*/ 491 h 671"/>
                  <a:gd name="T18" fmla="*/ 311 w 423"/>
                  <a:gd name="T19" fmla="*/ 468 h 671"/>
                  <a:gd name="T20" fmla="*/ 394 w 423"/>
                  <a:gd name="T21" fmla="*/ 315 h 671"/>
                  <a:gd name="T22" fmla="*/ 211 w 423"/>
                  <a:gd name="T23" fmla="*/ 650 h 671"/>
                  <a:gd name="T24" fmla="*/ 267 w 423"/>
                  <a:gd name="T25" fmla="*/ 604 h 671"/>
                  <a:gd name="T26" fmla="*/ 267 w 423"/>
                  <a:gd name="T27" fmla="*/ 582 h 671"/>
                  <a:gd name="T28" fmla="*/ 137 w 423"/>
                  <a:gd name="T29" fmla="*/ 572 h 671"/>
                  <a:gd name="T30" fmla="*/ 267 w 423"/>
                  <a:gd name="T31" fmla="*/ 559 h 671"/>
                  <a:gd name="T32" fmla="*/ 267 w 423"/>
                  <a:gd name="T33" fmla="*/ 582 h 671"/>
                  <a:gd name="T34" fmla="*/ 156 w 423"/>
                  <a:gd name="T35" fmla="*/ 537 h 671"/>
                  <a:gd name="T36" fmla="*/ 156 w 423"/>
                  <a:gd name="T37" fmla="*/ 514 h 671"/>
                  <a:gd name="T38" fmla="*/ 285 w 423"/>
                  <a:gd name="T39" fmla="*/ 519 h 671"/>
                  <a:gd name="T40" fmla="*/ 357 w 423"/>
                  <a:gd name="T41" fmla="*/ 294 h 671"/>
                  <a:gd name="T42" fmla="*/ 275 w 423"/>
                  <a:gd name="T43" fmla="*/ 445 h 671"/>
                  <a:gd name="T44" fmla="*/ 254 w 423"/>
                  <a:gd name="T45" fmla="*/ 462 h 671"/>
                  <a:gd name="T46" fmla="*/ 254 w 423"/>
                  <a:gd name="T47" fmla="*/ 325 h 671"/>
                  <a:gd name="T48" fmla="*/ 233 w 423"/>
                  <a:gd name="T49" fmla="*/ 462 h 671"/>
                  <a:gd name="T50" fmla="*/ 180 w 423"/>
                  <a:gd name="T51" fmla="*/ 335 h 671"/>
                  <a:gd name="T52" fmla="*/ 158 w 423"/>
                  <a:gd name="T53" fmla="*/ 337 h 671"/>
                  <a:gd name="T54" fmla="*/ 150 w 423"/>
                  <a:gd name="T55" fmla="*/ 450 h 671"/>
                  <a:gd name="T56" fmla="*/ 68 w 423"/>
                  <a:gd name="T57" fmla="*/ 299 h 671"/>
                  <a:gd name="T58" fmla="*/ 42 w 423"/>
                  <a:gd name="T59" fmla="*/ 210 h 671"/>
                  <a:gd name="T60" fmla="*/ 380 w 423"/>
                  <a:gd name="T61" fmla="*/ 210 h 671"/>
                  <a:gd name="T62" fmla="*/ 178 w 423"/>
                  <a:gd name="T63" fmla="*/ 78 h 671"/>
                  <a:gd name="T64" fmla="*/ 92 w 423"/>
                  <a:gd name="T65" fmla="*/ 167 h 671"/>
                  <a:gd name="T66" fmla="*/ 106 w 423"/>
                  <a:gd name="T67" fmla="*/ 162 h 671"/>
                  <a:gd name="T68" fmla="*/ 191 w 423"/>
                  <a:gd name="T69" fmla="*/ 8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671">
                    <a:moveTo>
                      <a:pt x="423" y="210"/>
                    </a:moveTo>
                    <a:cubicBezTo>
                      <a:pt x="423" y="94"/>
                      <a:pt x="328" y="0"/>
                      <a:pt x="211" y="0"/>
                    </a:cubicBezTo>
                    <a:cubicBezTo>
                      <a:pt x="95" y="0"/>
                      <a:pt x="0" y="94"/>
                      <a:pt x="0" y="210"/>
                    </a:cubicBezTo>
                    <a:cubicBezTo>
                      <a:pt x="0" y="248"/>
                      <a:pt x="10" y="284"/>
                      <a:pt x="29" y="315"/>
                    </a:cubicBezTo>
                    <a:cubicBezTo>
                      <a:pt x="28" y="315"/>
                      <a:pt x="28" y="315"/>
                      <a:pt x="28" y="315"/>
                    </a:cubicBezTo>
                    <a:cubicBezTo>
                      <a:pt x="112" y="468"/>
                      <a:pt x="112" y="468"/>
                      <a:pt x="112" y="468"/>
                    </a:cubicBezTo>
                    <a:cubicBezTo>
                      <a:pt x="112" y="468"/>
                      <a:pt x="112" y="468"/>
                      <a:pt x="112" y="468"/>
                    </a:cubicBezTo>
                    <a:cubicBezTo>
                      <a:pt x="116" y="477"/>
                      <a:pt x="123" y="484"/>
                      <a:pt x="131" y="491"/>
                    </a:cubicBezTo>
                    <a:cubicBezTo>
                      <a:pt x="122" y="497"/>
                      <a:pt x="116" y="508"/>
                      <a:pt x="116" y="519"/>
                    </a:cubicBezTo>
                    <a:cubicBezTo>
                      <a:pt x="116" y="530"/>
                      <a:pt x="120" y="539"/>
                      <a:pt x="127" y="546"/>
                    </a:cubicBezTo>
                    <a:cubicBezTo>
                      <a:pt x="120" y="552"/>
                      <a:pt x="116" y="562"/>
                      <a:pt x="116" y="572"/>
                    </a:cubicBezTo>
                    <a:cubicBezTo>
                      <a:pt x="116" y="586"/>
                      <a:pt x="125" y="599"/>
                      <a:pt x="137" y="605"/>
                    </a:cubicBezTo>
                    <a:cubicBezTo>
                      <a:pt x="141" y="642"/>
                      <a:pt x="172" y="671"/>
                      <a:pt x="211" y="671"/>
                    </a:cubicBezTo>
                    <a:cubicBezTo>
                      <a:pt x="249" y="671"/>
                      <a:pt x="280" y="642"/>
                      <a:pt x="284" y="605"/>
                    </a:cubicBezTo>
                    <a:cubicBezTo>
                      <a:pt x="297" y="600"/>
                      <a:pt x="306" y="587"/>
                      <a:pt x="306" y="572"/>
                    </a:cubicBezTo>
                    <a:cubicBezTo>
                      <a:pt x="306" y="562"/>
                      <a:pt x="302" y="552"/>
                      <a:pt x="295" y="546"/>
                    </a:cubicBezTo>
                    <a:cubicBezTo>
                      <a:pt x="302" y="539"/>
                      <a:pt x="306" y="530"/>
                      <a:pt x="306" y="519"/>
                    </a:cubicBezTo>
                    <a:cubicBezTo>
                      <a:pt x="306" y="508"/>
                      <a:pt x="301" y="497"/>
                      <a:pt x="292" y="491"/>
                    </a:cubicBezTo>
                    <a:cubicBezTo>
                      <a:pt x="300" y="484"/>
                      <a:pt x="306" y="477"/>
                      <a:pt x="311" y="468"/>
                    </a:cubicBezTo>
                    <a:cubicBezTo>
                      <a:pt x="311" y="468"/>
                      <a:pt x="311" y="468"/>
                      <a:pt x="311" y="468"/>
                    </a:cubicBezTo>
                    <a:cubicBezTo>
                      <a:pt x="394" y="315"/>
                      <a:pt x="394" y="315"/>
                      <a:pt x="394" y="315"/>
                    </a:cubicBezTo>
                    <a:cubicBezTo>
                      <a:pt x="394" y="315"/>
                      <a:pt x="394" y="315"/>
                      <a:pt x="394" y="315"/>
                    </a:cubicBezTo>
                    <a:cubicBezTo>
                      <a:pt x="412" y="284"/>
                      <a:pt x="423" y="248"/>
                      <a:pt x="423" y="210"/>
                    </a:cubicBezTo>
                    <a:close/>
                    <a:moveTo>
                      <a:pt x="211" y="650"/>
                    </a:moveTo>
                    <a:cubicBezTo>
                      <a:pt x="185" y="650"/>
                      <a:pt x="161" y="628"/>
                      <a:pt x="156" y="604"/>
                    </a:cubicBezTo>
                    <a:cubicBezTo>
                      <a:pt x="267" y="604"/>
                      <a:pt x="267" y="604"/>
                      <a:pt x="267" y="604"/>
                    </a:cubicBezTo>
                    <a:cubicBezTo>
                      <a:pt x="262" y="628"/>
                      <a:pt x="236" y="650"/>
                      <a:pt x="211" y="650"/>
                    </a:cubicBezTo>
                    <a:close/>
                    <a:moveTo>
                      <a:pt x="267" y="582"/>
                    </a:moveTo>
                    <a:cubicBezTo>
                      <a:pt x="156" y="582"/>
                      <a:pt x="156" y="582"/>
                      <a:pt x="156" y="582"/>
                    </a:cubicBezTo>
                    <a:cubicBezTo>
                      <a:pt x="147" y="582"/>
                      <a:pt x="137" y="581"/>
                      <a:pt x="137" y="572"/>
                    </a:cubicBezTo>
                    <a:cubicBezTo>
                      <a:pt x="137" y="563"/>
                      <a:pt x="147" y="559"/>
                      <a:pt x="156" y="559"/>
                    </a:cubicBezTo>
                    <a:cubicBezTo>
                      <a:pt x="267" y="559"/>
                      <a:pt x="267" y="559"/>
                      <a:pt x="267" y="559"/>
                    </a:cubicBezTo>
                    <a:cubicBezTo>
                      <a:pt x="276" y="559"/>
                      <a:pt x="285" y="563"/>
                      <a:pt x="285" y="572"/>
                    </a:cubicBezTo>
                    <a:cubicBezTo>
                      <a:pt x="285" y="581"/>
                      <a:pt x="276" y="582"/>
                      <a:pt x="267" y="582"/>
                    </a:cubicBezTo>
                    <a:close/>
                    <a:moveTo>
                      <a:pt x="267" y="537"/>
                    </a:moveTo>
                    <a:cubicBezTo>
                      <a:pt x="156" y="537"/>
                      <a:pt x="156" y="537"/>
                      <a:pt x="156" y="537"/>
                    </a:cubicBezTo>
                    <a:cubicBezTo>
                      <a:pt x="147" y="537"/>
                      <a:pt x="137" y="528"/>
                      <a:pt x="137" y="519"/>
                    </a:cubicBezTo>
                    <a:cubicBezTo>
                      <a:pt x="137" y="511"/>
                      <a:pt x="147" y="514"/>
                      <a:pt x="156" y="514"/>
                    </a:cubicBezTo>
                    <a:cubicBezTo>
                      <a:pt x="267" y="514"/>
                      <a:pt x="267" y="514"/>
                      <a:pt x="267" y="514"/>
                    </a:cubicBezTo>
                    <a:cubicBezTo>
                      <a:pt x="276" y="514"/>
                      <a:pt x="285" y="511"/>
                      <a:pt x="285" y="519"/>
                    </a:cubicBezTo>
                    <a:cubicBezTo>
                      <a:pt x="285" y="528"/>
                      <a:pt x="276" y="537"/>
                      <a:pt x="267" y="537"/>
                    </a:cubicBezTo>
                    <a:close/>
                    <a:moveTo>
                      <a:pt x="357" y="294"/>
                    </a:moveTo>
                    <a:cubicBezTo>
                      <a:pt x="356" y="296"/>
                      <a:pt x="355" y="298"/>
                      <a:pt x="355" y="299"/>
                    </a:cubicBezTo>
                    <a:cubicBezTo>
                      <a:pt x="275" y="445"/>
                      <a:pt x="275" y="445"/>
                      <a:pt x="275" y="445"/>
                    </a:cubicBezTo>
                    <a:cubicBezTo>
                      <a:pt x="274" y="446"/>
                      <a:pt x="273" y="448"/>
                      <a:pt x="273" y="450"/>
                    </a:cubicBezTo>
                    <a:cubicBezTo>
                      <a:pt x="270" y="455"/>
                      <a:pt x="264" y="461"/>
                      <a:pt x="254" y="462"/>
                    </a:cubicBezTo>
                    <a:cubicBezTo>
                      <a:pt x="264" y="337"/>
                      <a:pt x="264" y="337"/>
                      <a:pt x="264" y="337"/>
                    </a:cubicBezTo>
                    <a:cubicBezTo>
                      <a:pt x="264" y="331"/>
                      <a:pt x="260" y="326"/>
                      <a:pt x="254" y="325"/>
                    </a:cubicBezTo>
                    <a:cubicBezTo>
                      <a:pt x="248" y="325"/>
                      <a:pt x="243" y="329"/>
                      <a:pt x="243" y="335"/>
                    </a:cubicBezTo>
                    <a:cubicBezTo>
                      <a:pt x="233" y="462"/>
                      <a:pt x="233" y="462"/>
                      <a:pt x="233" y="462"/>
                    </a:cubicBezTo>
                    <a:cubicBezTo>
                      <a:pt x="189" y="462"/>
                      <a:pt x="189" y="462"/>
                      <a:pt x="189" y="462"/>
                    </a:cubicBezTo>
                    <a:cubicBezTo>
                      <a:pt x="180" y="335"/>
                      <a:pt x="180" y="335"/>
                      <a:pt x="180" y="335"/>
                    </a:cubicBezTo>
                    <a:cubicBezTo>
                      <a:pt x="179" y="329"/>
                      <a:pt x="174" y="325"/>
                      <a:pt x="168" y="325"/>
                    </a:cubicBezTo>
                    <a:cubicBezTo>
                      <a:pt x="162" y="326"/>
                      <a:pt x="158" y="331"/>
                      <a:pt x="158" y="337"/>
                    </a:cubicBezTo>
                    <a:cubicBezTo>
                      <a:pt x="168" y="462"/>
                      <a:pt x="168" y="462"/>
                      <a:pt x="168" y="462"/>
                    </a:cubicBezTo>
                    <a:cubicBezTo>
                      <a:pt x="159" y="461"/>
                      <a:pt x="153" y="455"/>
                      <a:pt x="150" y="450"/>
                    </a:cubicBezTo>
                    <a:cubicBezTo>
                      <a:pt x="149" y="448"/>
                      <a:pt x="149" y="447"/>
                      <a:pt x="148" y="446"/>
                    </a:cubicBezTo>
                    <a:cubicBezTo>
                      <a:pt x="68" y="299"/>
                      <a:pt x="68" y="299"/>
                      <a:pt x="68" y="299"/>
                    </a:cubicBezTo>
                    <a:cubicBezTo>
                      <a:pt x="67" y="297"/>
                      <a:pt x="66" y="296"/>
                      <a:pt x="65" y="294"/>
                    </a:cubicBezTo>
                    <a:cubicBezTo>
                      <a:pt x="50" y="268"/>
                      <a:pt x="42" y="239"/>
                      <a:pt x="42" y="210"/>
                    </a:cubicBezTo>
                    <a:cubicBezTo>
                      <a:pt x="42" y="117"/>
                      <a:pt x="118" y="42"/>
                      <a:pt x="211" y="42"/>
                    </a:cubicBezTo>
                    <a:cubicBezTo>
                      <a:pt x="305" y="42"/>
                      <a:pt x="380" y="117"/>
                      <a:pt x="380" y="210"/>
                    </a:cubicBezTo>
                    <a:cubicBezTo>
                      <a:pt x="380" y="239"/>
                      <a:pt x="372" y="268"/>
                      <a:pt x="357" y="294"/>
                    </a:cubicBezTo>
                    <a:close/>
                    <a:moveTo>
                      <a:pt x="178" y="78"/>
                    </a:moveTo>
                    <a:cubicBezTo>
                      <a:pt x="137" y="88"/>
                      <a:pt x="104" y="115"/>
                      <a:pt x="86" y="153"/>
                    </a:cubicBezTo>
                    <a:cubicBezTo>
                      <a:pt x="84" y="158"/>
                      <a:pt x="86" y="164"/>
                      <a:pt x="92" y="167"/>
                    </a:cubicBezTo>
                    <a:cubicBezTo>
                      <a:pt x="93" y="167"/>
                      <a:pt x="95" y="168"/>
                      <a:pt x="96" y="168"/>
                    </a:cubicBezTo>
                    <a:cubicBezTo>
                      <a:pt x="100" y="168"/>
                      <a:pt x="104" y="165"/>
                      <a:pt x="106" y="162"/>
                    </a:cubicBezTo>
                    <a:cubicBezTo>
                      <a:pt x="120" y="130"/>
                      <a:pt x="149" y="106"/>
                      <a:pt x="183" y="98"/>
                    </a:cubicBezTo>
                    <a:cubicBezTo>
                      <a:pt x="189" y="96"/>
                      <a:pt x="192" y="91"/>
                      <a:pt x="191" y="85"/>
                    </a:cubicBezTo>
                    <a:cubicBezTo>
                      <a:pt x="189" y="80"/>
                      <a:pt x="184" y="76"/>
                      <a:pt x="178" y="78"/>
                    </a:cubicBezTo>
                    <a:close/>
                  </a:path>
                </a:pathLst>
              </a:custGeom>
              <a:solidFill>
                <a:srgbClr val="ED1C24"/>
              </a:solidFill>
              <a:ln>
                <a:noFill/>
              </a:ln>
            </p:spPr>
            <p:txBody>
              <a:bodyPr vert="horz" wrap="square" lIns="91440" tIns="45720" rIns="91440" bIns="45720" numCol="1" anchor="t" anchorCtr="0" compatLnSpc="1">
                <a:prstTxWarp prst="textNoShape">
                  <a:avLst/>
                </a:prstTxWarp>
              </a:bodyPr>
              <a:lstStyle/>
              <a:p>
                <a:endParaRPr lang="en-US"/>
              </a:p>
            </p:txBody>
          </p:sp>
          <p:sp>
            <p:nvSpPr>
              <p:cNvPr id="2061" name="Oval 2060"/>
              <p:cNvSpPr/>
              <p:nvPr/>
            </p:nvSpPr>
            <p:spPr>
              <a:xfrm>
                <a:off x="5592787" y="2354522"/>
                <a:ext cx="374988" cy="374988"/>
              </a:xfrm>
              <a:prstGeom prst="ellipse">
                <a:avLst/>
              </a:prstGeom>
              <a:noFill/>
              <a:ln w="127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ontent Placeholder 2"/>
              <p:cNvSpPr txBox="1">
                <a:spLocks/>
              </p:cNvSpPr>
              <p:nvPr/>
            </p:nvSpPr>
            <p:spPr>
              <a:xfrm>
                <a:off x="5986525" y="2388128"/>
                <a:ext cx="1152128" cy="307777"/>
              </a:xfrm>
              <a:prstGeom prst="rect">
                <a:avLst/>
              </a:prstGeom>
            </p:spPr>
            <p:txBody>
              <a:bodyPr wrap="square"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1400" dirty="0" smtClean="0">
                    <a:latin typeface="Calibri Light" panose="020F0302020204030204" pitchFamily="34" charset="0"/>
                  </a:rPr>
                  <a:t>Lamps</a:t>
                </a:r>
              </a:p>
            </p:txBody>
          </p:sp>
        </p:grpSp>
        <p:cxnSp>
          <p:nvCxnSpPr>
            <p:cNvPr id="2066" name="Straight Connector 2065"/>
            <p:cNvCxnSpPr>
              <a:stCxn id="2061" idx="4"/>
              <a:endCxn id="68" idx="0"/>
            </p:cNvCxnSpPr>
            <p:nvPr/>
          </p:nvCxnSpPr>
          <p:spPr>
            <a:xfrm>
              <a:off x="5780281" y="2729510"/>
              <a:ext cx="0" cy="183231"/>
            </a:xfrm>
            <a:prstGeom prst="line">
              <a:avLst/>
            </a:prstGeom>
            <a:ln>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8" idx="4"/>
              <a:endCxn id="73" idx="0"/>
            </p:cNvCxnSpPr>
            <p:nvPr/>
          </p:nvCxnSpPr>
          <p:spPr>
            <a:xfrm>
              <a:off x="5780281" y="3287729"/>
              <a:ext cx="0" cy="183231"/>
            </a:xfrm>
            <a:prstGeom prst="line">
              <a:avLst/>
            </a:prstGeom>
            <a:ln>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3" idx="4"/>
              <a:endCxn id="76" idx="0"/>
            </p:cNvCxnSpPr>
            <p:nvPr/>
          </p:nvCxnSpPr>
          <p:spPr>
            <a:xfrm>
              <a:off x="5780281" y="3845948"/>
              <a:ext cx="0" cy="183231"/>
            </a:xfrm>
            <a:prstGeom prst="line">
              <a:avLst/>
            </a:prstGeom>
            <a:ln>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6" idx="4"/>
              <a:endCxn id="79" idx="0"/>
            </p:cNvCxnSpPr>
            <p:nvPr/>
          </p:nvCxnSpPr>
          <p:spPr>
            <a:xfrm>
              <a:off x="5780281" y="4404167"/>
              <a:ext cx="0" cy="183230"/>
            </a:xfrm>
            <a:prstGeom prst="line">
              <a:avLst/>
            </a:prstGeom>
            <a:ln>
              <a:solidFill>
                <a:srgbClr val="ED1C24"/>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5592787" y="4505877"/>
              <a:ext cx="2100310" cy="523220"/>
              <a:chOff x="5592787" y="4505877"/>
              <a:chExt cx="2100310" cy="523220"/>
            </a:xfrm>
          </p:grpSpPr>
          <p:sp>
            <p:nvSpPr>
              <p:cNvPr id="79" name="Oval 78"/>
              <p:cNvSpPr/>
              <p:nvPr/>
            </p:nvSpPr>
            <p:spPr>
              <a:xfrm>
                <a:off x="5592787" y="4587397"/>
                <a:ext cx="374988" cy="374988"/>
              </a:xfrm>
              <a:prstGeom prst="ellipse">
                <a:avLst/>
              </a:prstGeom>
              <a:noFill/>
              <a:ln w="127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Freeform 11"/>
              <p:cNvSpPr>
                <a:spLocks noEditPoints="1"/>
              </p:cNvSpPr>
              <p:nvPr/>
            </p:nvSpPr>
            <p:spPr bwMode="auto">
              <a:xfrm>
                <a:off x="5662462" y="4679962"/>
                <a:ext cx="235639" cy="189858"/>
              </a:xfrm>
              <a:custGeom>
                <a:avLst/>
                <a:gdLst>
                  <a:gd name="T0" fmla="*/ 212 w 508"/>
                  <a:gd name="T1" fmla="*/ 41 h 410"/>
                  <a:gd name="T2" fmla="*/ 71 w 508"/>
                  <a:gd name="T3" fmla="*/ 42 h 410"/>
                  <a:gd name="T4" fmla="*/ 0 w 508"/>
                  <a:gd name="T5" fmla="*/ 279 h 410"/>
                  <a:gd name="T6" fmla="*/ 148 w 508"/>
                  <a:gd name="T7" fmla="*/ 353 h 410"/>
                  <a:gd name="T8" fmla="*/ 201 w 508"/>
                  <a:gd name="T9" fmla="*/ 290 h 410"/>
                  <a:gd name="T10" fmla="*/ 307 w 508"/>
                  <a:gd name="T11" fmla="*/ 290 h 410"/>
                  <a:gd name="T12" fmla="*/ 360 w 508"/>
                  <a:gd name="T13" fmla="*/ 353 h 410"/>
                  <a:gd name="T14" fmla="*/ 508 w 508"/>
                  <a:gd name="T15" fmla="*/ 279 h 410"/>
                  <a:gd name="T16" fmla="*/ 437 w 508"/>
                  <a:gd name="T17" fmla="*/ 42 h 410"/>
                  <a:gd name="T18" fmla="*/ 296 w 508"/>
                  <a:gd name="T19" fmla="*/ 41 h 410"/>
                  <a:gd name="T20" fmla="*/ 254 w 508"/>
                  <a:gd name="T21" fmla="*/ 57 h 410"/>
                  <a:gd name="T22" fmla="*/ 212 w 508"/>
                  <a:gd name="T23" fmla="*/ 41 h 410"/>
                  <a:gd name="T24" fmla="*/ 169 w 508"/>
                  <a:gd name="T25" fmla="*/ 111 h 410"/>
                  <a:gd name="T26" fmla="*/ 169 w 508"/>
                  <a:gd name="T27" fmla="*/ 142 h 410"/>
                  <a:gd name="T28" fmla="*/ 200 w 508"/>
                  <a:gd name="T29" fmla="*/ 142 h 410"/>
                  <a:gd name="T30" fmla="*/ 222 w 508"/>
                  <a:gd name="T31" fmla="*/ 163 h 410"/>
                  <a:gd name="T32" fmla="*/ 200 w 508"/>
                  <a:gd name="T33" fmla="*/ 184 h 410"/>
                  <a:gd name="T34" fmla="*/ 169 w 508"/>
                  <a:gd name="T35" fmla="*/ 184 h 410"/>
                  <a:gd name="T36" fmla="*/ 169 w 508"/>
                  <a:gd name="T37" fmla="*/ 215 h 410"/>
                  <a:gd name="T38" fmla="*/ 148 w 508"/>
                  <a:gd name="T39" fmla="*/ 237 h 410"/>
                  <a:gd name="T40" fmla="*/ 127 w 508"/>
                  <a:gd name="T41" fmla="*/ 215 h 410"/>
                  <a:gd name="T42" fmla="*/ 127 w 508"/>
                  <a:gd name="T43" fmla="*/ 184 h 410"/>
                  <a:gd name="T44" fmla="*/ 96 w 508"/>
                  <a:gd name="T45" fmla="*/ 184 h 410"/>
                  <a:gd name="T46" fmla="*/ 74 w 508"/>
                  <a:gd name="T47" fmla="*/ 163 h 410"/>
                  <a:gd name="T48" fmla="*/ 96 w 508"/>
                  <a:gd name="T49" fmla="*/ 142 h 410"/>
                  <a:gd name="T50" fmla="*/ 127 w 508"/>
                  <a:gd name="T51" fmla="*/ 142 h 410"/>
                  <a:gd name="T52" fmla="*/ 127 w 508"/>
                  <a:gd name="T53" fmla="*/ 111 h 410"/>
                  <a:gd name="T54" fmla="*/ 148 w 508"/>
                  <a:gd name="T55" fmla="*/ 89 h 410"/>
                  <a:gd name="T56" fmla="*/ 169 w 508"/>
                  <a:gd name="T57" fmla="*/ 111 h 410"/>
                  <a:gd name="T58" fmla="*/ 360 w 508"/>
                  <a:gd name="T59" fmla="*/ 126 h 410"/>
                  <a:gd name="T60" fmla="*/ 386 w 508"/>
                  <a:gd name="T61" fmla="*/ 100 h 410"/>
                  <a:gd name="T62" fmla="*/ 413 w 508"/>
                  <a:gd name="T63" fmla="*/ 126 h 410"/>
                  <a:gd name="T64" fmla="*/ 386 w 508"/>
                  <a:gd name="T65" fmla="*/ 153 h 410"/>
                  <a:gd name="T66" fmla="*/ 360 w 508"/>
                  <a:gd name="T67" fmla="*/ 126 h 410"/>
                  <a:gd name="T68" fmla="*/ 307 w 508"/>
                  <a:gd name="T69" fmla="*/ 190 h 410"/>
                  <a:gd name="T70" fmla="*/ 333 w 508"/>
                  <a:gd name="T71" fmla="*/ 163 h 410"/>
                  <a:gd name="T72" fmla="*/ 360 w 508"/>
                  <a:gd name="T73" fmla="*/ 190 h 410"/>
                  <a:gd name="T74" fmla="*/ 333 w 508"/>
                  <a:gd name="T75" fmla="*/ 216 h 410"/>
                  <a:gd name="T76" fmla="*/ 307 w 508"/>
                  <a:gd name="T77" fmla="*/ 19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8" h="410">
                    <a:moveTo>
                      <a:pt x="212" y="41"/>
                    </a:moveTo>
                    <a:cubicBezTo>
                      <a:pt x="181" y="12"/>
                      <a:pt x="110" y="0"/>
                      <a:pt x="71" y="42"/>
                    </a:cubicBezTo>
                    <a:cubicBezTo>
                      <a:pt x="31" y="84"/>
                      <a:pt x="0" y="185"/>
                      <a:pt x="0" y="279"/>
                    </a:cubicBezTo>
                    <a:cubicBezTo>
                      <a:pt x="0" y="394"/>
                      <a:pt x="96" y="410"/>
                      <a:pt x="148" y="353"/>
                    </a:cubicBezTo>
                    <a:cubicBezTo>
                      <a:pt x="178" y="321"/>
                      <a:pt x="181" y="316"/>
                      <a:pt x="201" y="290"/>
                    </a:cubicBezTo>
                    <a:cubicBezTo>
                      <a:pt x="307" y="290"/>
                      <a:pt x="307" y="290"/>
                      <a:pt x="307" y="290"/>
                    </a:cubicBezTo>
                    <a:cubicBezTo>
                      <a:pt x="327" y="316"/>
                      <a:pt x="329" y="321"/>
                      <a:pt x="360" y="353"/>
                    </a:cubicBezTo>
                    <a:cubicBezTo>
                      <a:pt x="412" y="410"/>
                      <a:pt x="508" y="394"/>
                      <a:pt x="508" y="279"/>
                    </a:cubicBezTo>
                    <a:cubicBezTo>
                      <a:pt x="508" y="185"/>
                      <a:pt x="476" y="84"/>
                      <a:pt x="437" y="42"/>
                    </a:cubicBezTo>
                    <a:cubicBezTo>
                      <a:pt x="397" y="0"/>
                      <a:pt x="327" y="12"/>
                      <a:pt x="296" y="41"/>
                    </a:cubicBezTo>
                    <a:cubicBezTo>
                      <a:pt x="284" y="53"/>
                      <a:pt x="254" y="57"/>
                      <a:pt x="254" y="57"/>
                    </a:cubicBezTo>
                    <a:cubicBezTo>
                      <a:pt x="254" y="57"/>
                      <a:pt x="223" y="53"/>
                      <a:pt x="212" y="41"/>
                    </a:cubicBezTo>
                    <a:close/>
                    <a:moveTo>
                      <a:pt x="169" y="111"/>
                    </a:moveTo>
                    <a:cubicBezTo>
                      <a:pt x="169" y="142"/>
                      <a:pt x="169" y="142"/>
                      <a:pt x="169" y="142"/>
                    </a:cubicBezTo>
                    <a:cubicBezTo>
                      <a:pt x="200" y="142"/>
                      <a:pt x="200" y="142"/>
                      <a:pt x="200" y="142"/>
                    </a:cubicBezTo>
                    <a:cubicBezTo>
                      <a:pt x="212" y="142"/>
                      <a:pt x="222" y="151"/>
                      <a:pt x="222" y="163"/>
                    </a:cubicBezTo>
                    <a:cubicBezTo>
                      <a:pt x="222" y="175"/>
                      <a:pt x="212" y="184"/>
                      <a:pt x="200" y="184"/>
                    </a:cubicBezTo>
                    <a:cubicBezTo>
                      <a:pt x="169" y="184"/>
                      <a:pt x="169" y="184"/>
                      <a:pt x="169" y="184"/>
                    </a:cubicBezTo>
                    <a:cubicBezTo>
                      <a:pt x="169" y="215"/>
                      <a:pt x="169" y="215"/>
                      <a:pt x="169" y="215"/>
                    </a:cubicBezTo>
                    <a:cubicBezTo>
                      <a:pt x="169" y="227"/>
                      <a:pt x="160" y="237"/>
                      <a:pt x="148" y="237"/>
                    </a:cubicBezTo>
                    <a:cubicBezTo>
                      <a:pt x="136" y="237"/>
                      <a:pt x="127" y="227"/>
                      <a:pt x="127" y="215"/>
                    </a:cubicBezTo>
                    <a:cubicBezTo>
                      <a:pt x="127" y="184"/>
                      <a:pt x="127" y="184"/>
                      <a:pt x="127" y="184"/>
                    </a:cubicBezTo>
                    <a:cubicBezTo>
                      <a:pt x="96" y="184"/>
                      <a:pt x="96" y="184"/>
                      <a:pt x="96" y="184"/>
                    </a:cubicBezTo>
                    <a:cubicBezTo>
                      <a:pt x="84" y="184"/>
                      <a:pt x="74" y="175"/>
                      <a:pt x="74" y="163"/>
                    </a:cubicBezTo>
                    <a:cubicBezTo>
                      <a:pt x="74" y="151"/>
                      <a:pt x="84" y="142"/>
                      <a:pt x="96" y="142"/>
                    </a:cubicBezTo>
                    <a:cubicBezTo>
                      <a:pt x="127" y="142"/>
                      <a:pt x="127" y="142"/>
                      <a:pt x="127" y="142"/>
                    </a:cubicBezTo>
                    <a:cubicBezTo>
                      <a:pt x="127" y="111"/>
                      <a:pt x="127" y="111"/>
                      <a:pt x="127" y="111"/>
                    </a:cubicBezTo>
                    <a:cubicBezTo>
                      <a:pt x="127" y="99"/>
                      <a:pt x="136" y="89"/>
                      <a:pt x="148" y="89"/>
                    </a:cubicBezTo>
                    <a:cubicBezTo>
                      <a:pt x="160" y="89"/>
                      <a:pt x="169" y="99"/>
                      <a:pt x="169" y="111"/>
                    </a:cubicBezTo>
                    <a:close/>
                    <a:moveTo>
                      <a:pt x="360" y="126"/>
                    </a:moveTo>
                    <a:cubicBezTo>
                      <a:pt x="360" y="111"/>
                      <a:pt x="371" y="100"/>
                      <a:pt x="386" y="100"/>
                    </a:cubicBezTo>
                    <a:cubicBezTo>
                      <a:pt x="401" y="100"/>
                      <a:pt x="413" y="111"/>
                      <a:pt x="413" y="126"/>
                    </a:cubicBezTo>
                    <a:cubicBezTo>
                      <a:pt x="413" y="141"/>
                      <a:pt x="401" y="153"/>
                      <a:pt x="386" y="153"/>
                    </a:cubicBezTo>
                    <a:cubicBezTo>
                      <a:pt x="371" y="153"/>
                      <a:pt x="360" y="141"/>
                      <a:pt x="360" y="126"/>
                    </a:cubicBezTo>
                    <a:close/>
                    <a:moveTo>
                      <a:pt x="307" y="190"/>
                    </a:moveTo>
                    <a:cubicBezTo>
                      <a:pt x="307" y="175"/>
                      <a:pt x="319" y="163"/>
                      <a:pt x="333" y="163"/>
                    </a:cubicBezTo>
                    <a:cubicBezTo>
                      <a:pt x="348" y="163"/>
                      <a:pt x="360" y="175"/>
                      <a:pt x="360" y="190"/>
                    </a:cubicBezTo>
                    <a:cubicBezTo>
                      <a:pt x="360" y="204"/>
                      <a:pt x="348" y="216"/>
                      <a:pt x="333" y="216"/>
                    </a:cubicBezTo>
                    <a:cubicBezTo>
                      <a:pt x="319" y="216"/>
                      <a:pt x="307" y="204"/>
                      <a:pt x="307" y="190"/>
                    </a:cubicBezTo>
                    <a:close/>
                  </a:path>
                </a:pathLst>
              </a:custGeom>
              <a:noFill/>
              <a:ln w="12700">
                <a:solidFill>
                  <a:srgbClr val="ED1C24"/>
                </a:solidFill>
              </a:ln>
            </p:spPr>
            <p:txBody>
              <a:bodyPr vert="horz" wrap="square" lIns="91440" tIns="45720" rIns="91440" bIns="45720" numCol="1" anchor="t" anchorCtr="0" compatLnSpc="1">
                <a:prstTxWarp prst="textNoShape">
                  <a:avLst/>
                </a:prstTxWarp>
              </a:bodyPr>
              <a:lstStyle/>
              <a:p>
                <a:endParaRPr lang="en-US"/>
              </a:p>
            </p:txBody>
          </p:sp>
          <p:sp>
            <p:nvSpPr>
              <p:cNvPr id="87" name="Content Placeholder 2"/>
              <p:cNvSpPr txBox="1">
                <a:spLocks/>
              </p:cNvSpPr>
              <p:nvPr/>
            </p:nvSpPr>
            <p:spPr>
              <a:xfrm>
                <a:off x="5986524" y="4505877"/>
                <a:ext cx="1706573" cy="523220"/>
              </a:xfrm>
              <a:prstGeom prst="rect">
                <a:avLst/>
              </a:prstGeom>
            </p:spPr>
            <p:txBody>
              <a:bodyPr wrap="square"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1400" dirty="0">
                    <a:latin typeface="Calibri Light" panose="020F0302020204030204" pitchFamily="34" charset="0"/>
                  </a:rPr>
                  <a:t>TV Games (PlayStation, Wii)</a:t>
                </a:r>
              </a:p>
            </p:txBody>
          </p:sp>
        </p:grpSp>
        <p:grpSp>
          <p:nvGrpSpPr>
            <p:cNvPr id="47" name="Group 46"/>
            <p:cNvGrpSpPr/>
            <p:nvPr/>
          </p:nvGrpSpPr>
          <p:grpSpPr>
            <a:xfrm>
              <a:off x="5592787" y="3470960"/>
              <a:ext cx="2100310" cy="374988"/>
              <a:chOff x="5592787" y="3470960"/>
              <a:chExt cx="2100310" cy="374988"/>
            </a:xfrm>
          </p:grpSpPr>
          <p:sp>
            <p:nvSpPr>
              <p:cNvPr id="73" name="Oval 72"/>
              <p:cNvSpPr/>
              <p:nvPr/>
            </p:nvSpPr>
            <p:spPr>
              <a:xfrm>
                <a:off x="5592787" y="3470960"/>
                <a:ext cx="374988" cy="374988"/>
              </a:xfrm>
              <a:prstGeom prst="ellipse">
                <a:avLst/>
              </a:prstGeom>
              <a:noFill/>
              <a:ln w="127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ontent Placeholder 2"/>
              <p:cNvSpPr txBox="1">
                <a:spLocks/>
              </p:cNvSpPr>
              <p:nvPr/>
            </p:nvSpPr>
            <p:spPr>
              <a:xfrm>
                <a:off x="5986524" y="3504565"/>
                <a:ext cx="1706573" cy="307777"/>
              </a:xfrm>
              <a:prstGeom prst="rect">
                <a:avLst/>
              </a:prstGeom>
            </p:spPr>
            <p:txBody>
              <a:bodyPr wrap="square"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1400" dirty="0">
                    <a:latin typeface="Calibri Light" panose="020F0302020204030204" pitchFamily="34" charset="0"/>
                  </a:rPr>
                  <a:t>water heaters</a:t>
                </a:r>
              </a:p>
            </p:txBody>
          </p:sp>
          <p:grpSp>
            <p:nvGrpSpPr>
              <p:cNvPr id="90" name="Group 89"/>
              <p:cNvGrpSpPr/>
              <p:nvPr/>
            </p:nvGrpSpPr>
            <p:grpSpPr>
              <a:xfrm>
                <a:off x="5707310" y="3542519"/>
                <a:ext cx="146795" cy="244659"/>
                <a:chOff x="7843838" y="-1004887"/>
                <a:chExt cx="1314450" cy="2190750"/>
              </a:xfrm>
              <a:solidFill>
                <a:srgbClr val="ED1C24"/>
              </a:solidFill>
            </p:grpSpPr>
            <p:sp>
              <p:nvSpPr>
                <p:cNvPr id="91" name="Freeform 6"/>
                <p:cNvSpPr>
                  <a:spLocks noEditPoints="1"/>
                </p:cNvSpPr>
                <p:nvPr/>
              </p:nvSpPr>
              <p:spPr bwMode="auto">
                <a:xfrm>
                  <a:off x="7843838" y="-1004887"/>
                  <a:ext cx="1314450" cy="1901825"/>
                </a:xfrm>
                <a:custGeom>
                  <a:avLst/>
                  <a:gdLst>
                    <a:gd name="T0" fmla="*/ 180 w 379"/>
                    <a:gd name="T1" fmla="*/ 0 h 547"/>
                    <a:gd name="T2" fmla="*/ 0 w 379"/>
                    <a:gd name="T3" fmla="*/ 93 h 547"/>
                    <a:gd name="T4" fmla="*/ 0 w 379"/>
                    <a:gd name="T5" fmla="*/ 453 h 547"/>
                    <a:gd name="T6" fmla="*/ 202 w 379"/>
                    <a:gd name="T7" fmla="*/ 547 h 547"/>
                    <a:gd name="T8" fmla="*/ 379 w 379"/>
                    <a:gd name="T9" fmla="*/ 453 h 547"/>
                    <a:gd name="T10" fmla="*/ 379 w 379"/>
                    <a:gd name="T11" fmla="*/ 93 h 547"/>
                    <a:gd name="T12" fmla="*/ 180 w 379"/>
                    <a:gd name="T13" fmla="*/ 0 h 547"/>
                    <a:gd name="T14" fmla="*/ 352 w 379"/>
                    <a:gd name="T15" fmla="*/ 453 h 547"/>
                    <a:gd name="T16" fmla="*/ 202 w 379"/>
                    <a:gd name="T17" fmla="*/ 519 h 547"/>
                    <a:gd name="T18" fmla="*/ 28 w 379"/>
                    <a:gd name="T19" fmla="*/ 453 h 547"/>
                    <a:gd name="T20" fmla="*/ 28 w 379"/>
                    <a:gd name="T21" fmla="*/ 93 h 547"/>
                    <a:gd name="T22" fmla="*/ 180 w 379"/>
                    <a:gd name="T23" fmla="*/ 27 h 547"/>
                    <a:gd name="T24" fmla="*/ 352 w 379"/>
                    <a:gd name="T25" fmla="*/ 93 h 547"/>
                    <a:gd name="T26" fmla="*/ 352 w 379"/>
                    <a:gd name="T27" fmla="*/ 45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547">
                      <a:moveTo>
                        <a:pt x="180" y="0"/>
                      </a:moveTo>
                      <a:cubicBezTo>
                        <a:pt x="106" y="0"/>
                        <a:pt x="0" y="33"/>
                        <a:pt x="0" y="93"/>
                      </a:cubicBezTo>
                      <a:cubicBezTo>
                        <a:pt x="0" y="453"/>
                        <a:pt x="0" y="453"/>
                        <a:pt x="0" y="453"/>
                      </a:cubicBezTo>
                      <a:cubicBezTo>
                        <a:pt x="0" y="515"/>
                        <a:pt x="102" y="547"/>
                        <a:pt x="202" y="547"/>
                      </a:cubicBezTo>
                      <a:cubicBezTo>
                        <a:pt x="266" y="547"/>
                        <a:pt x="379" y="516"/>
                        <a:pt x="379" y="453"/>
                      </a:cubicBezTo>
                      <a:cubicBezTo>
                        <a:pt x="379" y="93"/>
                        <a:pt x="379" y="93"/>
                        <a:pt x="379" y="93"/>
                      </a:cubicBezTo>
                      <a:cubicBezTo>
                        <a:pt x="379" y="32"/>
                        <a:pt x="277" y="0"/>
                        <a:pt x="180" y="0"/>
                      </a:cubicBezTo>
                      <a:close/>
                      <a:moveTo>
                        <a:pt x="352" y="453"/>
                      </a:moveTo>
                      <a:cubicBezTo>
                        <a:pt x="352" y="487"/>
                        <a:pt x="267" y="519"/>
                        <a:pt x="202" y="519"/>
                      </a:cubicBezTo>
                      <a:cubicBezTo>
                        <a:pt x="107" y="519"/>
                        <a:pt x="28" y="489"/>
                        <a:pt x="28" y="453"/>
                      </a:cubicBezTo>
                      <a:cubicBezTo>
                        <a:pt x="28" y="93"/>
                        <a:pt x="28" y="93"/>
                        <a:pt x="28" y="93"/>
                      </a:cubicBezTo>
                      <a:cubicBezTo>
                        <a:pt x="28" y="58"/>
                        <a:pt x="113" y="27"/>
                        <a:pt x="180" y="27"/>
                      </a:cubicBezTo>
                      <a:cubicBezTo>
                        <a:pt x="271" y="27"/>
                        <a:pt x="352" y="58"/>
                        <a:pt x="352" y="93"/>
                      </a:cubicBezTo>
                      <a:lnTo>
                        <a:pt x="352" y="4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7"/>
                <p:cNvSpPr>
                  <a:spLocks noEditPoints="1"/>
                </p:cNvSpPr>
                <p:nvPr/>
              </p:nvSpPr>
              <p:spPr bwMode="auto">
                <a:xfrm>
                  <a:off x="8172451" y="-444500"/>
                  <a:ext cx="655638" cy="782638"/>
                </a:xfrm>
                <a:custGeom>
                  <a:avLst/>
                  <a:gdLst>
                    <a:gd name="T0" fmla="*/ 148 w 189"/>
                    <a:gd name="T1" fmla="*/ 48 h 225"/>
                    <a:gd name="T2" fmla="*/ 132 w 189"/>
                    <a:gd name="T3" fmla="*/ 42 h 225"/>
                    <a:gd name="T4" fmla="*/ 128 w 189"/>
                    <a:gd name="T5" fmla="*/ 42 h 225"/>
                    <a:gd name="T6" fmla="*/ 114 w 189"/>
                    <a:gd name="T7" fmla="*/ 24 h 225"/>
                    <a:gd name="T8" fmla="*/ 109 w 189"/>
                    <a:gd name="T9" fmla="*/ 18 h 225"/>
                    <a:gd name="T10" fmla="*/ 83 w 189"/>
                    <a:gd name="T11" fmla="*/ 0 h 225"/>
                    <a:gd name="T12" fmla="*/ 78 w 189"/>
                    <a:gd name="T13" fmla="*/ 0 h 225"/>
                    <a:gd name="T14" fmla="*/ 56 w 189"/>
                    <a:gd name="T15" fmla="*/ 30 h 225"/>
                    <a:gd name="T16" fmla="*/ 53 w 189"/>
                    <a:gd name="T17" fmla="*/ 57 h 225"/>
                    <a:gd name="T18" fmla="*/ 51 w 189"/>
                    <a:gd name="T19" fmla="*/ 57 h 225"/>
                    <a:gd name="T20" fmla="*/ 45 w 189"/>
                    <a:gd name="T21" fmla="*/ 58 h 225"/>
                    <a:gd name="T22" fmla="*/ 23 w 189"/>
                    <a:gd name="T23" fmla="*/ 83 h 225"/>
                    <a:gd name="T24" fmla="*/ 17 w 189"/>
                    <a:gd name="T25" fmla="*/ 99 h 225"/>
                    <a:gd name="T26" fmla="*/ 7 w 189"/>
                    <a:gd name="T27" fmla="*/ 127 h 225"/>
                    <a:gd name="T28" fmla="*/ 48 w 189"/>
                    <a:gd name="T29" fmla="*/ 214 h 225"/>
                    <a:gd name="T30" fmla="*/ 52 w 189"/>
                    <a:gd name="T31" fmla="*/ 216 h 225"/>
                    <a:gd name="T32" fmla="*/ 97 w 189"/>
                    <a:gd name="T33" fmla="*/ 225 h 225"/>
                    <a:gd name="T34" fmla="*/ 114 w 189"/>
                    <a:gd name="T35" fmla="*/ 224 h 225"/>
                    <a:gd name="T36" fmla="*/ 118 w 189"/>
                    <a:gd name="T37" fmla="*/ 223 h 225"/>
                    <a:gd name="T38" fmla="*/ 124 w 189"/>
                    <a:gd name="T39" fmla="*/ 222 h 225"/>
                    <a:gd name="T40" fmla="*/ 182 w 189"/>
                    <a:gd name="T41" fmla="*/ 160 h 225"/>
                    <a:gd name="T42" fmla="*/ 174 w 189"/>
                    <a:gd name="T43" fmla="*/ 92 h 225"/>
                    <a:gd name="T44" fmla="*/ 148 w 189"/>
                    <a:gd name="T45" fmla="*/ 48 h 225"/>
                    <a:gd name="T46" fmla="*/ 116 w 189"/>
                    <a:gd name="T47" fmla="*/ 196 h 225"/>
                    <a:gd name="T48" fmla="*/ 97 w 189"/>
                    <a:gd name="T49" fmla="*/ 197 h 225"/>
                    <a:gd name="T50" fmla="*/ 61 w 189"/>
                    <a:gd name="T51" fmla="*/ 189 h 225"/>
                    <a:gd name="T52" fmla="*/ 34 w 189"/>
                    <a:gd name="T53" fmla="*/ 132 h 225"/>
                    <a:gd name="T54" fmla="*/ 51 w 189"/>
                    <a:gd name="T55" fmla="*/ 85 h 225"/>
                    <a:gd name="T56" fmla="*/ 62 w 189"/>
                    <a:gd name="T57" fmla="*/ 116 h 225"/>
                    <a:gd name="T58" fmla="*/ 83 w 189"/>
                    <a:gd name="T59" fmla="*/ 27 h 225"/>
                    <a:gd name="T60" fmla="*/ 122 w 189"/>
                    <a:gd name="T61" fmla="*/ 96 h 225"/>
                    <a:gd name="T62" fmla="*/ 132 w 189"/>
                    <a:gd name="T63" fmla="*/ 70 h 225"/>
                    <a:gd name="T64" fmla="*/ 116 w 189"/>
                    <a:gd name="T65" fmla="*/ 1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225">
                      <a:moveTo>
                        <a:pt x="148" y="48"/>
                      </a:moveTo>
                      <a:cubicBezTo>
                        <a:pt x="143" y="44"/>
                        <a:pt x="138" y="42"/>
                        <a:pt x="132" y="42"/>
                      </a:cubicBezTo>
                      <a:cubicBezTo>
                        <a:pt x="131" y="42"/>
                        <a:pt x="129" y="42"/>
                        <a:pt x="128" y="42"/>
                      </a:cubicBezTo>
                      <a:cubicBezTo>
                        <a:pt x="123" y="34"/>
                        <a:pt x="118" y="29"/>
                        <a:pt x="114" y="24"/>
                      </a:cubicBezTo>
                      <a:cubicBezTo>
                        <a:pt x="113" y="22"/>
                        <a:pt x="110" y="19"/>
                        <a:pt x="109" y="18"/>
                      </a:cubicBezTo>
                      <a:cubicBezTo>
                        <a:pt x="105" y="7"/>
                        <a:pt x="95" y="0"/>
                        <a:pt x="83" y="0"/>
                      </a:cubicBezTo>
                      <a:cubicBezTo>
                        <a:pt x="82" y="0"/>
                        <a:pt x="80" y="0"/>
                        <a:pt x="78" y="0"/>
                      </a:cubicBezTo>
                      <a:cubicBezTo>
                        <a:pt x="64" y="3"/>
                        <a:pt x="54" y="16"/>
                        <a:pt x="56" y="30"/>
                      </a:cubicBezTo>
                      <a:cubicBezTo>
                        <a:pt x="56" y="35"/>
                        <a:pt x="55" y="46"/>
                        <a:pt x="53" y="57"/>
                      </a:cubicBezTo>
                      <a:cubicBezTo>
                        <a:pt x="52" y="57"/>
                        <a:pt x="52" y="57"/>
                        <a:pt x="51" y="57"/>
                      </a:cubicBezTo>
                      <a:cubicBezTo>
                        <a:pt x="49" y="57"/>
                        <a:pt x="47" y="58"/>
                        <a:pt x="45" y="58"/>
                      </a:cubicBezTo>
                      <a:cubicBezTo>
                        <a:pt x="33" y="61"/>
                        <a:pt x="24" y="71"/>
                        <a:pt x="23" y="83"/>
                      </a:cubicBezTo>
                      <a:cubicBezTo>
                        <a:pt x="23" y="87"/>
                        <a:pt x="20" y="93"/>
                        <a:pt x="17" y="99"/>
                      </a:cubicBezTo>
                      <a:cubicBezTo>
                        <a:pt x="14" y="107"/>
                        <a:pt x="9" y="116"/>
                        <a:pt x="7" y="127"/>
                      </a:cubicBezTo>
                      <a:cubicBezTo>
                        <a:pt x="0" y="162"/>
                        <a:pt x="17" y="197"/>
                        <a:pt x="48" y="214"/>
                      </a:cubicBezTo>
                      <a:cubicBezTo>
                        <a:pt x="49" y="215"/>
                        <a:pt x="50" y="215"/>
                        <a:pt x="52" y="216"/>
                      </a:cubicBezTo>
                      <a:cubicBezTo>
                        <a:pt x="69" y="222"/>
                        <a:pt x="83" y="225"/>
                        <a:pt x="97" y="225"/>
                      </a:cubicBezTo>
                      <a:cubicBezTo>
                        <a:pt x="103" y="225"/>
                        <a:pt x="109" y="224"/>
                        <a:pt x="114" y="224"/>
                      </a:cubicBezTo>
                      <a:cubicBezTo>
                        <a:pt x="118" y="223"/>
                        <a:pt x="118" y="223"/>
                        <a:pt x="118" y="223"/>
                      </a:cubicBezTo>
                      <a:cubicBezTo>
                        <a:pt x="120" y="223"/>
                        <a:pt x="122" y="223"/>
                        <a:pt x="124" y="222"/>
                      </a:cubicBezTo>
                      <a:cubicBezTo>
                        <a:pt x="156" y="213"/>
                        <a:pt x="176" y="191"/>
                        <a:pt x="182" y="160"/>
                      </a:cubicBezTo>
                      <a:cubicBezTo>
                        <a:pt x="187" y="135"/>
                        <a:pt x="181" y="109"/>
                        <a:pt x="174" y="92"/>
                      </a:cubicBezTo>
                      <a:cubicBezTo>
                        <a:pt x="172" y="84"/>
                        <a:pt x="161" y="58"/>
                        <a:pt x="148" y="48"/>
                      </a:cubicBezTo>
                      <a:close/>
                      <a:moveTo>
                        <a:pt x="116" y="196"/>
                      </a:moveTo>
                      <a:cubicBezTo>
                        <a:pt x="109" y="196"/>
                        <a:pt x="103" y="197"/>
                        <a:pt x="97" y="197"/>
                      </a:cubicBezTo>
                      <a:cubicBezTo>
                        <a:pt x="87" y="197"/>
                        <a:pt x="77" y="195"/>
                        <a:pt x="61" y="189"/>
                      </a:cubicBezTo>
                      <a:cubicBezTo>
                        <a:pt x="40" y="178"/>
                        <a:pt x="30" y="155"/>
                        <a:pt x="34" y="132"/>
                      </a:cubicBezTo>
                      <a:cubicBezTo>
                        <a:pt x="38" y="116"/>
                        <a:pt x="50" y="102"/>
                        <a:pt x="51" y="85"/>
                      </a:cubicBezTo>
                      <a:cubicBezTo>
                        <a:pt x="56" y="94"/>
                        <a:pt x="62" y="106"/>
                        <a:pt x="62" y="116"/>
                      </a:cubicBezTo>
                      <a:cubicBezTo>
                        <a:pt x="77" y="97"/>
                        <a:pt x="85" y="45"/>
                        <a:pt x="83" y="27"/>
                      </a:cubicBezTo>
                      <a:cubicBezTo>
                        <a:pt x="87" y="40"/>
                        <a:pt x="112" y="54"/>
                        <a:pt x="122" y="96"/>
                      </a:cubicBezTo>
                      <a:cubicBezTo>
                        <a:pt x="129" y="90"/>
                        <a:pt x="135" y="77"/>
                        <a:pt x="132" y="70"/>
                      </a:cubicBezTo>
                      <a:cubicBezTo>
                        <a:pt x="142" y="77"/>
                        <a:pt x="189" y="175"/>
                        <a:pt x="116"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
                <p:cNvSpPr>
                  <a:spLocks/>
                </p:cNvSpPr>
                <p:nvPr/>
              </p:nvSpPr>
              <p:spPr bwMode="auto">
                <a:xfrm>
                  <a:off x="8172451" y="925513"/>
                  <a:ext cx="655638" cy="260350"/>
                </a:xfrm>
                <a:custGeom>
                  <a:avLst/>
                  <a:gdLst>
                    <a:gd name="T0" fmla="*/ 99 w 189"/>
                    <a:gd name="T1" fmla="*/ 27 h 75"/>
                    <a:gd name="T2" fmla="*/ 0 w 189"/>
                    <a:gd name="T3" fmla="*/ 27 h 75"/>
                    <a:gd name="T4" fmla="*/ 95 w 189"/>
                    <a:gd name="T5" fmla="*/ 75 h 75"/>
                    <a:gd name="T6" fmla="*/ 189 w 189"/>
                    <a:gd name="T7" fmla="*/ 27 h 75"/>
                    <a:gd name="T8" fmla="*/ 99 w 189"/>
                    <a:gd name="T9" fmla="*/ 27 h 75"/>
                  </a:gdLst>
                  <a:ahLst/>
                  <a:cxnLst>
                    <a:cxn ang="0">
                      <a:pos x="T0" y="T1"/>
                    </a:cxn>
                    <a:cxn ang="0">
                      <a:pos x="T2" y="T3"/>
                    </a:cxn>
                    <a:cxn ang="0">
                      <a:pos x="T4" y="T5"/>
                    </a:cxn>
                    <a:cxn ang="0">
                      <a:pos x="T6" y="T7"/>
                    </a:cxn>
                    <a:cxn ang="0">
                      <a:pos x="T8" y="T9"/>
                    </a:cxn>
                  </a:cxnLst>
                  <a:rect l="0" t="0" r="r" b="b"/>
                  <a:pathLst>
                    <a:path w="189" h="75">
                      <a:moveTo>
                        <a:pt x="99" y="27"/>
                      </a:moveTo>
                      <a:cubicBezTo>
                        <a:pt x="51" y="27"/>
                        <a:pt x="0" y="0"/>
                        <a:pt x="0" y="27"/>
                      </a:cubicBezTo>
                      <a:cubicBezTo>
                        <a:pt x="0" y="53"/>
                        <a:pt x="43" y="75"/>
                        <a:pt x="95" y="75"/>
                      </a:cubicBezTo>
                      <a:cubicBezTo>
                        <a:pt x="147" y="75"/>
                        <a:pt x="189" y="53"/>
                        <a:pt x="189" y="27"/>
                      </a:cubicBezTo>
                      <a:cubicBezTo>
                        <a:pt x="189" y="0"/>
                        <a:pt x="146" y="27"/>
                        <a:pt x="9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8" name="Group 47"/>
            <p:cNvGrpSpPr/>
            <p:nvPr/>
          </p:nvGrpSpPr>
          <p:grpSpPr>
            <a:xfrm>
              <a:off x="5592787" y="4029179"/>
              <a:ext cx="2100310" cy="374988"/>
              <a:chOff x="5592787" y="4029179"/>
              <a:chExt cx="2100310" cy="374988"/>
            </a:xfrm>
          </p:grpSpPr>
          <p:sp>
            <p:nvSpPr>
              <p:cNvPr id="76" name="Oval 75"/>
              <p:cNvSpPr/>
              <p:nvPr/>
            </p:nvSpPr>
            <p:spPr>
              <a:xfrm>
                <a:off x="5592787" y="4029179"/>
                <a:ext cx="374988" cy="374988"/>
              </a:xfrm>
              <a:prstGeom prst="ellipse">
                <a:avLst/>
              </a:prstGeom>
              <a:noFill/>
              <a:ln w="127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ontent Placeholder 2"/>
              <p:cNvSpPr txBox="1">
                <a:spLocks/>
              </p:cNvSpPr>
              <p:nvPr/>
            </p:nvSpPr>
            <p:spPr>
              <a:xfrm>
                <a:off x="5986524" y="4072909"/>
                <a:ext cx="1706573" cy="307777"/>
              </a:xfrm>
              <a:prstGeom prst="rect">
                <a:avLst/>
              </a:prstGeom>
            </p:spPr>
            <p:txBody>
              <a:bodyPr wrap="square"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1400" dirty="0">
                    <a:latin typeface="Calibri Light" panose="020F0302020204030204" pitchFamily="34" charset="0"/>
                  </a:rPr>
                  <a:t>TV</a:t>
                </a:r>
              </a:p>
            </p:txBody>
          </p:sp>
          <p:grpSp>
            <p:nvGrpSpPr>
              <p:cNvPr id="2054" name="Group 2053"/>
              <p:cNvGrpSpPr/>
              <p:nvPr/>
            </p:nvGrpSpPr>
            <p:grpSpPr>
              <a:xfrm>
                <a:off x="5649193" y="4130829"/>
                <a:ext cx="259654" cy="191936"/>
                <a:chOff x="5954453" y="3997824"/>
                <a:chExt cx="997473" cy="670284"/>
              </a:xfrm>
              <a:solidFill>
                <a:srgbClr val="ED1C24"/>
              </a:solidFill>
            </p:grpSpPr>
            <p:sp>
              <p:nvSpPr>
                <p:cNvPr id="30" name="Rounded Rectangle 29"/>
                <p:cNvSpPr/>
                <p:nvPr/>
              </p:nvSpPr>
              <p:spPr>
                <a:xfrm>
                  <a:off x="5954453" y="3997824"/>
                  <a:ext cx="997473" cy="574557"/>
                </a:xfrm>
                <a:prstGeom prst="roundRect">
                  <a:avLst>
                    <a:gd name="adj" fmla="val 114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Rectangle 2047"/>
                <p:cNvSpPr/>
                <p:nvPr/>
              </p:nvSpPr>
              <p:spPr>
                <a:xfrm>
                  <a:off x="6026423" y="4068966"/>
                  <a:ext cx="853537" cy="432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2048"/>
                <p:cNvSpPr/>
                <p:nvPr/>
              </p:nvSpPr>
              <p:spPr>
                <a:xfrm>
                  <a:off x="6381181" y="4577774"/>
                  <a:ext cx="144016" cy="3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ounded Rectangle 2052"/>
                <p:cNvSpPr/>
                <p:nvPr/>
              </p:nvSpPr>
              <p:spPr>
                <a:xfrm>
                  <a:off x="6198953" y="4622388"/>
                  <a:ext cx="508472" cy="457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433796" y="4525064"/>
                  <a:ext cx="38786" cy="3435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79" name="Group 2078"/>
            <p:cNvGrpSpPr/>
            <p:nvPr/>
          </p:nvGrpSpPr>
          <p:grpSpPr>
            <a:xfrm>
              <a:off x="5592787" y="2912741"/>
              <a:ext cx="2100310" cy="374988"/>
              <a:chOff x="5592787" y="2912741"/>
              <a:chExt cx="2100310" cy="374988"/>
            </a:xfrm>
          </p:grpSpPr>
          <p:sp>
            <p:nvSpPr>
              <p:cNvPr id="68" name="Oval 67"/>
              <p:cNvSpPr/>
              <p:nvPr/>
            </p:nvSpPr>
            <p:spPr>
              <a:xfrm>
                <a:off x="5592787" y="2912741"/>
                <a:ext cx="374988" cy="374988"/>
              </a:xfrm>
              <a:prstGeom prst="ellipse">
                <a:avLst/>
              </a:prstGeom>
              <a:noFill/>
              <a:ln w="127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ontent Placeholder 2"/>
              <p:cNvSpPr txBox="1">
                <a:spLocks/>
              </p:cNvSpPr>
              <p:nvPr/>
            </p:nvSpPr>
            <p:spPr>
              <a:xfrm>
                <a:off x="5986524" y="2946346"/>
                <a:ext cx="1706573" cy="307777"/>
              </a:xfrm>
              <a:prstGeom prst="rect">
                <a:avLst/>
              </a:prstGeom>
            </p:spPr>
            <p:txBody>
              <a:bodyPr wrap="square"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1400" dirty="0">
                    <a:latin typeface="Calibri Light" panose="020F0302020204030204" pitchFamily="34" charset="0"/>
                  </a:rPr>
                  <a:t>Oil-Filled Radiators</a:t>
                </a:r>
              </a:p>
            </p:txBody>
          </p:sp>
          <p:grpSp>
            <p:nvGrpSpPr>
              <p:cNvPr id="103" name="Group 102"/>
              <p:cNvGrpSpPr/>
              <p:nvPr/>
            </p:nvGrpSpPr>
            <p:grpSpPr>
              <a:xfrm>
                <a:off x="5648016" y="3012062"/>
                <a:ext cx="260831" cy="176352"/>
                <a:chOff x="1336078" y="5996882"/>
                <a:chExt cx="508284" cy="312419"/>
              </a:xfrm>
            </p:grpSpPr>
            <p:grpSp>
              <p:nvGrpSpPr>
                <p:cNvPr id="104" name="Group 103"/>
                <p:cNvGrpSpPr/>
                <p:nvPr/>
              </p:nvGrpSpPr>
              <p:grpSpPr>
                <a:xfrm>
                  <a:off x="1336078" y="5996882"/>
                  <a:ext cx="508284" cy="312419"/>
                  <a:chOff x="1174880" y="6056116"/>
                  <a:chExt cx="260830" cy="193987"/>
                </a:xfrm>
              </p:grpSpPr>
              <p:sp>
                <p:nvSpPr>
                  <p:cNvPr id="107" name="Rounded Rectangle 106"/>
                  <p:cNvSpPr/>
                  <p:nvPr/>
                </p:nvSpPr>
                <p:spPr>
                  <a:xfrm>
                    <a:off x="1210736" y="6056116"/>
                    <a:ext cx="30539" cy="193987"/>
                  </a:xfrm>
                  <a:prstGeom prst="roundRect">
                    <a:avLst>
                      <a:gd name="adj" fmla="val 50000"/>
                    </a:avLst>
                  </a:prstGeom>
                  <a:solidFill>
                    <a:schemeClr val="bg1">
                      <a:lumMod val="95000"/>
                    </a:schemeClr>
                  </a:solidFill>
                  <a:ln w="127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1263478" y="6056116"/>
                    <a:ext cx="30539" cy="193987"/>
                  </a:xfrm>
                  <a:prstGeom prst="roundRect">
                    <a:avLst>
                      <a:gd name="adj" fmla="val 50000"/>
                    </a:avLst>
                  </a:prstGeom>
                  <a:solidFill>
                    <a:schemeClr val="bg1">
                      <a:lumMod val="95000"/>
                    </a:schemeClr>
                  </a:solidFill>
                  <a:ln w="127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1316220" y="6056116"/>
                    <a:ext cx="30539" cy="193987"/>
                  </a:xfrm>
                  <a:prstGeom prst="roundRect">
                    <a:avLst>
                      <a:gd name="adj" fmla="val 50000"/>
                    </a:avLst>
                  </a:prstGeom>
                  <a:solidFill>
                    <a:schemeClr val="bg1">
                      <a:lumMod val="95000"/>
                    </a:schemeClr>
                  </a:solidFill>
                  <a:ln w="127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1368962" y="6056116"/>
                    <a:ext cx="30539" cy="193987"/>
                  </a:xfrm>
                  <a:prstGeom prst="roundRect">
                    <a:avLst>
                      <a:gd name="adj" fmla="val 50000"/>
                    </a:avLst>
                  </a:prstGeom>
                  <a:solidFill>
                    <a:schemeClr val="bg1">
                      <a:lumMod val="95000"/>
                    </a:schemeClr>
                  </a:solidFill>
                  <a:ln w="127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1420038" y="6080238"/>
                    <a:ext cx="15672" cy="56191"/>
                  </a:xfrm>
                  <a:prstGeom prst="roundRect">
                    <a:avLst>
                      <a:gd name="adj" fmla="val 50000"/>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1174880" y="6170773"/>
                    <a:ext cx="15672" cy="56191"/>
                  </a:xfrm>
                  <a:prstGeom prst="roundRect">
                    <a:avLst>
                      <a:gd name="adj" fmla="val 50000"/>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ectangle 104"/>
                <p:cNvSpPr/>
                <p:nvPr/>
              </p:nvSpPr>
              <p:spPr>
                <a:xfrm>
                  <a:off x="1390930" y="6050836"/>
                  <a:ext cx="417687" cy="6032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370977" y="6196645"/>
                  <a:ext cx="417687" cy="6032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83" name="Straight Connector 82"/>
          <p:cNvCxnSpPr/>
          <p:nvPr/>
        </p:nvCxnSpPr>
        <p:spPr>
          <a:xfrm flipV="1">
            <a:off x="5184028" y="-8965"/>
            <a:ext cx="0" cy="6386064"/>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9951888" y="6285717"/>
            <a:ext cx="619131" cy="619131"/>
            <a:chOff x="10020845" y="6285717"/>
            <a:chExt cx="619131" cy="619131"/>
          </a:xfrm>
        </p:grpSpPr>
        <p:grpSp>
          <p:nvGrpSpPr>
            <p:cNvPr id="96" name="Group 95"/>
            <p:cNvGrpSpPr/>
            <p:nvPr/>
          </p:nvGrpSpPr>
          <p:grpSpPr>
            <a:xfrm>
              <a:off x="10035869" y="6300741"/>
              <a:ext cx="589083" cy="589083"/>
              <a:chOff x="5680709" y="2649819"/>
              <a:chExt cx="761009" cy="761009"/>
            </a:xfrm>
          </p:grpSpPr>
          <p:sp>
            <p:nvSpPr>
              <p:cNvPr id="99" name="Oval 98"/>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100" name="Freeform 99"/>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98" name="Oval 97">
              <a:hlinkClick r:id="rId8"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nvGrpSpPr>
          <p:cNvPr id="10" name="Group 9"/>
          <p:cNvGrpSpPr/>
          <p:nvPr/>
        </p:nvGrpSpPr>
        <p:grpSpPr>
          <a:xfrm>
            <a:off x="8476154" y="4691131"/>
            <a:ext cx="3152598" cy="1769715"/>
            <a:chOff x="8476154" y="4572381"/>
            <a:chExt cx="3152598" cy="1769715"/>
          </a:xfrm>
        </p:grpSpPr>
        <p:sp>
          <p:nvSpPr>
            <p:cNvPr id="31" name="Content Placeholder 2"/>
            <p:cNvSpPr txBox="1">
              <a:spLocks/>
            </p:cNvSpPr>
            <p:nvPr/>
          </p:nvSpPr>
          <p:spPr>
            <a:xfrm>
              <a:off x="8861180" y="4572381"/>
              <a:ext cx="2767572" cy="1769715"/>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2000" dirty="0" smtClean="0">
                  <a:latin typeface="Calibri Light" panose="020F0302020204030204" pitchFamily="34" charset="0"/>
                </a:rPr>
                <a:t>Save</a:t>
              </a:r>
              <a:endParaRPr lang="en-US" sz="1400" dirty="0" smtClean="0">
                <a:latin typeface="Calibri Light" panose="020F0302020204030204" pitchFamily="34" charset="0"/>
              </a:endParaRPr>
            </a:p>
            <a:p>
              <a:pPr marL="0" lvl="1" indent="0">
                <a:spcBef>
                  <a:spcPts val="600"/>
                </a:spcBef>
                <a:buNone/>
              </a:pPr>
              <a:r>
                <a:rPr lang="en-US" sz="1400" dirty="0" smtClean="0">
                  <a:latin typeface="Calibri Light" panose="020F0302020204030204" pitchFamily="34" charset="0"/>
                </a:rPr>
                <a:t>Switch off devices automatically when you leave home. Some devices consume a lot of power even when are not in “active mode” (computers, laptops, Audio devices, dispensers  </a:t>
              </a:r>
              <a:r>
                <a:rPr lang="en-US" sz="1400" dirty="0">
                  <a:latin typeface="Calibri Light" panose="020F0302020204030204" pitchFamily="34" charset="0"/>
                </a:rPr>
                <a:t>etc.)</a:t>
              </a:r>
              <a:r>
                <a:rPr lang="en-US" sz="1400" dirty="0" smtClean="0">
                  <a:latin typeface="Calibri Light" panose="020F0302020204030204" pitchFamily="34" charset="0"/>
                </a:rPr>
                <a:t> </a:t>
              </a:r>
              <a:endParaRPr lang="en-US" sz="1400" dirty="0">
                <a:latin typeface="Calibri Light" panose="020F0302020204030204" pitchFamily="34" charset="0"/>
              </a:endParaRPr>
            </a:p>
          </p:txBody>
        </p:sp>
        <p:grpSp>
          <p:nvGrpSpPr>
            <p:cNvPr id="101" name="Group 100"/>
            <p:cNvGrpSpPr/>
            <p:nvPr/>
          </p:nvGrpSpPr>
          <p:grpSpPr>
            <a:xfrm>
              <a:off x="8476154" y="4593078"/>
              <a:ext cx="399914" cy="363626"/>
              <a:chOff x="-500063" y="4878388"/>
              <a:chExt cx="857251" cy="779462"/>
            </a:xfrm>
            <a:solidFill>
              <a:srgbClr val="ED1C24"/>
            </a:solidFill>
          </p:grpSpPr>
          <p:sp>
            <p:nvSpPr>
              <p:cNvPr id="102" name="Freeform 6"/>
              <p:cNvSpPr>
                <a:spLocks/>
              </p:cNvSpPr>
              <p:nvPr/>
            </p:nvSpPr>
            <p:spPr bwMode="auto">
              <a:xfrm>
                <a:off x="-284162" y="5068888"/>
                <a:ext cx="406400" cy="463550"/>
              </a:xfrm>
              <a:custGeom>
                <a:avLst/>
                <a:gdLst>
                  <a:gd name="T0" fmla="*/ 26 w 107"/>
                  <a:gd name="T1" fmla="*/ 109 h 122"/>
                  <a:gd name="T2" fmla="*/ 14 w 107"/>
                  <a:gd name="T3" fmla="*/ 49 h 122"/>
                  <a:gd name="T4" fmla="*/ 107 w 107"/>
                  <a:gd name="T5" fmla="*/ 0 h 122"/>
                  <a:gd name="T6" fmla="*/ 99 w 107"/>
                  <a:gd name="T7" fmla="*/ 28 h 122"/>
                  <a:gd name="T8" fmla="*/ 45 w 107"/>
                  <a:gd name="T9" fmla="*/ 114 h 122"/>
                  <a:gd name="T10" fmla="*/ 63 w 107"/>
                  <a:gd name="T11" fmla="*/ 46 h 122"/>
                  <a:gd name="T12" fmla="*/ 26 w 107"/>
                  <a:gd name="T13" fmla="*/ 109 h 122"/>
                </a:gdLst>
                <a:ahLst/>
                <a:cxnLst>
                  <a:cxn ang="0">
                    <a:pos x="T0" y="T1"/>
                  </a:cxn>
                  <a:cxn ang="0">
                    <a:pos x="T2" y="T3"/>
                  </a:cxn>
                  <a:cxn ang="0">
                    <a:pos x="T4" y="T5"/>
                  </a:cxn>
                  <a:cxn ang="0">
                    <a:pos x="T6" y="T7"/>
                  </a:cxn>
                  <a:cxn ang="0">
                    <a:pos x="T8" y="T9"/>
                  </a:cxn>
                  <a:cxn ang="0">
                    <a:pos x="T10" y="T11"/>
                  </a:cxn>
                  <a:cxn ang="0">
                    <a:pos x="T12" y="T13"/>
                  </a:cxn>
                </a:cxnLst>
                <a:rect l="0" t="0" r="r" b="b"/>
                <a:pathLst>
                  <a:path w="107" h="122">
                    <a:moveTo>
                      <a:pt x="26" y="109"/>
                    </a:moveTo>
                    <a:cubicBezTo>
                      <a:pt x="26" y="109"/>
                      <a:pt x="0" y="79"/>
                      <a:pt x="14" y="49"/>
                    </a:cubicBezTo>
                    <a:cubicBezTo>
                      <a:pt x="14" y="49"/>
                      <a:pt x="39" y="3"/>
                      <a:pt x="107" y="0"/>
                    </a:cubicBezTo>
                    <a:cubicBezTo>
                      <a:pt x="107" y="0"/>
                      <a:pt x="97" y="5"/>
                      <a:pt x="99" y="28"/>
                    </a:cubicBezTo>
                    <a:cubicBezTo>
                      <a:pt x="100" y="51"/>
                      <a:pt x="106" y="122"/>
                      <a:pt x="45" y="114"/>
                    </a:cubicBezTo>
                    <a:cubicBezTo>
                      <a:pt x="45" y="114"/>
                      <a:pt x="42" y="60"/>
                      <a:pt x="63" y="46"/>
                    </a:cubicBezTo>
                    <a:cubicBezTo>
                      <a:pt x="63" y="46"/>
                      <a:pt x="27" y="68"/>
                      <a:pt x="26" y="109"/>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
              <p:cNvSpPr>
                <a:spLocks/>
              </p:cNvSpPr>
              <p:nvPr/>
            </p:nvSpPr>
            <p:spPr bwMode="auto">
              <a:xfrm>
                <a:off x="-500063" y="4878388"/>
                <a:ext cx="857251" cy="779462"/>
              </a:xfrm>
              <a:custGeom>
                <a:avLst/>
                <a:gdLst>
                  <a:gd name="T0" fmla="*/ 119 w 226"/>
                  <a:gd name="T1" fmla="*/ 0 h 205"/>
                  <a:gd name="T2" fmla="*/ 11 w 226"/>
                  <a:gd name="T3" fmla="*/ 106 h 205"/>
                  <a:gd name="T4" fmla="*/ 14 w 226"/>
                  <a:gd name="T5" fmla="*/ 131 h 205"/>
                  <a:gd name="T6" fmla="*/ 3 w 226"/>
                  <a:gd name="T7" fmla="*/ 159 h 205"/>
                  <a:gd name="T8" fmla="*/ 3 w 226"/>
                  <a:gd name="T9" fmla="*/ 159 h 205"/>
                  <a:gd name="T10" fmla="*/ 3 w 226"/>
                  <a:gd name="T11" fmla="*/ 159 h 205"/>
                  <a:gd name="T12" fmla="*/ 6 w 226"/>
                  <a:gd name="T13" fmla="*/ 169 h 205"/>
                  <a:gd name="T14" fmla="*/ 5 w 226"/>
                  <a:gd name="T15" fmla="*/ 169 h 205"/>
                  <a:gd name="T16" fmla="*/ 2 w 226"/>
                  <a:gd name="T17" fmla="*/ 174 h 205"/>
                  <a:gd name="T18" fmla="*/ 7 w 226"/>
                  <a:gd name="T19" fmla="*/ 176 h 205"/>
                  <a:gd name="T20" fmla="*/ 15 w 226"/>
                  <a:gd name="T21" fmla="*/ 174 h 205"/>
                  <a:gd name="T22" fmla="*/ 21 w 226"/>
                  <a:gd name="T23" fmla="*/ 194 h 205"/>
                  <a:gd name="T24" fmla="*/ 25 w 226"/>
                  <a:gd name="T25" fmla="*/ 196 h 205"/>
                  <a:gd name="T26" fmla="*/ 28 w 226"/>
                  <a:gd name="T27" fmla="*/ 192 h 205"/>
                  <a:gd name="T28" fmla="*/ 23 w 226"/>
                  <a:gd name="T29" fmla="*/ 172 h 205"/>
                  <a:gd name="T30" fmla="*/ 42 w 226"/>
                  <a:gd name="T31" fmla="*/ 167 h 205"/>
                  <a:gd name="T32" fmla="*/ 47 w 226"/>
                  <a:gd name="T33" fmla="*/ 186 h 205"/>
                  <a:gd name="T34" fmla="*/ 47 w 226"/>
                  <a:gd name="T35" fmla="*/ 186 h 205"/>
                  <a:gd name="T36" fmla="*/ 52 w 226"/>
                  <a:gd name="T37" fmla="*/ 189 h 205"/>
                  <a:gd name="T38" fmla="*/ 55 w 226"/>
                  <a:gd name="T39" fmla="*/ 184 h 205"/>
                  <a:gd name="T40" fmla="*/ 50 w 226"/>
                  <a:gd name="T41" fmla="*/ 165 h 205"/>
                  <a:gd name="T42" fmla="*/ 58 w 226"/>
                  <a:gd name="T43" fmla="*/ 163 h 205"/>
                  <a:gd name="T44" fmla="*/ 61 w 226"/>
                  <a:gd name="T45" fmla="*/ 158 h 205"/>
                  <a:gd name="T46" fmla="*/ 56 w 226"/>
                  <a:gd name="T47" fmla="*/ 155 h 205"/>
                  <a:gd name="T48" fmla="*/ 55 w 226"/>
                  <a:gd name="T49" fmla="*/ 156 h 205"/>
                  <a:gd name="T50" fmla="*/ 52 w 226"/>
                  <a:gd name="T51" fmla="*/ 146 h 205"/>
                  <a:gd name="T52" fmla="*/ 52 w 226"/>
                  <a:gd name="T53" fmla="*/ 146 h 205"/>
                  <a:gd name="T54" fmla="*/ 52 w 226"/>
                  <a:gd name="T55" fmla="*/ 146 h 205"/>
                  <a:gd name="T56" fmla="*/ 30 w 226"/>
                  <a:gd name="T57" fmla="*/ 127 h 205"/>
                  <a:gd name="T58" fmla="*/ 27 w 226"/>
                  <a:gd name="T59" fmla="*/ 106 h 205"/>
                  <a:gd name="T60" fmla="*/ 119 w 226"/>
                  <a:gd name="T61" fmla="*/ 16 h 205"/>
                  <a:gd name="T62" fmla="*/ 210 w 226"/>
                  <a:gd name="T63" fmla="*/ 106 h 205"/>
                  <a:gd name="T64" fmla="*/ 134 w 226"/>
                  <a:gd name="T65" fmla="*/ 189 h 205"/>
                  <a:gd name="T66" fmla="*/ 104 w 226"/>
                  <a:gd name="T67" fmla="*/ 177 h 205"/>
                  <a:gd name="T68" fmla="*/ 98 w 226"/>
                  <a:gd name="T69" fmla="*/ 161 h 205"/>
                  <a:gd name="T70" fmla="*/ 98 w 226"/>
                  <a:gd name="T71" fmla="*/ 160 h 205"/>
                  <a:gd name="T72" fmla="*/ 98 w 226"/>
                  <a:gd name="T73" fmla="*/ 160 h 205"/>
                  <a:gd name="T74" fmla="*/ 111 w 226"/>
                  <a:gd name="T75" fmla="*/ 104 h 205"/>
                  <a:gd name="T76" fmla="*/ 86 w 226"/>
                  <a:gd name="T77" fmla="*/ 164 h 205"/>
                  <a:gd name="T78" fmla="*/ 87 w 226"/>
                  <a:gd name="T79" fmla="*/ 170 h 205"/>
                  <a:gd name="T80" fmla="*/ 93 w 226"/>
                  <a:gd name="T81" fmla="*/ 186 h 205"/>
                  <a:gd name="T82" fmla="*/ 134 w 226"/>
                  <a:gd name="T83" fmla="*/ 205 h 205"/>
                  <a:gd name="T84" fmla="*/ 226 w 226"/>
                  <a:gd name="T85" fmla="*/ 106 h 205"/>
                  <a:gd name="T86" fmla="*/ 119 w 226"/>
                  <a:gd name="T8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05">
                    <a:moveTo>
                      <a:pt x="119" y="0"/>
                    </a:moveTo>
                    <a:cubicBezTo>
                      <a:pt x="59" y="0"/>
                      <a:pt x="11" y="47"/>
                      <a:pt x="11" y="106"/>
                    </a:cubicBezTo>
                    <a:cubicBezTo>
                      <a:pt x="11" y="114"/>
                      <a:pt x="12" y="123"/>
                      <a:pt x="14" y="131"/>
                    </a:cubicBezTo>
                    <a:cubicBezTo>
                      <a:pt x="5" y="136"/>
                      <a:pt x="0" y="148"/>
                      <a:pt x="3" y="159"/>
                    </a:cubicBezTo>
                    <a:cubicBezTo>
                      <a:pt x="3" y="159"/>
                      <a:pt x="3" y="159"/>
                      <a:pt x="3" y="159"/>
                    </a:cubicBezTo>
                    <a:cubicBezTo>
                      <a:pt x="3" y="159"/>
                      <a:pt x="3" y="159"/>
                      <a:pt x="3" y="159"/>
                    </a:cubicBezTo>
                    <a:cubicBezTo>
                      <a:pt x="6" y="169"/>
                      <a:pt x="6" y="169"/>
                      <a:pt x="6" y="169"/>
                    </a:cubicBezTo>
                    <a:cubicBezTo>
                      <a:pt x="5" y="169"/>
                      <a:pt x="5" y="169"/>
                      <a:pt x="5" y="169"/>
                    </a:cubicBezTo>
                    <a:cubicBezTo>
                      <a:pt x="3" y="170"/>
                      <a:pt x="2" y="172"/>
                      <a:pt x="2" y="174"/>
                    </a:cubicBezTo>
                    <a:cubicBezTo>
                      <a:pt x="3" y="176"/>
                      <a:pt x="5" y="177"/>
                      <a:pt x="7" y="176"/>
                    </a:cubicBezTo>
                    <a:cubicBezTo>
                      <a:pt x="15" y="174"/>
                      <a:pt x="15" y="174"/>
                      <a:pt x="15" y="174"/>
                    </a:cubicBezTo>
                    <a:cubicBezTo>
                      <a:pt x="21" y="194"/>
                      <a:pt x="21" y="194"/>
                      <a:pt x="21" y="194"/>
                    </a:cubicBezTo>
                    <a:cubicBezTo>
                      <a:pt x="21" y="196"/>
                      <a:pt x="23" y="197"/>
                      <a:pt x="25" y="196"/>
                    </a:cubicBezTo>
                    <a:cubicBezTo>
                      <a:pt x="27" y="196"/>
                      <a:pt x="29" y="194"/>
                      <a:pt x="28" y="192"/>
                    </a:cubicBezTo>
                    <a:cubicBezTo>
                      <a:pt x="23" y="172"/>
                      <a:pt x="23" y="172"/>
                      <a:pt x="23" y="172"/>
                    </a:cubicBezTo>
                    <a:cubicBezTo>
                      <a:pt x="42" y="167"/>
                      <a:pt x="42" y="167"/>
                      <a:pt x="42" y="167"/>
                    </a:cubicBezTo>
                    <a:cubicBezTo>
                      <a:pt x="47" y="186"/>
                      <a:pt x="47" y="186"/>
                      <a:pt x="47" y="186"/>
                    </a:cubicBezTo>
                    <a:cubicBezTo>
                      <a:pt x="47" y="186"/>
                      <a:pt x="47" y="186"/>
                      <a:pt x="47" y="186"/>
                    </a:cubicBezTo>
                    <a:cubicBezTo>
                      <a:pt x="48" y="188"/>
                      <a:pt x="50" y="190"/>
                      <a:pt x="52" y="189"/>
                    </a:cubicBezTo>
                    <a:cubicBezTo>
                      <a:pt x="54" y="188"/>
                      <a:pt x="55" y="186"/>
                      <a:pt x="55" y="184"/>
                    </a:cubicBezTo>
                    <a:cubicBezTo>
                      <a:pt x="50" y="165"/>
                      <a:pt x="50" y="165"/>
                      <a:pt x="50" y="165"/>
                    </a:cubicBezTo>
                    <a:cubicBezTo>
                      <a:pt x="58" y="163"/>
                      <a:pt x="58" y="163"/>
                      <a:pt x="58" y="163"/>
                    </a:cubicBezTo>
                    <a:cubicBezTo>
                      <a:pt x="60" y="162"/>
                      <a:pt x="61" y="160"/>
                      <a:pt x="61" y="158"/>
                    </a:cubicBezTo>
                    <a:cubicBezTo>
                      <a:pt x="60" y="156"/>
                      <a:pt x="58" y="155"/>
                      <a:pt x="56" y="155"/>
                    </a:cubicBezTo>
                    <a:cubicBezTo>
                      <a:pt x="55" y="156"/>
                      <a:pt x="55" y="156"/>
                      <a:pt x="55" y="156"/>
                    </a:cubicBezTo>
                    <a:cubicBezTo>
                      <a:pt x="52" y="146"/>
                      <a:pt x="52" y="146"/>
                      <a:pt x="52" y="146"/>
                    </a:cubicBezTo>
                    <a:cubicBezTo>
                      <a:pt x="52" y="146"/>
                      <a:pt x="52" y="146"/>
                      <a:pt x="52" y="146"/>
                    </a:cubicBezTo>
                    <a:cubicBezTo>
                      <a:pt x="52" y="146"/>
                      <a:pt x="52" y="146"/>
                      <a:pt x="52" y="146"/>
                    </a:cubicBezTo>
                    <a:cubicBezTo>
                      <a:pt x="49" y="135"/>
                      <a:pt x="40" y="128"/>
                      <a:pt x="30" y="127"/>
                    </a:cubicBezTo>
                    <a:cubicBezTo>
                      <a:pt x="28" y="120"/>
                      <a:pt x="27" y="113"/>
                      <a:pt x="27" y="106"/>
                    </a:cubicBezTo>
                    <a:cubicBezTo>
                      <a:pt x="27" y="56"/>
                      <a:pt x="68" y="16"/>
                      <a:pt x="119" y="16"/>
                    </a:cubicBezTo>
                    <a:cubicBezTo>
                      <a:pt x="169" y="16"/>
                      <a:pt x="210" y="56"/>
                      <a:pt x="210" y="106"/>
                    </a:cubicBezTo>
                    <a:cubicBezTo>
                      <a:pt x="210" y="154"/>
                      <a:pt x="178" y="189"/>
                      <a:pt x="134" y="189"/>
                    </a:cubicBezTo>
                    <a:cubicBezTo>
                      <a:pt x="123" y="189"/>
                      <a:pt x="110" y="184"/>
                      <a:pt x="104" y="177"/>
                    </a:cubicBezTo>
                    <a:cubicBezTo>
                      <a:pt x="98" y="170"/>
                      <a:pt x="98" y="163"/>
                      <a:pt x="98" y="161"/>
                    </a:cubicBezTo>
                    <a:cubicBezTo>
                      <a:pt x="98" y="161"/>
                      <a:pt x="98" y="160"/>
                      <a:pt x="98" y="160"/>
                    </a:cubicBezTo>
                    <a:cubicBezTo>
                      <a:pt x="98" y="160"/>
                      <a:pt x="98" y="160"/>
                      <a:pt x="98" y="160"/>
                    </a:cubicBezTo>
                    <a:cubicBezTo>
                      <a:pt x="97" y="124"/>
                      <a:pt x="111" y="104"/>
                      <a:pt x="111" y="104"/>
                    </a:cubicBezTo>
                    <a:cubicBezTo>
                      <a:pt x="89" y="124"/>
                      <a:pt x="86" y="151"/>
                      <a:pt x="86" y="164"/>
                    </a:cubicBezTo>
                    <a:cubicBezTo>
                      <a:pt x="86" y="166"/>
                      <a:pt x="86" y="168"/>
                      <a:pt x="87" y="170"/>
                    </a:cubicBezTo>
                    <a:cubicBezTo>
                      <a:pt x="87" y="175"/>
                      <a:pt x="90" y="181"/>
                      <a:pt x="93" y="186"/>
                    </a:cubicBezTo>
                    <a:cubicBezTo>
                      <a:pt x="102" y="197"/>
                      <a:pt x="118" y="205"/>
                      <a:pt x="134" y="205"/>
                    </a:cubicBezTo>
                    <a:cubicBezTo>
                      <a:pt x="186" y="205"/>
                      <a:pt x="226" y="162"/>
                      <a:pt x="226" y="106"/>
                    </a:cubicBezTo>
                    <a:cubicBezTo>
                      <a:pt x="226" y="47"/>
                      <a:pt x="178" y="0"/>
                      <a:pt x="119" y="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0" name="Rounded Rectangle 39"/>
          <p:cNvSpPr/>
          <p:nvPr/>
        </p:nvSpPr>
        <p:spPr>
          <a:xfrm>
            <a:off x="532587" y="4765449"/>
            <a:ext cx="4118858" cy="343598"/>
          </a:xfrm>
          <a:prstGeom prst="roundRect">
            <a:avLst>
              <a:gd name="adj" fmla="val 50000"/>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Calibri Light" panose="020F0302020204030204" pitchFamily="34" charset="0"/>
              </a:rPr>
              <a:t>EU-E / EU-F Plugs - On / Off Only  </a:t>
            </a:r>
            <a:endParaRPr lang="en-US" sz="1400" b="1" dirty="0">
              <a:latin typeface="Calibri Light" panose="020F0302020204030204" pitchFamily="34" charset="0"/>
            </a:endParaRPr>
          </a:p>
        </p:txBody>
      </p:sp>
    </p:spTree>
    <p:extLst>
      <p:ext uri="{BB962C8B-B14F-4D97-AF65-F5344CB8AC3E}">
        <p14:creationId xmlns:p14="http://schemas.microsoft.com/office/powerpoint/2010/main" val="139030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anim calcmode="lin" valueType="num">
                                      <p:cBhvr>
                                        <p:cTn id="12" dur="500" fill="hold"/>
                                        <p:tgtEl>
                                          <p:spTgt spid="28"/>
                                        </p:tgtEl>
                                        <p:attrNameLst>
                                          <p:attrName>ppt_x</p:attrName>
                                        </p:attrNameLst>
                                      </p:cBhvr>
                                      <p:tavLst>
                                        <p:tav tm="0">
                                          <p:val>
                                            <p:strVal val="#ppt_x"/>
                                          </p:val>
                                        </p:tav>
                                        <p:tav tm="100000">
                                          <p:val>
                                            <p:strVal val="#ppt_x"/>
                                          </p:val>
                                        </p:tav>
                                      </p:tavLst>
                                    </p:anim>
                                    <p:anim calcmode="lin" valueType="num">
                                      <p:cBhvr>
                                        <p:cTn id="13" dur="5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7976332" cy="155567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575624" y="3347459"/>
            <a:ext cx="4551289" cy="3029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6" descr="D:\work\clients\nivDesign\Risco\smart_home_tablet\pic\Fibaro Dimm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31808" y="5048928"/>
            <a:ext cx="2895104" cy="13281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6345" y="294204"/>
            <a:ext cx="10914222" cy="1143000"/>
          </a:xfrm>
        </p:spPr>
        <p:txBody>
          <a:bodyPr/>
          <a:lstStyle/>
          <a:p>
            <a:r>
              <a:rPr lang="en-US" dirty="0" smtClean="0">
                <a:solidFill>
                  <a:schemeClr val="bg1"/>
                </a:solidFill>
              </a:rPr>
              <a:t>Power &amp; Lighting | </a:t>
            </a:r>
            <a:r>
              <a:rPr lang="en-US" b="1" dirty="0" smtClean="0">
                <a:solidFill>
                  <a:schemeClr val="bg1"/>
                </a:solidFill>
              </a:rPr>
              <a:t>Lighting Switch</a:t>
            </a:r>
            <a:r>
              <a:rPr lang="en-US" dirty="0" smtClean="0"/>
              <a:t/>
            </a:r>
            <a:br>
              <a:rPr lang="en-US" dirty="0" smtClean="0"/>
            </a:br>
            <a:r>
              <a:rPr lang="en-US" sz="3200" dirty="0" smtClean="0">
                <a:solidFill>
                  <a:srgbClr val="2E3842"/>
                </a:solidFill>
              </a:rPr>
              <a:t>Control. Protect. Save</a:t>
            </a:r>
            <a:endParaRPr lang="en-US" sz="3200" dirty="0">
              <a:solidFill>
                <a:srgbClr val="2E3842"/>
              </a:solidFill>
            </a:endParaRPr>
          </a:p>
        </p:txBody>
      </p:sp>
      <p:sp>
        <p:nvSpPr>
          <p:cNvPr id="4" name="Slide Number Placeholder 3"/>
          <p:cNvSpPr>
            <a:spLocks noGrp="1"/>
          </p:cNvSpPr>
          <p:nvPr>
            <p:ph type="sldNum" sz="quarter" idx="12"/>
          </p:nvPr>
        </p:nvSpPr>
        <p:spPr/>
        <p:txBody>
          <a:bodyPr/>
          <a:lstStyle/>
          <a:p>
            <a:fld id="{49DA934A-3AB0-4576-BB2B-BBE1CB0F5CC0}" type="slidenum">
              <a:rPr lang="en-US" smtClean="0"/>
              <a:pPr/>
              <a:t>11</a:t>
            </a:fld>
            <a:endParaRPr lang="en-US"/>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75624" y="0"/>
            <a:ext cx="4551288" cy="3881717"/>
          </a:xfrm>
          <a:prstGeom prst="rect">
            <a:avLst/>
          </a:prstGeom>
        </p:spPr>
      </p:pic>
      <p:pic>
        <p:nvPicPr>
          <p:cNvPr id="3074" name="Picture 2" descr="http://www.gdctelecom.ro/images/Home_Automation/Senzori/Relay-Switch-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81031" y="3339406"/>
            <a:ext cx="1968893" cy="1380517"/>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flipV="1">
            <a:off x="7575624" y="-8965"/>
            <a:ext cx="0" cy="6386064"/>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815275" y="1887226"/>
            <a:ext cx="2871917" cy="692497"/>
            <a:chOff x="815275" y="1887226"/>
            <a:chExt cx="2871917" cy="692497"/>
          </a:xfrm>
        </p:grpSpPr>
        <p:sp>
          <p:nvSpPr>
            <p:cNvPr id="12" name="Content Placeholder 2"/>
            <p:cNvSpPr txBox="1">
              <a:spLocks/>
            </p:cNvSpPr>
            <p:nvPr/>
          </p:nvSpPr>
          <p:spPr>
            <a:xfrm>
              <a:off x="1166912" y="1887226"/>
              <a:ext cx="2520280" cy="692497"/>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2000" dirty="0" smtClean="0">
                  <a:latin typeface="Calibri Light" panose="020F0302020204030204" pitchFamily="34" charset="0"/>
                </a:rPr>
                <a:t>Control</a:t>
              </a:r>
              <a:endParaRPr lang="en-US" sz="2400" dirty="0" smtClean="0">
                <a:latin typeface="Calibri Light" panose="020F0302020204030204" pitchFamily="34" charset="0"/>
              </a:endParaRPr>
            </a:p>
            <a:p>
              <a:pPr marL="0" lvl="1" indent="0">
                <a:spcBef>
                  <a:spcPts val="600"/>
                </a:spcBef>
                <a:buNone/>
              </a:pPr>
              <a:r>
                <a:rPr lang="en-US" sz="1400" dirty="0" smtClean="0">
                  <a:latin typeface="Calibri Light" panose="020F0302020204030204" pitchFamily="34" charset="0"/>
                </a:rPr>
                <a:t>Your lights from your mobile</a:t>
              </a:r>
              <a:endParaRPr lang="en-US" sz="1400" dirty="0">
                <a:latin typeface="Calibri Light" panose="020F0302020204030204" pitchFamily="34" charset="0"/>
              </a:endParaRPr>
            </a:p>
          </p:txBody>
        </p:sp>
        <p:grpSp>
          <p:nvGrpSpPr>
            <p:cNvPr id="13" name="Group 12"/>
            <p:cNvGrpSpPr/>
            <p:nvPr/>
          </p:nvGrpSpPr>
          <p:grpSpPr>
            <a:xfrm>
              <a:off x="815275" y="1951561"/>
              <a:ext cx="335923" cy="306394"/>
              <a:chOff x="8520714" y="2051045"/>
              <a:chExt cx="406467" cy="337033"/>
            </a:xfrm>
          </p:grpSpPr>
          <p:grpSp>
            <p:nvGrpSpPr>
              <p:cNvPr id="14" name="Group 13"/>
              <p:cNvGrpSpPr/>
              <p:nvPr/>
            </p:nvGrpSpPr>
            <p:grpSpPr>
              <a:xfrm>
                <a:off x="8520714" y="2287126"/>
                <a:ext cx="406467" cy="100952"/>
                <a:chOff x="9169888" y="1448592"/>
                <a:chExt cx="792089" cy="216401"/>
              </a:xfrm>
            </p:grpSpPr>
            <p:sp>
              <p:nvSpPr>
                <p:cNvPr id="25" name="Rounded Rectangle 24"/>
                <p:cNvSpPr/>
                <p:nvPr/>
              </p:nvSpPr>
              <p:spPr>
                <a:xfrm>
                  <a:off x="9169888" y="1506317"/>
                  <a:ext cx="792089" cy="100953"/>
                </a:xfrm>
                <a:prstGeom prst="roundRect">
                  <a:avLst>
                    <a:gd name="adj" fmla="val 50000"/>
                  </a:avLst>
                </a:prstGeom>
                <a:solidFill>
                  <a:srgbClr val="42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9263724" y="1448592"/>
                  <a:ext cx="303964" cy="216401"/>
                </a:xfrm>
                <a:prstGeom prst="roundRect">
                  <a:avLst>
                    <a:gd name="adj" fmla="val 50000"/>
                  </a:avLst>
                </a:prstGeom>
                <a:solidFill>
                  <a:srgbClr val="42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8520714" y="2167423"/>
                <a:ext cx="406467" cy="100952"/>
                <a:chOff x="9169888" y="1448592"/>
                <a:chExt cx="792089" cy="216401"/>
              </a:xfrm>
              <a:solidFill>
                <a:srgbClr val="ED1C24"/>
              </a:solidFill>
            </p:grpSpPr>
            <p:sp>
              <p:nvSpPr>
                <p:cNvPr id="23" name="Rounded Rectangle 22"/>
                <p:cNvSpPr/>
                <p:nvPr/>
              </p:nvSpPr>
              <p:spPr>
                <a:xfrm>
                  <a:off x="9169888" y="1506317"/>
                  <a:ext cx="792089" cy="10095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565932" y="1448592"/>
                  <a:ext cx="303965" cy="21640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8520714" y="2051045"/>
                <a:ext cx="406467" cy="100952"/>
                <a:chOff x="9169888" y="1448592"/>
                <a:chExt cx="792089" cy="216401"/>
              </a:xfrm>
            </p:grpSpPr>
            <p:sp>
              <p:nvSpPr>
                <p:cNvPr id="18" name="Rounded Rectangle 17"/>
                <p:cNvSpPr/>
                <p:nvPr/>
              </p:nvSpPr>
              <p:spPr>
                <a:xfrm>
                  <a:off x="9169888" y="1506317"/>
                  <a:ext cx="792089" cy="100953"/>
                </a:xfrm>
                <a:prstGeom prst="roundRect">
                  <a:avLst>
                    <a:gd name="adj" fmla="val 50000"/>
                  </a:avLst>
                </a:prstGeom>
                <a:solidFill>
                  <a:srgbClr val="42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9263724" y="1448592"/>
                  <a:ext cx="303964" cy="216401"/>
                </a:xfrm>
                <a:prstGeom prst="roundRect">
                  <a:avLst>
                    <a:gd name="adj" fmla="val 50000"/>
                  </a:avLst>
                </a:prstGeom>
                <a:solidFill>
                  <a:srgbClr val="42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 name="Group 6"/>
          <p:cNvGrpSpPr/>
          <p:nvPr/>
        </p:nvGrpSpPr>
        <p:grpSpPr>
          <a:xfrm>
            <a:off x="792862" y="3054136"/>
            <a:ext cx="5846079" cy="1206447"/>
            <a:chOff x="792862" y="3081269"/>
            <a:chExt cx="5846079" cy="1206447"/>
          </a:xfrm>
        </p:grpSpPr>
        <p:sp>
          <p:nvSpPr>
            <p:cNvPr id="19" name="Content Placeholder 2"/>
            <p:cNvSpPr txBox="1">
              <a:spLocks/>
            </p:cNvSpPr>
            <p:nvPr/>
          </p:nvSpPr>
          <p:spPr>
            <a:xfrm>
              <a:off x="1166912" y="3087387"/>
              <a:ext cx="5472029" cy="1200329"/>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Calibri Light" panose="020F0302020204030204" pitchFamily="34" charset="0"/>
                </a:rPr>
                <a:t>Protect</a:t>
              </a:r>
              <a:endParaRPr lang="en-US" sz="2400" dirty="0">
                <a:latin typeface="Calibri Light" panose="020F0302020204030204" pitchFamily="34" charset="0"/>
              </a:endParaRPr>
            </a:p>
            <a:p>
              <a:pPr marL="0" lvl="1" indent="0">
                <a:spcBef>
                  <a:spcPts val="600"/>
                </a:spcBef>
                <a:buNone/>
              </a:pPr>
              <a:r>
                <a:rPr lang="en-US" sz="1400" dirty="0">
                  <a:latin typeface="Calibri Light" panose="020F0302020204030204" pitchFamily="34" charset="0"/>
                </a:rPr>
                <a:t>Automatic light settings make your home look occupied when you're out</a:t>
              </a:r>
              <a:r>
                <a:rPr lang="en-US" sz="1400" dirty="0" smtClean="0">
                  <a:latin typeface="Calibri Light" panose="020F0302020204030204" pitchFamily="34" charset="0"/>
                </a:rPr>
                <a:t>.</a:t>
              </a:r>
              <a:br>
                <a:rPr lang="en-US" sz="1400" dirty="0" smtClean="0">
                  <a:latin typeface="Calibri Light" panose="020F0302020204030204" pitchFamily="34" charset="0"/>
                </a:rPr>
              </a:br>
              <a:r>
                <a:rPr lang="en-US" sz="1400" b="1" dirty="0" smtClean="0">
                  <a:latin typeface="Calibri Light" panose="020F0302020204030204" pitchFamily="34" charset="0"/>
                </a:rPr>
                <a:t>(</a:t>
              </a:r>
              <a:r>
                <a:rPr lang="en-US" sz="1400" b="1" dirty="0">
                  <a:latin typeface="Calibri Light" panose="020F0302020204030204" pitchFamily="34" charset="0"/>
                </a:rPr>
                <a:t>Lights send a clear “stay away” signal to intruders!)</a:t>
              </a:r>
            </a:p>
            <a:p>
              <a:pPr marL="0" lvl="1" indent="0">
                <a:spcBef>
                  <a:spcPts val="600"/>
                </a:spcBef>
                <a:buNone/>
              </a:pPr>
              <a:r>
                <a:rPr lang="en-US" sz="1400" dirty="0">
                  <a:latin typeface="Calibri Light" panose="020F0302020204030204" pitchFamily="34" charset="0"/>
                </a:rPr>
                <a:t>Switch on all lights on intrusion event</a:t>
              </a:r>
            </a:p>
          </p:txBody>
        </p:sp>
        <p:grpSp>
          <p:nvGrpSpPr>
            <p:cNvPr id="11" name="Group 10"/>
            <p:cNvGrpSpPr/>
            <p:nvPr/>
          </p:nvGrpSpPr>
          <p:grpSpPr>
            <a:xfrm>
              <a:off x="792862" y="3081269"/>
              <a:ext cx="380749" cy="388359"/>
              <a:chOff x="5400675" y="2693988"/>
              <a:chExt cx="1314451" cy="1474788"/>
            </a:xfrm>
          </p:grpSpPr>
          <p:sp>
            <p:nvSpPr>
              <p:cNvPr id="8" name="Freeform 5"/>
              <p:cNvSpPr>
                <a:spLocks/>
              </p:cNvSpPr>
              <p:nvPr/>
            </p:nvSpPr>
            <p:spPr bwMode="auto">
              <a:xfrm>
                <a:off x="5400675" y="2693988"/>
                <a:ext cx="1314451" cy="1474788"/>
              </a:xfrm>
              <a:custGeom>
                <a:avLst/>
                <a:gdLst>
                  <a:gd name="T0" fmla="*/ 174 w 347"/>
                  <a:gd name="T1" fmla="*/ 0 h 390"/>
                  <a:gd name="T2" fmla="*/ 102 w 347"/>
                  <a:gd name="T3" fmla="*/ 28 h 390"/>
                  <a:gd name="T4" fmla="*/ 15 w 347"/>
                  <a:gd name="T5" fmla="*/ 39 h 390"/>
                  <a:gd name="T6" fmla="*/ 28 w 347"/>
                  <a:gd name="T7" fmla="*/ 220 h 390"/>
                  <a:gd name="T8" fmla="*/ 174 w 347"/>
                  <a:gd name="T9" fmla="*/ 390 h 390"/>
                  <a:gd name="T10" fmla="*/ 320 w 347"/>
                  <a:gd name="T11" fmla="*/ 220 h 390"/>
                  <a:gd name="T12" fmla="*/ 333 w 347"/>
                  <a:gd name="T13" fmla="*/ 39 h 390"/>
                  <a:gd name="T14" fmla="*/ 252 w 347"/>
                  <a:gd name="T15" fmla="*/ 28 h 390"/>
                  <a:gd name="T16" fmla="*/ 174 w 347"/>
                  <a:gd name="T17"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7" h="390">
                    <a:moveTo>
                      <a:pt x="174" y="0"/>
                    </a:moveTo>
                    <a:cubicBezTo>
                      <a:pt x="168" y="0"/>
                      <a:pt x="142" y="16"/>
                      <a:pt x="102" y="28"/>
                    </a:cubicBezTo>
                    <a:cubicBezTo>
                      <a:pt x="75" y="36"/>
                      <a:pt x="15" y="39"/>
                      <a:pt x="15" y="39"/>
                    </a:cubicBezTo>
                    <a:cubicBezTo>
                      <a:pt x="15" y="39"/>
                      <a:pt x="0" y="136"/>
                      <a:pt x="28" y="220"/>
                    </a:cubicBezTo>
                    <a:cubicBezTo>
                      <a:pt x="62" y="326"/>
                      <a:pt x="161" y="390"/>
                      <a:pt x="174" y="390"/>
                    </a:cubicBezTo>
                    <a:cubicBezTo>
                      <a:pt x="187" y="390"/>
                      <a:pt x="294" y="317"/>
                      <a:pt x="320" y="220"/>
                    </a:cubicBezTo>
                    <a:cubicBezTo>
                      <a:pt x="347" y="115"/>
                      <a:pt x="333" y="39"/>
                      <a:pt x="333" y="39"/>
                    </a:cubicBezTo>
                    <a:cubicBezTo>
                      <a:pt x="333" y="39"/>
                      <a:pt x="291" y="36"/>
                      <a:pt x="252" y="28"/>
                    </a:cubicBezTo>
                    <a:cubicBezTo>
                      <a:pt x="195" y="17"/>
                      <a:pt x="179" y="0"/>
                      <a:pt x="174" y="0"/>
                    </a:cubicBezTo>
                    <a:close/>
                  </a:path>
                </a:pathLst>
              </a:custGeom>
              <a:noFill/>
              <a:ln w="19050" cap="flat">
                <a:solidFill>
                  <a:srgbClr val="3A48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5581868" y="2895243"/>
                <a:ext cx="956830" cy="1072285"/>
              </a:xfrm>
              <a:custGeom>
                <a:avLst/>
                <a:gdLst>
                  <a:gd name="T0" fmla="*/ 139 w 278"/>
                  <a:gd name="T1" fmla="*/ 0 h 312"/>
                  <a:gd name="T2" fmla="*/ 82 w 278"/>
                  <a:gd name="T3" fmla="*/ 22 h 312"/>
                  <a:gd name="T4" fmla="*/ 11 w 278"/>
                  <a:gd name="T5" fmla="*/ 31 h 312"/>
                  <a:gd name="T6" fmla="*/ 22 w 278"/>
                  <a:gd name="T7" fmla="*/ 176 h 312"/>
                  <a:gd name="T8" fmla="*/ 139 w 278"/>
                  <a:gd name="T9" fmla="*/ 312 h 312"/>
                  <a:gd name="T10" fmla="*/ 256 w 278"/>
                  <a:gd name="T11" fmla="*/ 176 h 312"/>
                  <a:gd name="T12" fmla="*/ 267 w 278"/>
                  <a:gd name="T13" fmla="*/ 31 h 312"/>
                  <a:gd name="T14" fmla="*/ 201 w 278"/>
                  <a:gd name="T15" fmla="*/ 22 h 312"/>
                  <a:gd name="T16" fmla="*/ 139 w 278"/>
                  <a:gd name="T1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312">
                    <a:moveTo>
                      <a:pt x="139" y="0"/>
                    </a:moveTo>
                    <a:cubicBezTo>
                      <a:pt x="135" y="0"/>
                      <a:pt x="114" y="13"/>
                      <a:pt x="82" y="22"/>
                    </a:cubicBezTo>
                    <a:cubicBezTo>
                      <a:pt x="60" y="28"/>
                      <a:pt x="11" y="31"/>
                      <a:pt x="11" y="31"/>
                    </a:cubicBezTo>
                    <a:cubicBezTo>
                      <a:pt x="11" y="31"/>
                      <a:pt x="0" y="109"/>
                      <a:pt x="22" y="176"/>
                    </a:cubicBezTo>
                    <a:cubicBezTo>
                      <a:pt x="49" y="261"/>
                      <a:pt x="128" y="312"/>
                      <a:pt x="139" y="312"/>
                    </a:cubicBezTo>
                    <a:cubicBezTo>
                      <a:pt x="149" y="312"/>
                      <a:pt x="235" y="254"/>
                      <a:pt x="256" y="176"/>
                    </a:cubicBezTo>
                    <a:cubicBezTo>
                      <a:pt x="278" y="92"/>
                      <a:pt x="267" y="31"/>
                      <a:pt x="267" y="31"/>
                    </a:cubicBezTo>
                    <a:cubicBezTo>
                      <a:pt x="267" y="31"/>
                      <a:pt x="233" y="28"/>
                      <a:pt x="201" y="22"/>
                    </a:cubicBezTo>
                    <a:cubicBezTo>
                      <a:pt x="156" y="13"/>
                      <a:pt x="143" y="0"/>
                      <a:pt x="139" y="0"/>
                    </a:cubicBezTo>
                  </a:path>
                </a:pathLst>
              </a:custGeom>
              <a:noFill/>
              <a:ln w="19050">
                <a:solidFill>
                  <a:srgbClr val="ED1C24"/>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2050" name="Picture 2" descr="D:\work\clients\nivDesign\Risco\smart_home_tablet\pic\widok4_DIMMER_s.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647632" y="4029207"/>
            <a:ext cx="1803540" cy="1419994"/>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9951888" y="6285717"/>
            <a:ext cx="619131" cy="619131"/>
            <a:chOff x="10020845" y="6285717"/>
            <a:chExt cx="619131" cy="619131"/>
          </a:xfrm>
        </p:grpSpPr>
        <p:grpSp>
          <p:nvGrpSpPr>
            <p:cNvPr id="46" name="Group 45"/>
            <p:cNvGrpSpPr/>
            <p:nvPr/>
          </p:nvGrpSpPr>
          <p:grpSpPr>
            <a:xfrm>
              <a:off x="10035869" y="6300741"/>
              <a:ext cx="589083" cy="589083"/>
              <a:chOff x="5680709" y="2649819"/>
              <a:chExt cx="761009" cy="761009"/>
            </a:xfrm>
          </p:grpSpPr>
          <p:sp>
            <p:nvSpPr>
              <p:cNvPr id="48" name="Oval 47"/>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49" name="Freeform 48"/>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47" name="Oval 46">
              <a:hlinkClick r:id="rId7"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nvGrpSpPr>
          <p:cNvPr id="6" name="Group 5"/>
          <p:cNvGrpSpPr/>
          <p:nvPr/>
        </p:nvGrpSpPr>
        <p:grpSpPr>
          <a:xfrm>
            <a:off x="785003" y="4734996"/>
            <a:ext cx="5853938" cy="907941"/>
            <a:chOff x="785003" y="4734996"/>
            <a:chExt cx="5853938" cy="907941"/>
          </a:xfrm>
        </p:grpSpPr>
        <p:sp>
          <p:nvSpPr>
            <p:cNvPr id="21" name="Content Placeholder 2"/>
            <p:cNvSpPr txBox="1">
              <a:spLocks/>
            </p:cNvSpPr>
            <p:nvPr/>
          </p:nvSpPr>
          <p:spPr>
            <a:xfrm>
              <a:off x="1166912" y="4734996"/>
              <a:ext cx="5472029" cy="907941"/>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2000" dirty="0">
                  <a:latin typeface="Calibri Light" panose="020F0302020204030204" pitchFamily="34" charset="0"/>
                </a:rPr>
                <a:t>Save</a:t>
              </a:r>
              <a:endParaRPr lang="en-US" sz="2400" dirty="0">
                <a:latin typeface="Calibri Light" panose="020F0302020204030204" pitchFamily="34" charset="0"/>
              </a:endParaRPr>
            </a:p>
            <a:p>
              <a:pPr marL="0" lvl="1" indent="0">
                <a:spcBef>
                  <a:spcPts val="600"/>
                </a:spcBef>
                <a:buNone/>
              </a:pPr>
              <a:r>
                <a:rPr lang="en-US" sz="1400" dirty="0">
                  <a:latin typeface="Calibri Light" panose="020F0302020204030204" pitchFamily="34" charset="0"/>
                </a:rPr>
                <a:t>Keep the lights on only where and when you need them </a:t>
              </a:r>
              <a:r>
                <a:rPr lang="en-US" sz="1400" dirty="0" smtClean="0">
                  <a:latin typeface="Calibri Light" panose="020F0302020204030204" pitchFamily="34" charset="0"/>
                </a:rPr>
                <a:t/>
              </a:r>
              <a:br>
                <a:rPr lang="en-US" sz="1400" dirty="0" smtClean="0">
                  <a:latin typeface="Calibri Light" panose="020F0302020204030204" pitchFamily="34" charset="0"/>
                </a:rPr>
              </a:br>
              <a:r>
                <a:rPr lang="en-US" sz="1400" dirty="0" smtClean="0">
                  <a:latin typeface="Calibri Light" panose="020F0302020204030204" pitchFamily="34" charset="0"/>
                </a:rPr>
                <a:t>(</a:t>
              </a:r>
              <a:r>
                <a:rPr lang="en-US" sz="1400" dirty="0">
                  <a:latin typeface="Calibri Light" panose="020F0302020204030204" pitchFamily="34" charset="0"/>
                </a:rPr>
                <a:t>smart schedules, leaving home, on the couch…)</a:t>
              </a:r>
            </a:p>
          </p:txBody>
        </p:sp>
        <p:grpSp>
          <p:nvGrpSpPr>
            <p:cNvPr id="53" name="Group 52"/>
            <p:cNvGrpSpPr/>
            <p:nvPr/>
          </p:nvGrpSpPr>
          <p:grpSpPr>
            <a:xfrm>
              <a:off x="785003" y="4753373"/>
              <a:ext cx="399914" cy="363626"/>
              <a:chOff x="-500063" y="4878388"/>
              <a:chExt cx="857251" cy="779462"/>
            </a:xfrm>
            <a:solidFill>
              <a:srgbClr val="ED1C24"/>
            </a:solidFill>
          </p:grpSpPr>
          <p:sp>
            <p:nvSpPr>
              <p:cNvPr id="54" name="Freeform 6"/>
              <p:cNvSpPr>
                <a:spLocks/>
              </p:cNvSpPr>
              <p:nvPr/>
            </p:nvSpPr>
            <p:spPr bwMode="auto">
              <a:xfrm>
                <a:off x="-284162" y="5068888"/>
                <a:ext cx="406400" cy="463550"/>
              </a:xfrm>
              <a:custGeom>
                <a:avLst/>
                <a:gdLst>
                  <a:gd name="T0" fmla="*/ 26 w 107"/>
                  <a:gd name="T1" fmla="*/ 109 h 122"/>
                  <a:gd name="T2" fmla="*/ 14 w 107"/>
                  <a:gd name="T3" fmla="*/ 49 h 122"/>
                  <a:gd name="T4" fmla="*/ 107 w 107"/>
                  <a:gd name="T5" fmla="*/ 0 h 122"/>
                  <a:gd name="T6" fmla="*/ 99 w 107"/>
                  <a:gd name="T7" fmla="*/ 28 h 122"/>
                  <a:gd name="T8" fmla="*/ 45 w 107"/>
                  <a:gd name="T9" fmla="*/ 114 h 122"/>
                  <a:gd name="T10" fmla="*/ 63 w 107"/>
                  <a:gd name="T11" fmla="*/ 46 h 122"/>
                  <a:gd name="T12" fmla="*/ 26 w 107"/>
                  <a:gd name="T13" fmla="*/ 109 h 122"/>
                </a:gdLst>
                <a:ahLst/>
                <a:cxnLst>
                  <a:cxn ang="0">
                    <a:pos x="T0" y="T1"/>
                  </a:cxn>
                  <a:cxn ang="0">
                    <a:pos x="T2" y="T3"/>
                  </a:cxn>
                  <a:cxn ang="0">
                    <a:pos x="T4" y="T5"/>
                  </a:cxn>
                  <a:cxn ang="0">
                    <a:pos x="T6" y="T7"/>
                  </a:cxn>
                  <a:cxn ang="0">
                    <a:pos x="T8" y="T9"/>
                  </a:cxn>
                  <a:cxn ang="0">
                    <a:pos x="T10" y="T11"/>
                  </a:cxn>
                  <a:cxn ang="0">
                    <a:pos x="T12" y="T13"/>
                  </a:cxn>
                </a:cxnLst>
                <a:rect l="0" t="0" r="r" b="b"/>
                <a:pathLst>
                  <a:path w="107" h="122">
                    <a:moveTo>
                      <a:pt x="26" y="109"/>
                    </a:moveTo>
                    <a:cubicBezTo>
                      <a:pt x="26" y="109"/>
                      <a:pt x="0" y="79"/>
                      <a:pt x="14" y="49"/>
                    </a:cubicBezTo>
                    <a:cubicBezTo>
                      <a:pt x="14" y="49"/>
                      <a:pt x="39" y="3"/>
                      <a:pt x="107" y="0"/>
                    </a:cubicBezTo>
                    <a:cubicBezTo>
                      <a:pt x="107" y="0"/>
                      <a:pt x="97" y="5"/>
                      <a:pt x="99" y="28"/>
                    </a:cubicBezTo>
                    <a:cubicBezTo>
                      <a:pt x="100" y="51"/>
                      <a:pt x="106" y="122"/>
                      <a:pt x="45" y="114"/>
                    </a:cubicBezTo>
                    <a:cubicBezTo>
                      <a:pt x="45" y="114"/>
                      <a:pt x="42" y="60"/>
                      <a:pt x="63" y="46"/>
                    </a:cubicBezTo>
                    <a:cubicBezTo>
                      <a:pt x="63" y="46"/>
                      <a:pt x="27" y="68"/>
                      <a:pt x="26" y="109"/>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
              <p:cNvSpPr>
                <a:spLocks/>
              </p:cNvSpPr>
              <p:nvPr/>
            </p:nvSpPr>
            <p:spPr bwMode="auto">
              <a:xfrm>
                <a:off x="-500063" y="4878388"/>
                <a:ext cx="857251" cy="779462"/>
              </a:xfrm>
              <a:custGeom>
                <a:avLst/>
                <a:gdLst>
                  <a:gd name="T0" fmla="*/ 119 w 226"/>
                  <a:gd name="T1" fmla="*/ 0 h 205"/>
                  <a:gd name="T2" fmla="*/ 11 w 226"/>
                  <a:gd name="T3" fmla="*/ 106 h 205"/>
                  <a:gd name="T4" fmla="*/ 14 w 226"/>
                  <a:gd name="T5" fmla="*/ 131 h 205"/>
                  <a:gd name="T6" fmla="*/ 3 w 226"/>
                  <a:gd name="T7" fmla="*/ 159 h 205"/>
                  <a:gd name="T8" fmla="*/ 3 w 226"/>
                  <a:gd name="T9" fmla="*/ 159 h 205"/>
                  <a:gd name="T10" fmla="*/ 3 w 226"/>
                  <a:gd name="T11" fmla="*/ 159 h 205"/>
                  <a:gd name="T12" fmla="*/ 6 w 226"/>
                  <a:gd name="T13" fmla="*/ 169 h 205"/>
                  <a:gd name="T14" fmla="*/ 5 w 226"/>
                  <a:gd name="T15" fmla="*/ 169 h 205"/>
                  <a:gd name="T16" fmla="*/ 2 w 226"/>
                  <a:gd name="T17" fmla="*/ 174 h 205"/>
                  <a:gd name="T18" fmla="*/ 7 w 226"/>
                  <a:gd name="T19" fmla="*/ 176 h 205"/>
                  <a:gd name="T20" fmla="*/ 15 w 226"/>
                  <a:gd name="T21" fmla="*/ 174 h 205"/>
                  <a:gd name="T22" fmla="*/ 21 w 226"/>
                  <a:gd name="T23" fmla="*/ 194 h 205"/>
                  <a:gd name="T24" fmla="*/ 25 w 226"/>
                  <a:gd name="T25" fmla="*/ 196 h 205"/>
                  <a:gd name="T26" fmla="*/ 28 w 226"/>
                  <a:gd name="T27" fmla="*/ 192 h 205"/>
                  <a:gd name="T28" fmla="*/ 23 w 226"/>
                  <a:gd name="T29" fmla="*/ 172 h 205"/>
                  <a:gd name="T30" fmla="*/ 42 w 226"/>
                  <a:gd name="T31" fmla="*/ 167 h 205"/>
                  <a:gd name="T32" fmla="*/ 47 w 226"/>
                  <a:gd name="T33" fmla="*/ 186 h 205"/>
                  <a:gd name="T34" fmla="*/ 47 w 226"/>
                  <a:gd name="T35" fmla="*/ 186 h 205"/>
                  <a:gd name="T36" fmla="*/ 52 w 226"/>
                  <a:gd name="T37" fmla="*/ 189 h 205"/>
                  <a:gd name="T38" fmla="*/ 55 w 226"/>
                  <a:gd name="T39" fmla="*/ 184 h 205"/>
                  <a:gd name="T40" fmla="*/ 50 w 226"/>
                  <a:gd name="T41" fmla="*/ 165 h 205"/>
                  <a:gd name="T42" fmla="*/ 58 w 226"/>
                  <a:gd name="T43" fmla="*/ 163 h 205"/>
                  <a:gd name="T44" fmla="*/ 61 w 226"/>
                  <a:gd name="T45" fmla="*/ 158 h 205"/>
                  <a:gd name="T46" fmla="*/ 56 w 226"/>
                  <a:gd name="T47" fmla="*/ 155 h 205"/>
                  <a:gd name="T48" fmla="*/ 55 w 226"/>
                  <a:gd name="T49" fmla="*/ 156 h 205"/>
                  <a:gd name="T50" fmla="*/ 52 w 226"/>
                  <a:gd name="T51" fmla="*/ 146 h 205"/>
                  <a:gd name="T52" fmla="*/ 52 w 226"/>
                  <a:gd name="T53" fmla="*/ 146 h 205"/>
                  <a:gd name="T54" fmla="*/ 52 w 226"/>
                  <a:gd name="T55" fmla="*/ 146 h 205"/>
                  <a:gd name="T56" fmla="*/ 30 w 226"/>
                  <a:gd name="T57" fmla="*/ 127 h 205"/>
                  <a:gd name="T58" fmla="*/ 27 w 226"/>
                  <a:gd name="T59" fmla="*/ 106 h 205"/>
                  <a:gd name="T60" fmla="*/ 119 w 226"/>
                  <a:gd name="T61" fmla="*/ 16 h 205"/>
                  <a:gd name="T62" fmla="*/ 210 w 226"/>
                  <a:gd name="T63" fmla="*/ 106 h 205"/>
                  <a:gd name="T64" fmla="*/ 134 w 226"/>
                  <a:gd name="T65" fmla="*/ 189 h 205"/>
                  <a:gd name="T66" fmla="*/ 104 w 226"/>
                  <a:gd name="T67" fmla="*/ 177 h 205"/>
                  <a:gd name="T68" fmla="*/ 98 w 226"/>
                  <a:gd name="T69" fmla="*/ 161 h 205"/>
                  <a:gd name="T70" fmla="*/ 98 w 226"/>
                  <a:gd name="T71" fmla="*/ 160 h 205"/>
                  <a:gd name="T72" fmla="*/ 98 w 226"/>
                  <a:gd name="T73" fmla="*/ 160 h 205"/>
                  <a:gd name="T74" fmla="*/ 111 w 226"/>
                  <a:gd name="T75" fmla="*/ 104 h 205"/>
                  <a:gd name="T76" fmla="*/ 86 w 226"/>
                  <a:gd name="T77" fmla="*/ 164 h 205"/>
                  <a:gd name="T78" fmla="*/ 87 w 226"/>
                  <a:gd name="T79" fmla="*/ 170 h 205"/>
                  <a:gd name="T80" fmla="*/ 93 w 226"/>
                  <a:gd name="T81" fmla="*/ 186 h 205"/>
                  <a:gd name="T82" fmla="*/ 134 w 226"/>
                  <a:gd name="T83" fmla="*/ 205 h 205"/>
                  <a:gd name="T84" fmla="*/ 226 w 226"/>
                  <a:gd name="T85" fmla="*/ 106 h 205"/>
                  <a:gd name="T86" fmla="*/ 119 w 226"/>
                  <a:gd name="T8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05">
                    <a:moveTo>
                      <a:pt x="119" y="0"/>
                    </a:moveTo>
                    <a:cubicBezTo>
                      <a:pt x="59" y="0"/>
                      <a:pt x="11" y="47"/>
                      <a:pt x="11" y="106"/>
                    </a:cubicBezTo>
                    <a:cubicBezTo>
                      <a:pt x="11" y="114"/>
                      <a:pt x="12" y="123"/>
                      <a:pt x="14" y="131"/>
                    </a:cubicBezTo>
                    <a:cubicBezTo>
                      <a:pt x="5" y="136"/>
                      <a:pt x="0" y="148"/>
                      <a:pt x="3" y="159"/>
                    </a:cubicBezTo>
                    <a:cubicBezTo>
                      <a:pt x="3" y="159"/>
                      <a:pt x="3" y="159"/>
                      <a:pt x="3" y="159"/>
                    </a:cubicBezTo>
                    <a:cubicBezTo>
                      <a:pt x="3" y="159"/>
                      <a:pt x="3" y="159"/>
                      <a:pt x="3" y="159"/>
                    </a:cubicBezTo>
                    <a:cubicBezTo>
                      <a:pt x="6" y="169"/>
                      <a:pt x="6" y="169"/>
                      <a:pt x="6" y="169"/>
                    </a:cubicBezTo>
                    <a:cubicBezTo>
                      <a:pt x="5" y="169"/>
                      <a:pt x="5" y="169"/>
                      <a:pt x="5" y="169"/>
                    </a:cubicBezTo>
                    <a:cubicBezTo>
                      <a:pt x="3" y="170"/>
                      <a:pt x="2" y="172"/>
                      <a:pt x="2" y="174"/>
                    </a:cubicBezTo>
                    <a:cubicBezTo>
                      <a:pt x="3" y="176"/>
                      <a:pt x="5" y="177"/>
                      <a:pt x="7" y="176"/>
                    </a:cubicBezTo>
                    <a:cubicBezTo>
                      <a:pt x="15" y="174"/>
                      <a:pt x="15" y="174"/>
                      <a:pt x="15" y="174"/>
                    </a:cubicBezTo>
                    <a:cubicBezTo>
                      <a:pt x="21" y="194"/>
                      <a:pt x="21" y="194"/>
                      <a:pt x="21" y="194"/>
                    </a:cubicBezTo>
                    <a:cubicBezTo>
                      <a:pt x="21" y="196"/>
                      <a:pt x="23" y="197"/>
                      <a:pt x="25" y="196"/>
                    </a:cubicBezTo>
                    <a:cubicBezTo>
                      <a:pt x="27" y="196"/>
                      <a:pt x="29" y="194"/>
                      <a:pt x="28" y="192"/>
                    </a:cubicBezTo>
                    <a:cubicBezTo>
                      <a:pt x="23" y="172"/>
                      <a:pt x="23" y="172"/>
                      <a:pt x="23" y="172"/>
                    </a:cubicBezTo>
                    <a:cubicBezTo>
                      <a:pt x="42" y="167"/>
                      <a:pt x="42" y="167"/>
                      <a:pt x="42" y="167"/>
                    </a:cubicBezTo>
                    <a:cubicBezTo>
                      <a:pt x="47" y="186"/>
                      <a:pt x="47" y="186"/>
                      <a:pt x="47" y="186"/>
                    </a:cubicBezTo>
                    <a:cubicBezTo>
                      <a:pt x="47" y="186"/>
                      <a:pt x="47" y="186"/>
                      <a:pt x="47" y="186"/>
                    </a:cubicBezTo>
                    <a:cubicBezTo>
                      <a:pt x="48" y="188"/>
                      <a:pt x="50" y="190"/>
                      <a:pt x="52" y="189"/>
                    </a:cubicBezTo>
                    <a:cubicBezTo>
                      <a:pt x="54" y="188"/>
                      <a:pt x="55" y="186"/>
                      <a:pt x="55" y="184"/>
                    </a:cubicBezTo>
                    <a:cubicBezTo>
                      <a:pt x="50" y="165"/>
                      <a:pt x="50" y="165"/>
                      <a:pt x="50" y="165"/>
                    </a:cubicBezTo>
                    <a:cubicBezTo>
                      <a:pt x="58" y="163"/>
                      <a:pt x="58" y="163"/>
                      <a:pt x="58" y="163"/>
                    </a:cubicBezTo>
                    <a:cubicBezTo>
                      <a:pt x="60" y="162"/>
                      <a:pt x="61" y="160"/>
                      <a:pt x="61" y="158"/>
                    </a:cubicBezTo>
                    <a:cubicBezTo>
                      <a:pt x="60" y="156"/>
                      <a:pt x="58" y="155"/>
                      <a:pt x="56" y="155"/>
                    </a:cubicBezTo>
                    <a:cubicBezTo>
                      <a:pt x="55" y="156"/>
                      <a:pt x="55" y="156"/>
                      <a:pt x="55" y="156"/>
                    </a:cubicBezTo>
                    <a:cubicBezTo>
                      <a:pt x="52" y="146"/>
                      <a:pt x="52" y="146"/>
                      <a:pt x="52" y="146"/>
                    </a:cubicBezTo>
                    <a:cubicBezTo>
                      <a:pt x="52" y="146"/>
                      <a:pt x="52" y="146"/>
                      <a:pt x="52" y="146"/>
                    </a:cubicBezTo>
                    <a:cubicBezTo>
                      <a:pt x="52" y="146"/>
                      <a:pt x="52" y="146"/>
                      <a:pt x="52" y="146"/>
                    </a:cubicBezTo>
                    <a:cubicBezTo>
                      <a:pt x="49" y="135"/>
                      <a:pt x="40" y="128"/>
                      <a:pt x="30" y="127"/>
                    </a:cubicBezTo>
                    <a:cubicBezTo>
                      <a:pt x="28" y="120"/>
                      <a:pt x="27" y="113"/>
                      <a:pt x="27" y="106"/>
                    </a:cubicBezTo>
                    <a:cubicBezTo>
                      <a:pt x="27" y="56"/>
                      <a:pt x="68" y="16"/>
                      <a:pt x="119" y="16"/>
                    </a:cubicBezTo>
                    <a:cubicBezTo>
                      <a:pt x="169" y="16"/>
                      <a:pt x="210" y="56"/>
                      <a:pt x="210" y="106"/>
                    </a:cubicBezTo>
                    <a:cubicBezTo>
                      <a:pt x="210" y="154"/>
                      <a:pt x="178" y="189"/>
                      <a:pt x="134" y="189"/>
                    </a:cubicBezTo>
                    <a:cubicBezTo>
                      <a:pt x="123" y="189"/>
                      <a:pt x="110" y="184"/>
                      <a:pt x="104" y="177"/>
                    </a:cubicBezTo>
                    <a:cubicBezTo>
                      <a:pt x="98" y="170"/>
                      <a:pt x="98" y="163"/>
                      <a:pt x="98" y="161"/>
                    </a:cubicBezTo>
                    <a:cubicBezTo>
                      <a:pt x="98" y="161"/>
                      <a:pt x="98" y="160"/>
                      <a:pt x="98" y="160"/>
                    </a:cubicBezTo>
                    <a:cubicBezTo>
                      <a:pt x="98" y="160"/>
                      <a:pt x="98" y="160"/>
                      <a:pt x="98" y="160"/>
                    </a:cubicBezTo>
                    <a:cubicBezTo>
                      <a:pt x="97" y="124"/>
                      <a:pt x="111" y="104"/>
                      <a:pt x="111" y="104"/>
                    </a:cubicBezTo>
                    <a:cubicBezTo>
                      <a:pt x="89" y="124"/>
                      <a:pt x="86" y="151"/>
                      <a:pt x="86" y="164"/>
                    </a:cubicBezTo>
                    <a:cubicBezTo>
                      <a:pt x="86" y="166"/>
                      <a:pt x="86" y="168"/>
                      <a:pt x="87" y="170"/>
                    </a:cubicBezTo>
                    <a:cubicBezTo>
                      <a:pt x="87" y="175"/>
                      <a:pt x="90" y="181"/>
                      <a:pt x="93" y="186"/>
                    </a:cubicBezTo>
                    <a:cubicBezTo>
                      <a:pt x="102" y="197"/>
                      <a:pt x="118" y="205"/>
                      <a:pt x="134" y="205"/>
                    </a:cubicBezTo>
                    <a:cubicBezTo>
                      <a:pt x="186" y="205"/>
                      <a:pt x="226" y="162"/>
                      <a:pt x="226" y="106"/>
                    </a:cubicBezTo>
                    <a:cubicBezTo>
                      <a:pt x="226" y="47"/>
                      <a:pt x="178" y="0"/>
                      <a:pt x="119" y="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54840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DA934A-3AB0-4576-BB2B-BBE1CB0F5CC0}" type="slidenum">
              <a:rPr lang="en-US" smtClean="0"/>
              <a:pPr/>
              <a:t>12</a:t>
            </a:fld>
            <a:endParaRPr lang="en-US"/>
          </a:p>
        </p:txBody>
      </p:sp>
      <p:sp>
        <p:nvSpPr>
          <p:cNvPr id="6" name="Rectangle 5"/>
          <p:cNvSpPr/>
          <p:nvPr/>
        </p:nvSpPr>
        <p:spPr>
          <a:xfrm>
            <a:off x="5775424" y="0"/>
            <a:ext cx="2751089" cy="2649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9951888" y="6285717"/>
            <a:ext cx="619131" cy="619131"/>
            <a:chOff x="10020845" y="6285717"/>
            <a:chExt cx="619131" cy="619131"/>
          </a:xfrm>
        </p:grpSpPr>
        <p:grpSp>
          <p:nvGrpSpPr>
            <p:cNvPr id="66" name="Group 65"/>
            <p:cNvGrpSpPr/>
            <p:nvPr/>
          </p:nvGrpSpPr>
          <p:grpSpPr>
            <a:xfrm>
              <a:off x="10035869" y="6300741"/>
              <a:ext cx="589083" cy="589083"/>
              <a:chOff x="5680709" y="2649819"/>
              <a:chExt cx="761009" cy="761009"/>
            </a:xfrm>
          </p:grpSpPr>
          <p:sp>
            <p:nvSpPr>
              <p:cNvPr id="69" name="Oval 68"/>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70" name="Freeform 69"/>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68" name="Oval 67">
              <a:hlinkClick r:id="rId3"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6482" y="985865"/>
            <a:ext cx="1043084" cy="1854371"/>
          </a:xfrm>
          <a:prstGeom prst="rect">
            <a:avLst/>
          </a:prstGeom>
        </p:spPr>
      </p:pic>
      <p:sp>
        <p:nvSpPr>
          <p:cNvPr id="67" name="Rectangle 66"/>
          <p:cNvSpPr/>
          <p:nvPr/>
        </p:nvSpPr>
        <p:spPr>
          <a:xfrm>
            <a:off x="-27465" y="2661358"/>
            <a:ext cx="3066585" cy="1555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65" y="-18447"/>
            <a:ext cx="5802890" cy="3523182"/>
          </a:xfrm>
          <a:prstGeom prst="rect">
            <a:avLst/>
          </a:prstGeom>
        </p:spPr>
      </p:pic>
      <p:sp>
        <p:nvSpPr>
          <p:cNvPr id="56" name="Rectangle 55"/>
          <p:cNvSpPr/>
          <p:nvPr/>
        </p:nvSpPr>
        <p:spPr>
          <a:xfrm>
            <a:off x="2938881" y="2649877"/>
            <a:ext cx="9188031" cy="155567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94039" y="2934072"/>
            <a:ext cx="8409439" cy="1143000"/>
          </a:xfrm>
        </p:spPr>
        <p:txBody>
          <a:bodyPr/>
          <a:lstStyle/>
          <a:p>
            <a:r>
              <a:rPr lang="en-US" dirty="0" smtClean="0">
                <a:solidFill>
                  <a:schemeClr val="bg1"/>
                </a:solidFill>
              </a:rPr>
              <a:t>Power &amp; Lighting | </a:t>
            </a:r>
            <a:r>
              <a:rPr lang="en-US" b="1" dirty="0" smtClean="0">
                <a:solidFill>
                  <a:schemeClr val="bg1"/>
                </a:solidFill>
              </a:rPr>
              <a:t>Smart Roller Shutter</a:t>
            </a:r>
            <a:r>
              <a:rPr lang="en-US" dirty="0" smtClean="0"/>
              <a:t/>
            </a:r>
            <a:br>
              <a:rPr lang="en-US" dirty="0" smtClean="0"/>
            </a:br>
            <a:r>
              <a:rPr lang="en-US" sz="3200" dirty="0" smtClean="0">
                <a:solidFill>
                  <a:srgbClr val="2E3842"/>
                </a:solidFill>
              </a:rPr>
              <a:t>Style &amp; Comfort</a:t>
            </a:r>
            <a:endParaRPr lang="en-US" sz="3200" dirty="0">
              <a:solidFill>
                <a:srgbClr val="2E3842"/>
              </a:solidFill>
            </a:endParaRPr>
          </a:p>
        </p:txBody>
      </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8754" y="988137"/>
            <a:ext cx="1043084" cy="185437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9373" y="-11958"/>
            <a:ext cx="4955126" cy="2671123"/>
          </a:xfrm>
          <a:prstGeom prst="rect">
            <a:avLst/>
          </a:prstGeom>
        </p:spPr>
      </p:pic>
      <p:sp>
        <p:nvSpPr>
          <p:cNvPr id="74" name="Content Placeholder 2"/>
          <p:cNvSpPr txBox="1">
            <a:spLocks/>
          </p:cNvSpPr>
          <p:nvPr/>
        </p:nvSpPr>
        <p:spPr>
          <a:xfrm>
            <a:off x="2556937" y="4469073"/>
            <a:ext cx="2167725" cy="1569660"/>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spcBef>
                <a:spcPts val="600"/>
              </a:spcBef>
              <a:buNone/>
            </a:pPr>
            <a:r>
              <a:rPr lang="en-US" sz="2000" b="1" dirty="0" smtClean="0">
                <a:latin typeface="Calibri Light" panose="020F0302020204030204" pitchFamily="34" charset="0"/>
              </a:rPr>
              <a:t>Comfort</a:t>
            </a:r>
            <a:endParaRPr lang="en-US" sz="1400" b="1" dirty="0">
              <a:latin typeface="Calibri Light" panose="020F0302020204030204" pitchFamily="34" charset="0"/>
            </a:endParaRPr>
          </a:p>
          <a:p>
            <a:pPr marL="0" lvl="1" indent="0" algn="l">
              <a:spcBef>
                <a:spcPts val="600"/>
              </a:spcBef>
              <a:buNone/>
            </a:pPr>
            <a:r>
              <a:rPr lang="en-US" sz="1400" dirty="0" smtClean="0">
                <a:latin typeface="Calibri Light" panose="020F0302020204030204" pitchFamily="34" charset="0"/>
              </a:rPr>
              <a:t>Open &amp; Close from the app</a:t>
            </a:r>
            <a:endParaRPr lang="he-IL" sz="1400" dirty="0" smtClean="0">
              <a:latin typeface="Calibri Light" panose="020F0302020204030204" pitchFamily="34" charset="0"/>
            </a:endParaRPr>
          </a:p>
          <a:p>
            <a:pPr marL="0" lvl="1" indent="0" algn="l">
              <a:spcBef>
                <a:spcPts val="600"/>
              </a:spcBef>
              <a:buNone/>
            </a:pPr>
            <a:r>
              <a:rPr lang="en-US" sz="1400" dirty="0" smtClean="0">
                <a:latin typeface="Calibri Light" panose="020F0302020204030204" pitchFamily="34" charset="0"/>
              </a:rPr>
              <a:t>Scheduled Opening</a:t>
            </a:r>
            <a:endParaRPr lang="he-IL" sz="1400" dirty="0" smtClean="0">
              <a:latin typeface="Calibri Light" panose="020F0302020204030204" pitchFamily="34" charset="0"/>
            </a:endParaRPr>
          </a:p>
          <a:p>
            <a:pPr marL="0" lvl="1" indent="0" algn="l">
              <a:spcBef>
                <a:spcPts val="600"/>
              </a:spcBef>
              <a:buNone/>
            </a:pPr>
            <a:r>
              <a:rPr lang="en-US" sz="1400" dirty="0" smtClean="0">
                <a:latin typeface="Calibri Light" panose="020F0302020204030204" pitchFamily="34" charset="0"/>
              </a:rPr>
              <a:t>Remote Opening / Closing</a:t>
            </a:r>
            <a:endParaRPr lang="en-US" sz="1400" dirty="0">
              <a:latin typeface="Calibri Light" panose="020F0302020204030204" pitchFamily="34" charset="0"/>
            </a:endParaRPr>
          </a:p>
          <a:p>
            <a:pPr marL="0" lvl="1" indent="0" algn="l">
              <a:spcBef>
                <a:spcPts val="600"/>
              </a:spcBef>
              <a:buNone/>
            </a:pPr>
            <a:r>
              <a:rPr lang="en-US" sz="1400" dirty="0" smtClean="0">
                <a:latin typeface="Calibri Light" panose="020F0302020204030204" pitchFamily="34" charset="0"/>
              </a:rPr>
              <a:t>Smart Scenarios</a:t>
            </a:r>
            <a:endParaRPr lang="he-IL" sz="1400" dirty="0" smtClean="0">
              <a:latin typeface="Calibri Light" panose="020F0302020204030204" pitchFamily="34" charset="0"/>
            </a:endParaRPr>
          </a:p>
        </p:txBody>
      </p:sp>
      <p:grpSp>
        <p:nvGrpSpPr>
          <p:cNvPr id="75" name="Group 74"/>
          <p:cNvGrpSpPr/>
          <p:nvPr/>
        </p:nvGrpSpPr>
        <p:grpSpPr>
          <a:xfrm>
            <a:off x="9951888" y="6285717"/>
            <a:ext cx="619131" cy="619131"/>
            <a:chOff x="10020845" y="6285717"/>
            <a:chExt cx="619131" cy="619131"/>
          </a:xfrm>
        </p:grpSpPr>
        <p:grpSp>
          <p:nvGrpSpPr>
            <p:cNvPr id="76" name="Group 75"/>
            <p:cNvGrpSpPr/>
            <p:nvPr/>
          </p:nvGrpSpPr>
          <p:grpSpPr>
            <a:xfrm>
              <a:off x="10035869" y="6300741"/>
              <a:ext cx="589083" cy="589083"/>
              <a:chOff x="5680709" y="2649819"/>
              <a:chExt cx="761009" cy="761009"/>
            </a:xfrm>
          </p:grpSpPr>
          <p:sp>
            <p:nvSpPr>
              <p:cNvPr id="78" name="Oval 77"/>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79" name="Freeform 78"/>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77" name="Oval 76">
              <a:hlinkClick r:id="rId3"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
        <p:nvSpPr>
          <p:cNvPr id="80" name="Content Placeholder 2"/>
          <p:cNvSpPr txBox="1">
            <a:spLocks/>
          </p:cNvSpPr>
          <p:nvPr/>
        </p:nvSpPr>
        <p:spPr>
          <a:xfrm>
            <a:off x="6241140" y="4486855"/>
            <a:ext cx="2342596" cy="1277273"/>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US" sz="2000" b="1" dirty="0" smtClean="0">
                <a:latin typeface="Calibri Light" panose="020F0302020204030204" pitchFamily="34" charset="0"/>
              </a:rPr>
              <a:t>Variety of Uses</a:t>
            </a:r>
            <a:endParaRPr lang="en-US" sz="1400" b="1" dirty="0">
              <a:latin typeface="Calibri Light" panose="020F0302020204030204" pitchFamily="34" charset="0"/>
            </a:endParaRPr>
          </a:p>
          <a:p>
            <a:pPr marL="0" lvl="1" indent="0">
              <a:spcBef>
                <a:spcPts val="600"/>
              </a:spcBef>
              <a:buNone/>
            </a:pPr>
            <a:r>
              <a:rPr lang="en-US" sz="1400" dirty="0" smtClean="0">
                <a:latin typeface="Calibri Light" panose="020F0302020204030204" pitchFamily="34" charset="0"/>
              </a:rPr>
              <a:t>Roller Shutters</a:t>
            </a:r>
            <a:endParaRPr lang="en-US" sz="1400" dirty="0">
              <a:latin typeface="Calibri Light" panose="020F0302020204030204" pitchFamily="34" charset="0"/>
            </a:endParaRPr>
          </a:p>
          <a:p>
            <a:pPr marL="0" lvl="1" indent="0">
              <a:spcBef>
                <a:spcPts val="600"/>
              </a:spcBef>
              <a:buNone/>
            </a:pPr>
            <a:r>
              <a:rPr lang="en-US" sz="1400" dirty="0" smtClean="0">
                <a:latin typeface="Calibri Light" panose="020F0302020204030204" pitchFamily="34" charset="0"/>
              </a:rPr>
              <a:t>Venetian Shutters</a:t>
            </a:r>
            <a:endParaRPr lang="he-IL" sz="1400" dirty="0" smtClean="0">
              <a:latin typeface="Calibri Light" panose="020F0302020204030204" pitchFamily="34" charset="0"/>
            </a:endParaRPr>
          </a:p>
          <a:p>
            <a:pPr marL="0" lvl="1" indent="0">
              <a:spcBef>
                <a:spcPts val="600"/>
              </a:spcBef>
              <a:buNone/>
            </a:pPr>
            <a:r>
              <a:rPr lang="en-US" sz="1400" dirty="0" smtClean="0">
                <a:latin typeface="Calibri Light" panose="020F0302020204030204" pitchFamily="34" charset="0"/>
              </a:rPr>
              <a:t>Electric Curtains</a:t>
            </a:r>
            <a:endParaRPr lang="en-US" sz="1400" dirty="0">
              <a:latin typeface="Calibri Light" panose="020F0302020204030204" pitchFamily="34" charset="0"/>
            </a:endParaRPr>
          </a:p>
        </p:txBody>
      </p:sp>
      <p:grpSp>
        <p:nvGrpSpPr>
          <p:cNvPr id="81" name="Group 80"/>
          <p:cNvGrpSpPr/>
          <p:nvPr/>
        </p:nvGrpSpPr>
        <p:grpSpPr>
          <a:xfrm>
            <a:off x="5495327" y="4500705"/>
            <a:ext cx="496121" cy="493436"/>
            <a:chOff x="8807695" y="4832703"/>
            <a:chExt cx="789256" cy="793205"/>
          </a:xfrm>
        </p:grpSpPr>
        <p:sp>
          <p:nvSpPr>
            <p:cNvPr id="82" name="Oval 81"/>
            <p:cNvSpPr/>
            <p:nvPr/>
          </p:nvSpPr>
          <p:spPr>
            <a:xfrm>
              <a:off x="8807695" y="4832703"/>
              <a:ext cx="789256" cy="793205"/>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7" spc="-113" dirty="0"/>
            </a:p>
          </p:txBody>
        </p:sp>
        <p:sp>
          <p:nvSpPr>
            <p:cNvPr id="83" name="Freeform 82"/>
            <p:cNvSpPr>
              <a:spLocks noEditPoints="1"/>
            </p:cNvSpPr>
            <p:nvPr/>
          </p:nvSpPr>
          <p:spPr bwMode="auto">
            <a:xfrm rot="20754484">
              <a:off x="9024571" y="5051128"/>
              <a:ext cx="355846" cy="356789"/>
            </a:xfrm>
            <a:custGeom>
              <a:avLst/>
              <a:gdLst>
                <a:gd name="T0" fmla="*/ 318 w 636"/>
                <a:gd name="T1" fmla="*/ 637 h 637"/>
                <a:gd name="T2" fmla="*/ 0 w 636"/>
                <a:gd name="T3" fmla="*/ 318 h 637"/>
                <a:gd name="T4" fmla="*/ 318 w 636"/>
                <a:gd name="T5" fmla="*/ 0 h 637"/>
                <a:gd name="T6" fmla="*/ 636 w 636"/>
                <a:gd name="T7" fmla="*/ 318 h 637"/>
                <a:gd name="T8" fmla="*/ 318 w 636"/>
                <a:gd name="T9" fmla="*/ 637 h 637"/>
                <a:gd name="T10" fmla="*/ 318 w 636"/>
                <a:gd name="T11" fmla="*/ 24 h 637"/>
                <a:gd name="T12" fmla="*/ 24 w 636"/>
                <a:gd name="T13" fmla="*/ 318 h 637"/>
                <a:gd name="T14" fmla="*/ 318 w 636"/>
                <a:gd name="T15" fmla="*/ 613 h 637"/>
                <a:gd name="T16" fmla="*/ 612 w 636"/>
                <a:gd name="T17" fmla="*/ 318 h 637"/>
                <a:gd name="T18" fmla="*/ 318 w 636"/>
                <a:gd name="T19" fmla="*/ 24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6" h="637">
                  <a:moveTo>
                    <a:pt x="318" y="637"/>
                  </a:moveTo>
                  <a:cubicBezTo>
                    <a:pt x="143" y="637"/>
                    <a:pt x="0" y="494"/>
                    <a:pt x="0" y="318"/>
                  </a:cubicBezTo>
                  <a:cubicBezTo>
                    <a:pt x="0" y="143"/>
                    <a:pt x="143" y="0"/>
                    <a:pt x="318" y="0"/>
                  </a:cubicBezTo>
                  <a:cubicBezTo>
                    <a:pt x="494" y="0"/>
                    <a:pt x="636" y="143"/>
                    <a:pt x="636" y="318"/>
                  </a:cubicBezTo>
                  <a:cubicBezTo>
                    <a:pt x="636" y="494"/>
                    <a:pt x="494" y="637"/>
                    <a:pt x="318" y="637"/>
                  </a:cubicBezTo>
                  <a:close/>
                  <a:moveTo>
                    <a:pt x="318" y="24"/>
                  </a:moveTo>
                  <a:cubicBezTo>
                    <a:pt x="156" y="24"/>
                    <a:pt x="24" y="156"/>
                    <a:pt x="24" y="318"/>
                  </a:cubicBezTo>
                  <a:cubicBezTo>
                    <a:pt x="24" y="481"/>
                    <a:pt x="156" y="613"/>
                    <a:pt x="318" y="613"/>
                  </a:cubicBezTo>
                  <a:cubicBezTo>
                    <a:pt x="480" y="613"/>
                    <a:pt x="612" y="481"/>
                    <a:pt x="612" y="318"/>
                  </a:cubicBezTo>
                  <a:cubicBezTo>
                    <a:pt x="612" y="156"/>
                    <a:pt x="480" y="24"/>
                    <a:pt x="318" y="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4" name="Freeform 83"/>
            <p:cNvSpPr>
              <a:spLocks noEditPoints="1"/>
            </p:cNvSpPr>
            <p:nvPr/>
          </p:nvSpPr>
          <p:spPr bwMode="auto">
            <a:xfrm rot="20754484">
              <a:off x="9077999" y="5104901"/>
              <a:ext cx="248648" cy="248843"/>
            </a:xfrm>
            <a:custGeom>
              <a:avLst/>
              <a:gdLst>
                <a:gd name="T0" fmla="*/ 500 w 538"/>
                <a:gd name="T1" fmla="*/ 247 h 538"/>
                <a:gd name="T2" fmla="*/ 493 w 538"/>
                <a:gd name="T3" fmla="*/ 277 h 538"/>
                <a:gd name="T4" fmla="*/ 480 w 538"/>
                <a:gd name="T5" fmla="*/ 227 h 538"/>
                <a:gd name="T6" fmla="*/ 480 w 538"/>
                <a:gd name="T7" fmla="*/ 196 h 538"/>
                <a:gd name="T8" fmla="*/ 482 w 538"/>
                <a:gd name="T9" fmla="*/ 179 h 538"/>
                <a:gd name="T10" fmla="*/ 449 w 538"/>
                <a:gd name="T11" fmla="*/ 136 h 538"/>
                <a:gd name="T12" fmla="*/ 444 w 538"/>
                <a:gd name="T13" fmla="*/ 131 h 538"/>
                <a:gd name="T14" fmla="*/ 429 w 538"/>
                <a:gd name="T15" fmla="*/ 114 h 538"/>
                <a:gd name="T16" fmla="*/ 407 w 538"/>
                <a:gd name="T17" fmla="*/ 101 h 538"/>
                <a:gd name="T18" fmla="*/ 384 w 538"/>
                <a:gd name="T19" fmla="*/ 87 h 538"/>
                <a:gd name="T20" fmla="*/ 361 w 538"/>
                <a:gd name="T21" fmla="*/ 66 h 538"/>
                <a:gd name="T22" fmla="*/ 318 w 538"/>
                <a:gd name="T23" fmla="*/ 51 h 538"/>
                <a:gd name="T24" fmla="*/ 305 w 538"/>
                <a:gd name="T25" fmla="*/ 41 h 538"/>
                <a:gd name="T26" fmla="*/ 281 w 538"/>
                <a:gd name="T27" fmla="*/ 54 h 538"/>
                <a:gd name="T28" fmla="*/ 259 w 538"/>
                <a:gd name="T29" fmla="*/ 54 h 538"/>
                <a:gd name="T30" fmla="*/ 236 w 538"/>
                <a:gd name="T31" fmla="*/ 57 h 538"/>
                <a:gd name="T32" fmla="*/ 206 w 538"/>
                <a:gd name="T33" fmla="*/ 55 h 538"/>
                <a:gd name="T34" fmla="*/ 189 w 538"/>
                <a:gd name="T35" fmla="*/ 52 h 538"/>
                <a:gd name="T36" fmla="*/ 147 w 538"/>
                <a:gd name="T37" fmla="*/ 73 h 538"/>
                <a:gd name="T38" fmla="*/ 139 w 538"/>
                <a:gd name="T39" fmla="*/ 88 h 538"/>
                <a:gd name="T40" fmla="*/ 121 w 538"/>
                <a:gd name="T41" fmla="*/ 113 h 538"/>
                <a:gd name="T42" fmla="*/ 100 w 538"/>
                <a:gd name="T43" fmla="*/ 132 h 538"/>
                <a:gd name="T44" fmla="*/ 82 w 538"/>
                <a:gd name="T45" fmla="*/ 148 h 538"/>
                <a:gd name="T46" fmla="*/ 67 w 538"/>
                <a:gd name="T47" fmla="*/ 157 h 538"/>
                <a:gd name="T48" fmla="*/ 49 w 538"/>
                <a:gd name="T49" fmla="*/ 200 h 538"/>
                <a:gd name="T50" fmla="*/ 52 w 538"/>
                <a:gd name="T51" fmla="*/ 216 h 538"/>
                <a:gd name="T52" fmla="*/ 47 w 538"/>
                <a:gd name="T53" fmla="*/ 254 h 538"/>
                <a:gd name="T54" fmla="*/ 38 w 538"/>
                <a:gd name="T55" fmla="*/ 269 h 538"/>
                <a:gd name="T56" fmla="*/ 39 w 538"/>
                <a:gd name="T57" fmla="*/ 292 h 538"/>
                <a:gd name="T58" fmla="*/ 42 w 538"/>
                <a:gd name="T59" fmla="*/ 316 h 538"/>
                <a:gd name="T60" fmla="*/ 48 w 538"/>
                <a:gd name="T61" fmla="*/ 338 h 538"/>
                <a:gd name="T62" fmla="*/ 74 w 538"/>
                <a:gd name="T63" fmla="*/ 386 h 538"/>
                <a:gd name="T64" fmla="*/ 86 w 538"/>
                <a:gd name="T65" fmla="*/ 405 h 538"/>
                <a:gd name="T66" fmla="*/ 94 w 538"/>
                <a:gd name="T67" fmla="*/ 409 h 538"/>
                <a:gd name="T68" fmla="*/ 109 w 538"/>
                <a:gd name="T69" fmla="*/ 426 h 538"/>
                <a:gd name="T70" fmla="*/ 137 w 538"/>
                <a:gd name="T71" fmla="*/ 440 h 538"/>
                <a:gd name="T72" fmla="*/ 158 w 538"/>
                <a:gd name="T73" fmla="*/ 463 h 538"/>
                <a:gd name="T74" fmla="*/ 199 w 538"/>
                <a:gd name="T75" fmla="*/ 482 h 538"/>
                <a:gd name="T76" fmla="*/ 213 w 538"/>
                <a:gd name="T77" fmla="*/ 494 h 538"/>
                <a:gd name="T78" fmla="*/ 234 w 538"/>
                <a:gd name="T79" fmla="*/ 498 h 538"/>
                <a:gd name="T80" fmla="*/ 258 w 538"/>
                <a:gd name="T81" fmla="*/ 485 h 538"/>
                <a:gd name="T82" fmla="*/ 84 w 538"/>
                <a:gd name="T83" fmla="*/ 269 h 538"/>
                <a:gd name="T84" fmla="*/ 304 w 538"/>
                <a:gd name="T85" fmla="*/ 498 h 538"/>
                <a:gd name="T86" fmla="*/ 325 w 538"/>
                <a:gd name="T87" fmla="*/ 494 h 538"/>
                <a:gd name="T88" fmla="*/ 339 w 538"/>
                <a:gd name="T89" fmla="*/ 482 h 538"/>
                <a:gd name="T90" fmla="*/ 364 w 538"/>
                <a:gd name="T91" fmla="*/ 463 h 538"/>
                <a:gd name="T92" fmla="*/ 394 w 538"/>
                <a:gd name="T93" fmla="*/ 455 h 538"/>
                <a:gd name="T94" fmla="*/ 411 w 538"/>
                <a:gd name="T95" fmla="*/ 453 h 538"/>
                <a:gd name="T96" fmla="*/ 429 w 538"/>
                <a:gd name="T97" fmla="*/ 437 h 538"/>
                <a:gd name="T98" fmla="*/ 459 w 538"/>
                <a:gd name="T99" fmla="*/ 402 h 538"/>
                <a:gd name="T100" fmla="*/ 465 w 538"/>
                <a:gd name="T101" fmla="*/ 386 h 538"/>
                <a:gd name="T102" fmla="*/ 471 w 538"/>
                <a:gd name="T103" fmla="*/ 365 h 538"/>
                <a:gd name="T104" fmla="*/ 475 w 538"/>
                <a:gd name="T105" fmla="*/ 334 h 538"/>
                <a:gd name="T106" fmla="*/ 490 w 538"/>
                <a:gd name="T107" fmla="*/ 307 h 538"/>
                <a:gd name="T108" fmla="*/ 499 w 538"/>
                <a:gd name="T109" fmla="*/ 29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8" h="538">
                  <a:moveTo>
                    <a:pt x="269" y="0"/>
                  </a:moveTo>
                  <a:cubicBezTo>
                    <a:pt x="121" y="0"/>
                    <a:pt x="0" y="121"/>
                    <a:pt x="0" y="269"/>
                  </a:cubicBezTo>
                  <a:cubicBezTo>
                    <a:pt x="0" y="418"/>
                    <a:pt x="121" y="538"/>
                    <a:pt x="269" y="538"/>
                  </a:cubicBezTo>
                  <a:cubicBezTo>
                    <a:pt x="418" y="538"/>
                    <a:pt x="538" y="418"/>
                    <a:pt x="538" y="269"/>
                  </a:cubicBezTo>
                  <a:cubicBezTo>
                    <a:pt x="538" y="121"/>
                    <a:pt x="418" y="0"/>
                    <a:pt x="269" y="0"/>
                  </a:cubicBezTo>
                  <a:close/>
                  <a:moveTo>
                    <a:pt x="500" y="247"/>
                  </a:moveTo>
                  <a:cubicBezTo>
                    <a:pt x="500" y="247"/>
                    <a:pt x="500" y="247"/>
                    <a:pt x="500" y="247"/>
                  </a:cubicBezTo>
                  <a:cubicBezTo>
                    <a:pt x="500" y="251"/>
                    <a:pt x="497" y="255"/>
                    <a:pt x="492" y="256"/>
                  </a:cubicBezTo>
                  <a:cubicBezTo>
                    <a:pt x="492" y="256"/>
                    <a:pt x="492" y="256"/>
                    <a:pt x="492" y="256"/>
                  </a:cubicBezTo>
                  <a:cubicBezTo>
                    <a:pt x="487" y="256"/>
                    <a:pt x="484" y="253"/>
                    <a:pt x="484" y="249"/>
                  </a:cubicBezTo>
                  <a:cubicBezTo>
                    <a:pt x="483" y="244"/>
                    <a:pt x="486" y="240"/>
                    <a:pt x="491" y="240"/>
                  </a:cubicBezTo>
                  <a:cubicBezTo>
                    <a:pt x="495" y="239"/>
                    <a:pt x="499" y="243"/>
                    <a:pt x="500" y="247"/>
                  </a:cubicBezTo>
                  <a:close/>
                  <a:moveTo>
                    <a:pt x="501" y="269"/>
                  </a:moveTo>
                  <a:cubicBezTo>
                    <a:pt x="501" y="274"/>
                    <a:pt x="497" y="277"/>
                    <a:pt x="493" y="277"/>
                  </a:cubicBezTo>
                  <a:cubicBezTo>
                    <a:pt x="488" y="277"/>
                    <a:pt x="485" y="274"/>
                    <a:pt x="485" y="269"/>
                  </a:cubicBezTo>
                  <a:cubicBezTo>
                    <a:pt x="485" y="265"/>
                    <a:pt x="488" y="261"/>
                    <a:pt x="493" y="261"/>
                  </a:cubicBezTo>
                  <a:cubicBezTo>
                    <a:pt x="497" y="261"/>
                    <a:pt x="501" y="265"/>
                    <a:pt x="501" y="269"/>
                  </a:cubicBezTo>
                  <a:close/>
                  <a:moveTo>
                    <a:pt x="496" y="224"/>
                  </a:moveTo>
                  <a:cubicBezTo>
                    <a:pt x="497" y="228"/>
                    <a:pt x="494" y="232"/>
                    <a:pt x="490" y="233"/>
                  </a:cubicBezTo>
                  <a:cubicBezTo>
                    <a:pt x="489" y="233"/>
                    <a:pt x="489" y="233"/>
                    <a:pt x="488" y="233"/>
                  </a:cubicBezTo>
                  <a:cubicBezTo>
                    <a:pt x="484" y="233"/>
                    <a:pt x="481" y="231"/>
                    <a:pt x="480" y="227"/>
                  </a:cubicBezTo>
                  <a:cubicBezTo>
                    <a:pt x="480" y="223"/>
                    <a:pt x="482" y="218"/>
                    <a:pt x="487" y="218"/>
                  </a:cubicBezTo>
                  <a:cubicBezTo>
                    <a:pt x="491" y="217"/>
                    <a:pt x="495" y="219"/>
                    <a:pt x="496" y="224"/>
                  </a:cubicBezTo>
                  <a:close/>
                  <a:moveTo>
                    <a:pt x="490" y="201"/>
                  </a:moveTo>
                  <a:cubicBezTo>
                    <a:pt x="492" y="205"/>
                    <a:pt x="489" y="210"/>
                    <a:pt x="485" y="211"/>
                  </a:cubicBezTo>
                  <a:cubicBezTo>
                    <a:pt x="484" y="211"/>
                    <a:pt x="483" y="211"/>
                    <a:pt x="483" y="211"/>
                  </a:cubicBezTo>
                  <a:cubicBezTo>
                    <a:pt x="479" y="211"/>
                    <a:pt x="476" y="209"/>
                    <a:pt x="475" y="206"/>
                  </a:cubicBezTo>
                  <a:cubicBezTo>
                    <a:pt x="474" y="202"/>
                    <a:pt x="476" y="197"/>
                    <a:pt x="480" y="196"/>
                  </a:cubicBezTo>
                  <a:cubicBezTo>
                    <a:pt x="485" y="194"/>
                    <a:pt x="489" y="197"/>
                    <a:pt x="490" y="201"/>
                  </a:cubicBezTo>
                  <a:close/>
                  <a:moveTo>
                    <a:pt x="482" y="179"/>
                  </a:moveTo>
                  <a:cubicBezTo>
                    <a:pt x="484" y="183"/>
                    <a:pt x="482" y="188"/>
                    <a:pt x="478" y="190"/>
                  </a:cubicBezTo>
                  <a:cubicBezTo>
                    <a:pt x="477" y="190"/>
                    <a:pt x="476" y="190"/>
                    <a:pt x="475" y="190"/>
                  </a:cubicBezTo>
                  <a:cubicBezTo>
                    <a:pt x="472" y="190"/>
                    <a:pt x="469" y="188"/>
                    <a:pt x="468" y="185"/>
                  </a:cubicBezTo>
                  <a:cubicBezTo>
                    <a:pt x="466" y="181"/>
                    <a:pt x="468" y="177"/>
                    <a:pt x="472" y="175"/>
                  </a:cubicBezTo>
                  <a:cubicBezTo>
                    <a:pt x="476" y="173"/>
                    <a:pt x="481" y="175"/>
                    <a:pt x="482" y="179"/>
                  </a:cubicBezTo>
                  <a:close/>
                  <a:moveTo>
                    <a:pt x="472" y="158"/>
                  </a:moveTo>
                  <a:cubicBezTo>
                    <a:pt x="474" y="162"/>
                    <a:pt x="473" y="167"/>
                    <a:pt x="469" y="169"/>
                  </a:cubicBezTo>
                  <a:cubicBezTo>
                    <a:pt x="468" y="169"/>
                    <a:pt x="466" y="170"/>
                    <a:pt x="465" y="170"/>
                  </a:cubicBezTo>
                  <a:cubicBezTo>
                    <a:pt x="462" y="170"/>
                    <a:pt x="459" y="168"/>
                    <a:pt x="458" y="166"/>
                  </a:cubicBezTo>
                  <a:cubicBezTo>
                    <a:pt x="456" y="162"/>
                    <a:pt x="457" y="157"/>
                    <a:pt x="461" y="155"/>
                  </a:cubicBezTo>
                  <a:cubicBezTo>
                    <a:pt x="465" y="153"/>
                    <a:pt x="470" y="154"/>
                    <a:pt x="472" y="158"/>
                  </a:cubicBezTo>
                  <a:close/>
                  <a:moveTo>
                    <a:pt x="449" y="136"/>
                  </a:moveTo>
                  <a:cubicBezTo>
                    <a:pt x="452" y="133"/>
                    <a:pt x="457" y="134"/>
                    <a:pt x="460" y="138"/>
                  </a:cubicBezTo>
                  <a:cubicBezTo>
                    <a:pt x="462" y="142"/>
                    <a:pt x="461" y="147"/>
                    <a:pt x="458" y="149"/>
                  </a:cubicBezTo>
                  <a:cubicBezTo>
                    <a:pt x="456" y="150"/>
                    <a:pt x="455" y="151"/>
                    <a:pt x="453" y="151"/>
                  </a:cubicBezTo>
                  <a:cubicBezTo>
                    <a:pt x="451" y="151"/>
                    <a:pt x="448" y="149"/>
                    <a:pt x="446" y="147"/>
                  </a:cubicBezTo>
                  <a:cubicBezTo>
                    <a:pt x="444" y="143"/>
                    <a:pt x="445" y="138"/>
                    <a:pt x="449" y="136"/>
                  </a:cubicBezTo>
                  <a:close/>
                  <a:moveTo>
                    <a:pt x="445" y="119"/>
                  </a:moveTo>
                  <a:cubicBezTo>
                    <a:pt x="448" y="123"/>
                    <a:pt x="448" y="128"/>
                    <a:pt x="444" y="131"/>
                  </a:cubicBezTo>
                  <a:cubicBezTo>
                    <a:pt x="443" y="132"/>
                    <a:pt x="441" y="133"/>
                    <a:pt x="439" y="133"/>
                  </a:cubicBezTo>
                  <a:cubicBezTo>
                    <a:pt x="437" y="133"/>
                    <a:pt x="435" y="132"/>
                    <a:pt x="433" y="130"/>
                  </a:cubicBezTo>
                  <a:cubicBezTo>
                    <a:pt x="430" y="126"/>
                    <a:pt x="431" y="121"/>
                    <a:pt x="434" y="119"/>
                  </a:cubicBezTo>
                  <a:cubicBezTo>
                    <a:pt x="437" y="116"/>
                    <a:pt x="442" y="116"/>
                    <a:pt x="445" y="119"/>
                  </a:cubicBezTo>
                  <a:close/>
                  <a:moveTo>
                    <a:pt x="418" y="103"/>
                  </a:moveTo>
                  <a:cubicBezTo>
                    <a:pt x="421" y="99"/>
                    <a:pt x="426" y="99"/>
                    <a:pt x="429" y="102"/>
                  </a:cubicBezTo>
                  <a:cubicBezTo>
                    <a:pt x="432" y="105"/>
                    <a:pt x="433" y="110"/>
                    <a:pt x="429" y="114"/>
                  </a:cubicBezTo>
                  <a:cubicBezTo>
                    <a:pt x="428" y="115"/>
                    <a:pt x="426" y="116"/>
                    <a:pt x="424" y="116"/>
                  </a:cubicBezTo>
                  <a:cubicBezTo>
                    <a:pt x="422" y="116"/>
                    <a:pt x="420" y="115"/>
                    <a:pt x="418" y="114"/>
                  </a:cubicBezTo>
                  <a:cubicBezTo>
                    <a:pt x="415" y="111"/>
                    <a:pt x="415" y="106"/>
                    <a:pt x="418" y="103"/>
                  </a:cubicBezTo>
                  <a:close/>
                  <a:moveTo>
                    <a:pt x="400" y="88"/>
                  </a:moveTo>
                  <a:cubicBezTo>
                    <a:pt x="403" y="85"/>
                    <a:pt x="408" y="84"/>
                    <a:pt x="411" y="87"/>
                  </a:cubicBezTo>
                  <a:cubicBezTo>
                    <a:pt x="415" y="90"/>
                    <a:pt x="416" y="95"/>
                    <a:pt x="413" y="98"/>
                  </a:cubicBezTo>
                  <a:cubicBezTo>
                    <a:pt x="411" y="100"/>
                    <a:pt x="409" y="101"/>
                    <a:pt x="407" y="101"/>
                  </a:cubicBezTo>
                  <a:cubicBezTo>
                    <a:pt x="405" y="101"/>
                    <a:pt x="403" y="101"/>
                    <a:pt x="402" y="100"/>
                  </a:cubicBezTo>
                  <a:cubicBezTo>
                    <a:pt x="398" y="97"/>
                    <a:pt x="398" y="92"/>
                    <a:pt x="400" y="88"/>
                  </a:cubicBezTo>
                  <a:close/>
                  <a:moveTo>
                    <a:pt x="381" y="76"/>
                  </a:moveTo>
                  <a:cubicBezTo>
                    <a:pt x="384" y="72"/>
                    <a:pt x="389" y="71"/>
                    <a:pt x="392" y="74"/>
                  </a:cubicBezTo>
                  <a:cubicBezTo>
                    <a:pt x="396" y="76"/>
                    <a:pt x="397" y="81"/>
                    <a:pt x="395" y="85"/>
                  </a:cubicBezTo>
                  <a:cubicBezTo>
                    <a:pt x="393" y="87"/>
                    <a:pt x="391" y="88"/>
                    <a:pt x="388" y="88"/>
                  </a:cubicBezTo>
                  <a:cubicBezTo>
                    <a:pt x="387" y="88"/>
                    <a:pt x="385" y="88"/>
                    <a:pt x="384" y="87"/>
                  </a:cubicBezTo>
                  <a:cubicBezTo>
                    <a:pt x="380" y="85"/>
                    <a:pt x="379" y="80"/>
                    <a:pt x="381" y="76"/>
                  </a:cubicBezTo>
                  <a:close/>
                  <a:moveTo>
                    <a:pt x="361" y="66"/>
                  </a:moveTo>
                  <a:cubicBezTo>
                    <a:pt x="363" y="62"/>
                    <a:pt x="368" y="60"/>
                    <a:pt x="372" y="62"/>
                  </a:cubicBezTo>
                  <a:cubicBezTo>
                    <a:pt x="376" y="64"/>
                    <a:pt x="377" y="69"/>
                    <a:pt x="375" y="73"/>
                  </a:cubicBezTo>
                  <a:cubicBezTo>
                    <a:pt x="374" y="76"/>
                    <a:pt x="371" y="77"/>
                    <a:pt x="368" y="77"/>
                  </a:cubicBezTo>
                  <a:cubicBezTo>
                    <a:pt x="367" y="77"/>
                    <a:pt x="366" y="77"/>
                    <a:pt x="365" y="76"/>
                  </a:cubicBezTo>
                  <a:cubicBezTo>
                    <a:pt x="361" y="74"/>
                    <a:pt x="359" y="70"/>
                    <a:pt x="361" y="66"/>
                  </a:cubicBezTo>
                  <a:close/>
                  <a:moveTo>
                    <a:pt x="340" y="57"/>
                  </a:moveTo>
                  <a:cubicBezTo>
                    <a:pt x="342" y="53"/>
                    <a:pt x="346" y="51"/>
                    <a:pt x="350" y="53"/>
                  </a:cubicBezTo>
                  <a:cubicBezTo>
                    <a:pt x="354" y="54"/>
                    <a:pt x="357" y="59"/>
                    <a:pt x="355" y="63"/>
                  </a:cubicBezTo>
                  <a:cubicBezTo>
                    <a:pt x="354" y="66"/>
                    <a:pt x="351" y="68"/>
                    <a:pt x="348" y="68"/>
                  </a:cubicBezTo>
                  <a:cubicBezTo>
                    <a:pt x="347" y="68"/>
                    <a:pt x="346" y="68"/>
                    <a:pt x="345" y="68"/>
                  </a:cubicBezTo>
                  <a:cubicBezTo>
                    <a:pt x="341" y="66"/>
                    <a:pt x="338" y="62"/>
                    <a:pt x="340" y="57"/>
                  </a:cubicBezTo>
                  <a:close/>
                  <a:moveTo>
                    <a:pt x="318" y="51"/>
                  </a:moveTo>
                  <a:cubicBezTo>
                    <a:pt x="319" y="47"/>
                    <a:pt x="324" y="44"/>
                    <a:pt x="328" y="46"/>
                  </a:cubicBezTo>
                  <a:cubicBezTo>
                    <a:pt x="332" y="47"/>
                    <a:pt x="335" y="51"/>
                    <a:pt x="334" y="55"/>
                  </a:cubicBezTo>
                  <a:cubicBezTo>
                    <a:pt x="333" y="59"/>
                    <a:pt x="329" y="61"/>
                    <a:pt x="326" y="61"/>
                  </a:cubicBezTo>
                  <a:cubicBezTo>
                    <a:pt x="325" y="61"/>
                    <a:pt x="325" y="61"/>
                    <a:pt x="324" y="61"/>
                  </a:cubicBezTo>
                  <a:cubicBezTo>
                    <a:pt x="320" y="60"/>
                    <a:pt x="317" y="56"/>
                    <a:pt x="318" y="51"/>
                  </a:cubicBezTo>
                  <a:close/>
                  <a:moveTo>
                    <a:pt x="296" y="47"/>
                  </a:moveTo>
                  <a:cubicBezTo>
                    <a:pt x="297" y="43"/>
                    <a:pt x="301" y="40"/>
                    <a:pt x="305" y="41"/>
                  </a:cubicBezTo>
                  <a:cubicBezTo>
                    <a:pt x="309" y="41"/>
                    <a:pt x="312" y="46"/>
                    <a:pt x="312" y="50"/>
                  </a:cubicBezTo>
                  <a:cubicBezTo>
                    <a:pt x="311" y="54"/>
                    <a:pt x="308" y="57"/>
                    <a:pt x="304" y="57"/>
                  </a:cubicBezTo>
                  <a:cubicBezTo>
                    <a:pt x="303" y="57"/>
                    <a:pt x="303" y="57"/>
                    <a:pt x="303" y="57"/>
                  </a:cubicBezTo>
                  <a:cubicBezTo>
                    <a:pt x="298" y="56"/>
                    <a:pt x="295" y="52"/>
                    <a:pt x="296" y="47"/>
                  </a:cubicBezTo>
                  <a:close/>
                  <a:moveTo>
                    <a:pt x="282" y="38"/>
                  </a:moveTo>
                  <a:cubicBezTo>
                    <a:pt x="286" y="39"/>
                    <a:pt x="289" y="42"/>
                    <a:pt x="289" y="47"/>
                  </a:cubicBezTo>
                  <a:cubicBezTo>
                    <a:pt x="289" y="51"/>
                    <a:pt x="285" y="54"/>
                    <a:pt x="281" y="54"/>
                  </a:cubicBezTo>
                  <a:cubicBezTo>
                    <a:pt x="281" y="54"/>
                    <a:pt x="281" y="54"/>
                    <a:pt x="281" y="54"/>
                  </a:cubicBezTo>
                  <a:cubicBezTo>
                    <a:pt x="276" y="54"/>
                    <a:pt x="273" y="50"/>
                    <a:pt x="273" y="46"/>
                  </a:cubicBezTo>
                  <a:cubicBezTo>
                    <a:pt x="273" y="42"/>
                    <a:pt x="277" y="38"/>
                    <a:pt x="282" y="38"/>
                  </a:cubicBezTo>
                  <a:close/>
                  <a:moveTo>
                    <a:pt x="258" y="38"/>
                  </a:moveTo>
                  <a:cubicBezTo>
                    <a:pt x="263" y="38"/>
                    <a:pt x="266" y="42"/>
                    <a:pt x="267" y="46"/>
                  </a:cubicBezTo>
                  <a:cubicBezTo>
                    <a:pt x="267" y="50"/>
                    <a:pt x="263" y="54"/>
                    <a:pt x="259" y="54"/>
                  </a:cubicBezTo>
                  <a:cubicBezTo>
                    <a:pt x="259" y="54"/>
                    <a:pt x="259" y="54"/>
                    <a:pt x="259" y="54"/>
                  </a:cubicBezTo>
                  <a:cubicBezTo>
                    <a:pt x="259" y="54"/>
                    <a:pt x="259" y="54"/>
                    <a:pt x="259" y="54"/>
                  </a:cubicBezTo>
                  <a:cubicBezTo>
                    <a:pt x="254" y="54"/>
                    <a:pt x="251" y="51"/>
                    <a:pt x="251" y="47"/>
                  </a:cubicBezTo>
                  <a:cubicBezTo>
                    <a:pt x="250" y="42"/>
                    <a:pt x="254" y="39"/>
                    <a:pt x="258" y="38"/>
                  </a:cubicBezTo>
                  <a:close/>
                  <a:moveTo>
                    <a:pt x="235" y="41"/>
                  </a:moveTo>
                  <a:cubicBezTo>
                    <a:pt x="239" y="40"/>
                    <a:pt x="243" y="43"/>
                    <a:pt x="244" y="47"/>
                  </a:cubicBezTo>
                  <a:cubicBezTo>
                    <a:pt x="245" y="52"/>
                    <a:pt x="242" y="56"/>
                    <a:pt x="237" y="56"/>
                  </a:cubicBezTo>
                  <a:cubicBezTo>
                    <a:pt x="237" y="56"/>
                    <a:pt x="236" y="57"/>
                    <a:pt x="236" y="57"/>
                  </a:cubicBezTo>
                  <a:cubicBezTo>
                    <a:pt x="232" y="57"/>
                    <a:pt x="229" y="54"/>
                    <a:pt x="228" y="50"/>
                  </a:cubicBezTo>
                  <a:cubicBezTo>
                    <a:pt x="227" y="45"/>
                    <a:pt x="230" y="41"/>
                    <a:pt x="235" y="41"/>
                  </a:cubicBezTo>
                  <a:close/>
                  <a:moveTo>
                    <a:pt x="212" y="45"/>
                  </a:moveTo>
                  <a:cubicBezTo>
                    <a:pt x="216" y="44"/>
                    <a:pt x="220" y="47"/>
                    <a:pt x="222" y="51"/>
                  </a:cubicBezTo>
                  <a:cubicBezTo>
                    <a:pt x="223" y="55"/>
                    <a:pt x="220" y="60"/>
                    <a:pt x="216" y="61"/>
                  </a:cubicBezTo>
                  <a:cubicBezTo>
                    <a:pt x="215" y="61"/>
                    <a:pt x="214" y="61"/>
                    <a:pt x="214" y="61"/>
                  </a:cubicBezTo>
                  <a:cubicBezTo>
                    <a:pt x="210" y="61"/>
                    <a:pt x="207" y="59"/>
                    <a:pt x="206" y="55"/>
                  </a:cubicBezTo>
                  <a:cubicBezTo>
                    <a:pt x="205" y="51"/>
                    <a:pt x="208" y="46"/>
                    <a:pt x="212" y="45"/>
                  </a:cubicBezTo>
                  <a:close/>
                  <a:moveTo>
                    <a:pt x="189" y="52"/>
                  </a:moveTo>
                  <a:cubicBezTo>
                    <a:pt x="194" y="51"/>
                    <a:pt x="198" y="53"/>
                    <a:pt x="200" y="57"/>
                  </a:cubicBezTo>
                  <a:cubicBezTo>
                    <a:pt x="201" y="61"/>
                    <a:pt x="199" y="66"/>
                    <a:pt x="195" y="67"/>
                  </a:cubicBezTo>
                  <a:cubicBezTo>
                    <a:pt x="194" y="68"/>
                    <a:pt x="193" y="68"/>
                    <a:pt x="192" y="68"/>
                  </a:cubicBezTo>
                  <a:cubicBezTo>
                    <a:pt x="189" y="68"/>
                    <a:pt x="186" y="66"/>
                    <a:pt x="185" y="62"/>
                  </a:cubicBezTo>
                  <a:cubicBezTo>
                    <a:pt x="183" y="58"/>
                    <a:pt x="185" y="54"/>
                    <a:pt x="189" y="52"/>
                  </a:cubicBezTo>
                  <a:close/>
                  <a:moveTo>
                    <a:pt x="168" y="61"/>
                  </a:moveTo>
                  <a:cubicBezTo>
                    <a:pt x="172" y="59"/>
                    <a:pt x="177" y="61"/>
                    <a:pt x="179" y="65"/>
                  </a:cubicBezTo>
                  <a:cubicBezTo>
                    <a:pt x="180" y="69"/>
                    <a:pt x="179" y="74"/>
                    <a:pt x="175" y="76"/>
                  </a:cubicBezTo>
                  <a:cubicBezTo>
                    <a:pt x="174" y="76"/>
                    <a:pt x="173" y="77"/>
                    <a:pt x="171" y="77"/>
                  </a:cubicBezTo>
                  <a:cubicBezTo>
                    <a:pt x="168" y="77"/>
                    <a:pt x="166" y="75"/>
                    <a:pt x="164" y="72"/>
                  </a:cubicBezTo>
                  <a:cubicBezTo>
                    <a:pt x="162" y="68"/>
                    <a:pt x="164" y="63"/>
                    <a:pt x="168" y="61"/>
                  </a:cubicBezTo>
                  <a:close/>
                  <a:moveTo>
                    <a:pt x="147" y="73"/>
                  </a:moveTo>
                  <a:cubicBezTo>
                    <a:pt x="151" y="70"/>
                    <a:pt x="156" y="72"/>
                    <a:pt x="158" y="75"/>
                  </a:cubicBezTo>
                  <a:cubicBezTo>
                    <a:pt x="161" y="79"/>
                    <a:pt x="160" y="84"/>
                    <a:pt x="156" y="86"/>
                  </a:cubicBezTo>
                  <a:cubicBezTo>
                    <a:pt x="154" y="87"/>
                    <a:pt x="153" y="88"/>
                    <a:pt x="152" y="88"/>
                  </a:cubicBezTo>
                  <a:cubicBezTo>
                    <a:pt x="149" y="88"/>
                    <a:pt x="146" y="86"/>
                    <a:pt x="145" y="84"/>
                  </a:cubicBezTo>
                  <a:cubicBezTo>
                    <a:pt x="142" y="80"/>
                    <a:pt x="144" y="75"/>
                    <a:pt x="147" y="73"/>
                  </a:cubicBezTo>
                  <a:close/>
                  <a:moveTo>
                    <a:pt x="128" y="86"/>
                  </a:moveTo>
                  <a:cubicBezTo>
                    <a:pt x="132" y="83"/>
                    <a:pt x="137" y="84"/>
                    <a:pt x="139" y="88"/>
                  </a:cubicBezTo>
                  <a:cubicBezTo>
                    <a:pt x="142" y="91"/>
                    <a:pt x="141" y="96"/>
                    <a:pt x="138" y="99"/>
                  </a:cubicBezTo>
                  <a:cubicBezTo>
                    <a:pt x="136" y="100"/>
                    <a:pt x="135" y="100"/>
                    <a:pt x="133" y="100"/>
                  </a:cubicBezTo>
                  <a:cubicBezTo>
                    <a:pt x="131" y="100"/>
                    <a:pt x="128" y="99"/>
                    <a:pt x="127" y="97"/>
                  </a:cubicBezTo>
                  <a:cubicBezTo>
                    <a:pt x="124" y="94"/>
                    <a:pt x="125" y="89"/>
                    <a:pt x="128" y="86"/>
                  </a:cubicBezTo>
                  <a:close/>
                  <a:moveTo>
                    <a:pt x="110" y="101"/>
                  </a:moveTo>
                  <a:cubicBezTo>
                    <a:pt x="113" y="98"/>
                    <a:pt x="118" y="98"/>
                    <a:pt x="122" y="102"/>
                  </a:cubicBezTo>
                  <a:cubicBezTo>
                    <a:pt x="125" y="105"/>
                    <a:pt x="124" y="110"/>
                    <a:pt x="121" y="113"/>
                  </a:cubicBezTo>
                  <a:cubicBezTo>
                    <a:pt x="120" y="114"/>
                    <a:pt x="118" y="115"/>
                    <a:pt x="116" y="115"/>
                  </a:cubicBezTo>
                  <a:cubicBezTo>
                    <a:pt x="114" y="115"/>
                    <a:pt x="111" y="114"/>
                    <a:pt x="110" y="113"/>
                  </a:cubicBezTo>
                  <a:cubicBezTo>
                    <a:pt x="107" y="109"/>
                    <a:pt x="107" y="104"/>
                    <a:pt x="110" y="101"/>
                  </a:cubicBezTo>
                  <a:close/>
                  <a:moveTo>
                    <a:pt x="94" y="118"/>
                  </a:moveTo>
                  <a:cubicBezTo>
                    <a:pt x="97" y="115"/>
                    <a:pt x="102" y="115"/>
                    <a:pt x="105" y="117"/>
                  </a:cubicBezTo>
                  <a:cubicBezTo>
                    <a:pt x="109" y="120"/>
                    <a:pt x="109" y="125"/>
                    <a:pt x="106" y="129"/>
                  </a:cubicBezTo>
                  <a:cubicBezTo>
                    <a:pt x="105" y="131"/>
                    <a:pt x="102" y="132"/>
                    <a:pt x="100" y="132"/>
                  </a:cubicBezTo>
                  <a:cubicBezTo>
                    <a:pt x="98" y="132"/>
                    <a:pt x="96" y="131"/>
                    <a:pt x="95" y="130"/>
                  </a:cubicBezTo>
                  <a:cubicBezTo>
                    <a:pt x="91" y="127"/>
                    <a:pt x="91" y="122"/>
                    <a:pt x="94" y="118"/>
                  </a:cubicBezTo>
                  <a:close/>
                  <a:moveTo>
                    <a:pt x="80" y="137"/>
                  </a:moveTo>
                  <a:cubicBezTo>
                    <a:pt x="82" y="133"/>
                    <a:pt x="87" y="132"/>
                    <a:pt x="91" y="135"/>
                  </a:cubicBezTo>
                  <a:cubicBezTo>
                    <a:pt x="94" y="137"/>
                    <a:pt x="95" y="142"/>
                    <a:pt x="93" y="146"/>
                  </a:cubicBezTo>
                  <a:cubicBezTo>
                    <a:pt x="91" y="148"/>
                    <a:pt x="89" y="149"/>
                    <a:pt x="86" y="149"/>
                  </a:cubicBezTo>
                  <a:cubicBezTo>
                    <a:pt x="85" y="149"/>
                    <a:pt x="83" y="149"/>
                    <a:pt x="82" y="148"/>
                  </a:cubicBezTo>
                  <a:cubicBezTo>
                    <a:pt x="78" y="145"/>
                    <a:pt x="77" y="140"/>
                    <a:pt x="80" y="137"/>
                  </a:cubicBezTo>
                  <a:close/>
                  <a:moveTo>
                    <a:pt x="67" y="157"/>
                  </a:moveTo>
                  <a:cubicBezTo>
                    <a:pt x="69" y="153"/>
                    <a:pt x="74" y="151"/>
                    <a:pt x="78" y="154"/>
                  </a:cubicBezTo>
                  <a:cubicBezTo>
                    <a:pt x="82" y="156"/>
                    <a:pt x="83" y="161"/>
                    <a:pt x="81" y="164"/>
                  </a:cubicBezTo>
                  <a:cubicBezTo>
                    <a:pt x="80" y="167"/>
                    <a:pt x="77" y="169"/>
                    <a:pt x="74" y="169"/>
                  </a:cubicBezTo>
                  <a:cubicBezTo>
                    <a:pt x="73" y="169"/>
                    <a:pt x="71" y="168"/>
                    <a:pt x="70" y="168"/>
                  </a:cubicBezTo>
                  <a:cubicBezTo>
                    <a:pt x="66" y="165"/>
                    <a:pt x="65" y="161"/>
                    <a:pt x="67" y="157"/>
                  </a:cubicBezTo>
                  <a:close/>
                  <a:moveTo>
                    <a:pt x="57" y="178"/>
                  </a:moveTo>
                  <a:cubicBezTo>
                    <a:pt x="58" y="174"/>
                    <a:pt x="63" y="172"/>
                    <a:pt x="67" y="174"/>
                  </a:cubicBezTo>
                  <a:cubicBezTo>
                    <a:pt x="71" y="175"/>
                    <a:pt x="73" y="180"/>
                    <a:pt x="71" y="184"/>
                  </a:cubicBezTo>
                  <a:cubicBezTo>
                    <a:pt x="70" y="187"/>
                    <a:pt x="67" y="189"/>
                    <a:pt x="64" y="189"/>
                  </a:cubicBezTo>
                  <a:cubicBezTo>
                    <a:pt x="63" y="189"/>
                    <a:pt x="62" y="189"/>
                    <a:pt x="61" y="188"/>
                  </a:cubicBezTo>
                  <a:cubicBezTo>
                    <a:pt x="57" y="186"/>
                    <a:pt x="55" y="182"/>
                    <a:pt x="57" y="178"/>
                  </a:cubicBezTo>
                  <a:close/>
                  <a:moveTo>
                    <a:pt x="49" y="200"/>
                  </a:moveTo>
                  <a:cubicBezTo>
                    <a:pt x="50" y="195"/>
                    <a:pt x="54" y="193"/>
                    <a:pt x="59" y="194"/>
                  </a:cubicBezTo>
                  <a:cubicBezTo>
                    <a:pt x="63" y="196"/>
                    <a:pt x="65" y="200"/>
                    <a:pt x="64" y="205"/>
                  </a:cubicBezTo>
                  <a:cubicBezTo>
                    <a:pt x="63" y="208"/>
                    <a:pt x="60" y="210"/>
                    <a:pt x="56" y="210"/>
                  </a:cubicBezTo>
                  <a:cubicBezTo>
                    <a:pt x="55" y="210"/>
                    <a:pt x="55" y="210"/>
                    <a:pt x="54" y="210"/>
                  </a:cubicBezTo>
                  <a:cubicBezTo>
                    <a:pt x="50" y="208"/>
                    <a:pt x="47" y="204"/>
                    <a:pt x="49" y="200"/>
                  </a:cubicBezTo>
                  <a:close/>
                  <a:moveTo>
                    <a:pt x="43" y="222"/>
                  </a:moveTo>
                  <a:cubicBezTo>
                    <a:pt x="43" y="218"/>
                    <a:pt x="48" y="215"/>
                    <a:pt x="52" y="216"/>
                  </a:cubicBezTo>
                  <a:cubicBezTo>
                    <a:pt x="56" y="217"/>
                    <a:pt x="59" y="221"/>
                    <a:pt x="58" y="226"/>
                  </a:cubicBezTo>
                  <a:cubicBezTo>
                    <a:pt x="57" y="229"/>
                    <a:pt x="54" y="232"/>
                    <a:pt x="50" y="232"/>
                  </a:cubicBezTo>
                  <a:cubicBezTo>
                    <a:pt x="50" y="232"/>
                    <a:pt x="49" y="232"/>
                    <a:pt x="49" y="232"/>
                  </a:cubicBezTo>
                  <a:cubicBezTo>
                    <a:pt x="44" y="231"/>
                    <a:pt x="42" y="227"/>
                    <a:pt x="43" y="222"/>
                  </a:cubicBezTo>
                  <a:close/>
                  <a:moveTo>
                    <a:pt x="48" y="238"/>
                  </a:moveTo>
                  <a:cubicBezTo>
                    <a:pt x="52" y="239"/>
                    <a:pt x="55" y="243"/>
                    <a:pt x="55" y="247"/>
                  </a:cubicBezTo>
                  <a:cubicBezTo>
                    <a:pt x="55" y="251"/>
                    <a:pt x="51" y="254"/>
                    <a:pt x="47" y="254"/>
                  </a:cubicBezTo>
                  <a:cubicBezTo>
                    <a:pt x="47" y="254"/>
                    <a:pt x="46" y="254"/>
                    <a:pt x="46" y="254"/>
                  </a:cubicBezTo>
                  <a:cubicBezTo>
                    <a:pt x="42" y="254"/>
                    <a:pt x="39" y="250"/>
                    <a:pt x="39" y="246"/>
                  </a:cubicBezTo>
                  <a:cubicBezTo>
                    <a:pt x="39" y="241"/>
                    <a:pt x="43" y="238"/>
                    <a:pt x="48" y="238"/>
                  </a:cubicBezTo>
                  <a:close/>
                  <a:moveTo>
                    <a:pt x="46" y="261"/>
                  </a:moveTo>
                  <a:cubicBezTo>
                    <a:pt x="50" y="261"/>
                    <a:pt x="54" y="265"/>
                    <a:pt x="54" y="269"/>
                  </a:cubicBezTo>
                  <a:cubicBezTo>
                    <a:pt x="54" y="273"/>
                    <a:pt x="50" y="277"/>
                    <a:pt x="46" y="277"/>
                  </a:cubicBezTo>
                  <a:cubicBezTo>
                    <a:pt x="41" y="277"/>
                    <a:pt x="38" y="273"/>
                    <a:pt x="38" y="269"/>
                  </a:cubicBezTo>
                  <a:cubicBezTo>
                    <a:pt x="38" y="265"/>
                    <a:pt x="41" y="261"/>
                    <a:pt x="46" y="261"/>
                  </a:cubicBezTo>
                  <a:close/>
                  <a:moveTo>
                    <a:pt x="39" y="292"/>
                  </a:moveTo>
                  <a:cubicBezTo>
                    <a:pt x="38" y="288"/>
                    <a:pt x="42" y="284"/>
                    <a:pt x="46" y="284"/>
                  </a:cubicBezTo>
                  <a:cubicBezTo>
                    <a:pt x="50" y="283"/>
                    <a:pt x="54" y="286"/>
                    <a:pt x="55" y="291"/>
                  </a:cubicBezTo>
                  <a:cubicBezTo>
                    <a:pt x="55" y="295"/>
                    <a:pt x="52" y="299"/>
                    <a:pt x="48" y="300"/>
                  </a:cubicBezTo>
                  <a:cubicBezTo>
                    <a:pt x="47" y="300"/>
                    <a:pt x="47" y="300"/>
                    <a:pt x="47" y="300"/>
                  </a:cubicBezTo>
                  <a:cubicBezTo>
                    <a:pt x="43" y="300"/>
                    <a:pt x="39" y="297"/>
                    <a:pt x="39" y="292"/>
                  </a:cubicBezTo>
                  <a:close/>
                  <a:moveTo>
                    <a:pt x="42" y="316"/>
                  </a:moveTo>
                  <a:cubicBezTo>
                    <a:pt x="42" y="316"/>
                    <a:pt x="42" y="316"/>
                    <a:pt x="42" y="316"/>
                  </a:cubicBezTo>
                  <a:cubicBezTo>
                    <a:pt x="42" y="311"/>
                    <a:pt x="44" y="307"/>
                    <a:pt x="49" y="306"/>
                  </a:cubicBezTo>
                  <a:cubicBezTo>
                    <a:pt x="53" y="305"/>
                    <a:pt x="57" y="308"/>
                    <a:pt x="58" y="312"/>
                  </a:cubicBezTo>
                  <a:cubicBezTo>
                    <a:pt x="59" y="317"/>
                    <a:pt x="56" y="321"/>
                    <a:pt x="52" y="322"/>
                  </a:cubicBezTo>
                  <a:cubicBezTo>
                    <a:pt x="51" y="322"/>
                    <a:pt x="51" y="322"/>
                    <a:pt x="50" y="322"/>
                  </a:cubicBezTo>
                  <a:cubicBezTo>
                    <a:pt x="46" y="322"/>
                    <a:pt x="43" y="319"/>
                    <a:pt x="42" y="316"/>
                  </a:cubicBezTo>
                  <a:close/>
                  <a:moveTo>
                    <a:pt x="48" y="338"/>
                  </a:moveTo>
                  <a:cubicBezTo>
                    <a:pt x="48" y="338"/>
                    <a:pt x="48" y="338"/>
                    <a:pt x="48" y="338"/>
                  </a:cubicBezTo>
                  <a:cubicBezTo>
                    <a:pt x="47" y="334"/>
                    <a:pt x="49" y="330"/>
                    <a:pt x="53" y="328"/>
                  </a:cubicBezTo>
                  <a:cubicBezTo>
                    <a:pt x="58" y="327"/>
                    <a:pt x="62" y="329"/>
                    <a:pt x="63" y="334"/>
                  </a:cubicBezTo>
                  <a:cubicBezTo>
                    <a:pt x="65" y="338"/>
                    <a:pt x="62" y="342"/>
                    <a:pt x="58" y="344"/>
                  </a:cubicBezTo>
                  <a:cubicBezTo>
                    <a:pt x="57" y="344"/>
                    <a:pt x="57" y="344"/>
                    <a:pt x="56" y="344"/>
                  </a:cubicBezTo>
                  <a:cubicBezTo>
                    <a:pt x="52" y="344"/>
                    <a:pt x="49" y="342"/>
                    <a:pt x="48" y="338"/>
                  </a:cubicBezTo>
                  <a:close/>
                  <a:moveTo>
                    <a:pt x="56" y="360"/>
                  </a:moveTo>
                  <a:cubicBezTo>
                    <a:pt x="55" y="356"/>
                    <a:pt x="56" y="352"/>
                    <a:pt x="61" y="350"/>
                  </a:cubicBezTo>
                  <a:cubicBezTo>
                    <a:pt x="65" y="348"/>
                    <a:pt x="69" y="350"/>
                    <a:pt x="71" y="354"/>
                  </a:cubicBezTo>
                  <a:cubicBezTo>
                    <a:pt x="73" y="358"/>
                    <a:pt x="71" y="363"/>
                    <a:pt x="67" y="365"/>
                  </a:cubicBezTo>
                  <a:cubicBezTo>
                    <a:pt x="66" y="365"/>
                    <a:pt x="65" y="365"/>
                    <a:pt x="64" y="365"/>
                  </a:cubicBezTo>
                  <a:cubicBezTo>
                    <a:pt x="61" y="365"/>
                    <a:pt x="58" y="363"/>
                    <a:pt x="56" y="360"/>
                  </a:cubicBezTo>
                  <a:close/>
                  <a:moveTo>
                    <a:pt x="74" y="386"/>
                  </a:moveTo>
                  <a:cubicBezTo>
                    <a:pt x="71" y="386"/>
                    <a:pt x="68" y="384"/>
                    <a:pt x="67" y="381"/>
                  </a:cubicBezTo>
                  <a:cubicBezTo>
                    <a:pt x="64" y="378"/>
                    <a:pt x="66" y="373"/>
                    <a:pt x="70" y="371"/>
                  </a:cubicBezTo>
                  <a:cubicBezTo>
                    <a:pt x="74" y="368"/>
                    <a:pt x="78" y="370"/>
                    <a:pt x="81" y="374"/>
                  </a:cubicBezTo>
                  <a:cubicBezTo>
                    <a:pt x="83" y="378"/>
                    <a:pt x="81" y="382"/>
                    <a:pt x="78" y="385"/>
                  </a:cubicBezTo>
                  <a:cubicBezTo>
                    <a:pt x="76" y="385"/>
                    <a:pt x="75" y="386"/>
                    <a:pt x="74" y="386"/>
                  </a:cubicBezTo>
                  <a:close/>
                  <a:moveTo>
                    <a:pt x="90" y="403"/>
                  </a:moveTo>
                  <a:cubicBezTo>
                    <a:pt x="89" y="404"/>
                    <a:pt x="87" y="405"/>
                    <a:pt x="86" y="405"/>
                  </a:cubicBezTo>
                  <a:cubicBezTo>
                    <a:pt x="83" y="405"/>
                    <a:pt x="81" y="404"/>
                    <a:pt x="79" y="401"/>
                  </a:cubicBezTo>
                  <a:cubicBezTo>
                    <a:pt x="77" y="398"/>
                    <a:pt x="77" y="393"/>
                    <a:pt x="81" y="390"/>
                  </a:cubicBezTo>
                  <a:cubicBezTo>
                    <a:pt x="85" y="388"/>
                    <a:pt x="90" y="389"/>
                    <a:pt x="92" y="392"/>
                  </a:cubicBezTo>
                  <a:cubicBezTo>
                    <a:pt x="95" y="396"/>
                    <a:pt x="94" y="401"/>
                    <a:pt x="90" y="403"/>
                  </a:cubicBezTo>
                  <a:close/>
                  <a:moveTo>
                    <a:pt x="99" y="423"/>
                  </a:moveTo>
                  <a:cubicBezTo>
                    <a:pt x="97" y="423"/>
                    <a:pt x="95" y="422"/>
                    <a:pt x="93" y="420"/>
                  </a:cubicBezTo>
                  <a:cubicBezTo>
                    <a:pt x="90" y="417"/>
                    <a:pt x="91" y="412"/>
                    <a:pt x="94" y="409"/>
                  </a:cubicBezTo>
                  <a:cubicBezTo>
                    <a:pt x="98" y="406"/>
                    <a:pt x="103" y="406"/>
                    <a:pt x="106" y="410"/>
                  </a:cubicBezTo>
                  <a:cubicBezTo>
                    <a:pt x="108" y="413"/>
                    <a:pt x="108" y="418"/>
                    <a:pt x="105" y="421"/>
                  </a:cubicBezTo>
                  <a:cubicBezTo>
                    <a:pt x="103" y="422"/>
                    <a:pt x="101" y="423"/>
                    <a:pt x="99" y="423"/>
                  </a:cubicBezTo>
                  <a:close/>
                  <a:moveTo>
                    <a:pt x="121" y="437"/>
                  </a:moveTo>
                  <a:cubicBezTo>
                    <a:pt x="119" y="438"/>
                    <a:pt x="117" y="439"/>
                    <a:pt x="115" y="439"/>
                  </a:cubicBezTo>
                  <a:cubicBezTo>
                    <a:pt x="113" y="439"/>
                    <a:pt x="111" y="438"/>
                    <a:pt x="110" y="437"/>
                  </a:cubicBezTo>
                  <a:cubicBezTo>
                    <a:pt x="106" y="434"/>
                    <a:pt x="106" y="429"/>
                    <a:pt x="109" y="426"/>
                  </a:cubicBezTo>
                  <a:cubicBezTo>
                    <a:pt x="112" y="422"/>
                    <a:pt x="117" y="422"/>
                    <a:pt x="121" y="425"/>
                  </a:cubicBezTo>
                  <a:cubicBezTo>
                    <a:pt x="124" y="428"/>
                    <a:pt x="124" y="433"/>
                    <a:pt x="121" y="437"/>
                  </a:cubicBezTo>
                  <a:close/>
                  <a:moveTo>
                    <a:pt x="138" y="451"/>
                  </a:moveTo>
                  <a:cubicBezTo>
                    <a:pt x="137" y="453"/>
                    <a:pt x="135" y="454"/>
                    <a:pt x="132" y="454"/>
                  </a:cubicBezTo>
                  <a:cubicBezTo>
                    <a:pt x="130" y="454"/>
                    <a:pt x="129" y="453"/>
                    <a:pt x="127" y="452"/>
                  </a:cubicBezTo>
                  <a:cubicBezTo>
                    <a:pt x="124" y="450"/>
                    <a:pt x="123" y="445"/>
                    <a:pt x="126" y="441"/>
                  </a:cubicBezTo>
                  <a:cubicBezTo>
                    <a:pt x="129" y="438"/>
                    <a:pt x="134" y="437"/>
                    <a:pt x="137" y="440"/>
                  </a:cubicBezTo>
                  <a:cubicBezTo>
                    <a:pt x="141" y="442"/>
                    <a:pt x="141" y="447"/>
                    <a:pt x="138" y="451"/>
                  </a:cubicBezTo>
                  <a:close/>
                  <a:moveTo>
                    <a:pt x="158" y="463"/>
                  </a:moveTo>
                  <a:cubicBezTo>
                    <a:pt x="156" y="466"/>
                    <a:pt x="153" y="467"/>
                    <a:pt x="151" y="467"/>
                  </a:cubicBezTo>
                  <a:cubicBezTo>
                    <a:pt x="149" y="467"/>
                    <a:pt x="148" y="467"/>
                    <a:pt x="146" y="466"/>
                  </a:cubicBezTo>
                  <a:cubicBezTo>
                    <a:pt x="143" y="463"/>
                    <a:pt x="142" y="458"/>
                    <a:pt x="144" y="455"/>
                  </a:cubicBezTo>
                  <a:cubicBezTo>
                    <a:pt x="146" y="451"/>
                    <a:pt x="151" y="450"/>
                    <a:pt x="155" y="452"/>
                  </a:cubicBezTo>
                  <a:cubicBezTo>
                    <a:pt x="159" y="454"/>
                    <a:pt x="160" y="459"/>
                    <a:pt x="158" y="463"/>
                  </a:cubicBezTo>
                  <a:close/>
                  <a:moveTo>
                    <a:pt x="178" y="473"/>
                  </a:moveTo>
                  <a:cubicBezTo>
                    <a:pt x="176" y="476"/>
                    <a:pt x="173" y="478"/>
                    <a:pt x="171" y="478"/>
                  </a:cubicBezTo>
                  <a:cubicBezTo>
                    <a:pt x="169" y="478"/>
                    <a:pt x="168" y="478"/>
                    <a:pt x="167" y="477"/>
                  </a:cubicBezTo>
                  <a:cubicBezTo>
                    <a:pt x="163" y="475"/>
                    <a:pt x="161" y="470"/>
                    <a:pt x="163" y="466"/>
                  </a:cubicBezTo>
                  <a:cubicBezTo>
                    <a:pt x="165" y="462"/>
                    <a:pt x="170" y="461"/>
                    <a:pt x="174" y="463"/>
                  </a:cubicBezTo>
                  <a:cubicBezTo>
                    <a:pt x="178" y="465"/>
                    <a:pt x="180" y="470"/>
                    <a:pt x="178" y="473"/>
                  </a:cubicBezTo>
                  <a:close/>
                  <a:moveTo>
                    <a:pt x="199" y="482"/>
                  </a:moveTo>
                  <a:cubicBezTo>
                    <a:pt x="198" y="485"/>
                    <a:pt x="195" y="487"/>
                    <a:pt x="191" y="487"/>
                  </a:cubicBezTo>
                  <a:cubicBezTo>
                    <a:pt x="190" y="487"/>
                    <a:pt x="189" y="487"/>
                    <a:pt x="189" y="486"/>
                  </a:cubicBezTo>
                  <a:cubicBezTo>
                    <a:pt x="184" y="485"/>
                    <a:pt x="182" y="480"/>
                    <a:pt x="184" y="476"/>
                  </a:cubicBezTo>
                  <a:cubicBezTo>
                    <a:pt x="185" y="472"/>
                    <a:pt x="190" y="470"/>
                    <a:pt x="194" y="471"/>
                  </a:cubicBezTo>
                  <a:cubicBezTo>
                    <a:pt x="198" y="473"/>
                    <a:pt x="200" y="478"/>
                    <a:pt x="199" y="482"/>
                  </a:cubicBezTo>
                  <a:close/>
                  <a:moveTo>
                    <a:pt x="221" y="488"/>
                  </a:moveTo>
                  <a:cubicBezTo>
                    <a:pt x="220" y="491"/>
                    <a:pt x="216" y="494"/>
                    <a:pt x="213" y="494"/>
                  </a:cubicBezTo>
                  <a:cubicBezTo>
                    <a:pt x="212" y="494"/>
                    <a:pt x="212" y="494"/>
                    <a:pt x="211" y="493"/>
                  </a:cubicBezTo>
                  <a:cubicBezTo>
                    <a:pt x="207" y="492"/>
                    <a:pt x="204" y="488"/>
                    <a:pt x="205" y="484"/>
                  </a:cubicBezTo>
                  <a:cubicBezTo>
                    <a:pt x="206" y="479"/>
                    <a:pt x="211" y="477"/>
                    <a:pt x="215" y="478"/>
                  </a:cubicBezTo>
                  <a:cubicBezTo>
                    <a:pt x="219" y="479"/>
                    <a:pt x="222" y="483"/>
                    <a:pt x="221" y="488"/>
                  </a:cubicBezTo>
                  <a:close/>
                  <a:moveTo>
                    <a:pt x="243" y="492"/>
                  </a:moveTo>
                  <a:cubicBezTo>
                    <a:pt x="242" y="495"/>
                    <a:pt x="239" y="498"/>
                    <a:pt x="235" y="498"/>
                  </a:cubicBezTo>
                  <a:cubicBezTo>
                    <a:pt x="235" y="498"/>
                    <a:pt x="234" y="498"/>
                    <a:pt x="234" y="498"/>
                  </a:cubicBezTo>
                  <a:cubicBezTo>
                    <a:pt x="230" y="498"/>
                    <a:pt x="227" y="493"/>
                    <a:pt x="227" y="489"/>
                  </a:cubicBezTo>
                  <a:cubicBezTo>
                    <a:pt x="228" y="485"/>
                    <a:pt x="232" y="482"/>
                    <a:pt x="236" y="482"/>
                  </a:cubicBezTo>
                  <a:cubicBezTo>
                    <a:pt x="241" y="483"/>
                    <a:pt x="244" y="487"/>
                    <a:pt x="243" y="492"/>
                  </a:cubicBezTo>
                  <a:close/>
                  <a:moveTo>
                    <a:pt x="258" y="501"/>
                  </a:moveTo>
                  <a:cubicBezTo>
                    <a:pt x="258" y="501"/>
                    <a:pt x="257" y="501"/>
                    <a:pt x="257" y="501"/>
                  </a:cubicBezTo>
                  <a:cubicBezTo>
                    <a:pt x="253" y="500"/>
                    <a:pt x="249" y="497"/>
                    <a:pt x="250" y="492"/>
                  </a:cubicBezTo>
                  <a:cubicBezTo>
                    <a:pt x="250" y="488"/>
                    <a:pt x="254" y="484"/>
                    <a:pt x="258" y="485"/>
                  </a:cubicBezTo>
                  <a:cubicBezTo>
                    <a:pt x="262" y="485"/>
                    <a:pt x="266" y="489"/>
                    <a:pt x="266" y="493"/>
                  </a:cubicBezTo>
                  <a:cubicBezTo>
                    <a:pt x="265" y="497"/>
                    <a:pt x="262" y="501"/>
                    <a:pt x="258" y="501"/>
                  </a:cubicBezTo>
                  <a:close/>
                  <a:moveTo>
                    <a:pt x="84" y="269"/>
                  </a:moveTo>
                  <a:cubicBezTo>
                    <a:pt x="84" y="167"/>
                    <a:pt x="167" y="84"/>
                    <a:pt x="269" y="84"/>
                  </a:cubicBezTo>
                  <a:cubicBezTo>
                    <a:pt x="371" y="84"/>
                    <a:pt x="454" y="167"/>
                    <a:pt x="454" y="269"/>
                  </a:cubicBezTo>
                  <a:cubicBezTo>
                    <a:pt x="454" y="372"/>
                    <a:pt x="371" y="455"/>
                    <a:pt x="269" y="455"/>
                  </a:cubicBezTo>
                  <a:cubicBezTo>
                    <a:pt x="167" y="455"/>
                    <a:pt x="84" y="372"/>
                    <a:pt x="84" y="269"/>
                  </a:cubicBezTo>
                  <a:close/>
                  <a:moveTo>
                    <a:pt x="281" y="501"/>
                  </a:moveTo>
                  <a:cubicBezTo>
                    <a:pt x="281" y="501"/>
                    <a:pt x="280" y="501"/>
                    <a:pt x="280" y="501"/>
                  </a:cubicBezTo>
                  <a:cubicBezTo>
                    <a:pt x="276" y="501"/>
                    <a:pt x="273" y="497"/>
                    <a:pt x="272" y="493"/>
                  </a:cubicBezTo>
                  <a:cubicBezTo>
                    <a:pt x="272" y="489"/>
                    <a:pt x="275" y="485"/>
                    <a:pt x="280" y="485"/>
                  </a:cubicBezTo>
                  <a:cubicBezTo>
                    <a:pt x="284" y="484"/>
                    <a:pt x="288" y="488"/>
                    <a:pt x="288" y="492"/>
                  </a:cubicBezTo>
                  <a:cubicBezTo>
                    <a:pt x="288" y="497"/>
                    <a:pt x="285" y="500"/>
                    <a:pt x="281" y="501"/>
                  </a:cubicBezTo>
                  <a:close/>
                  <a:moveTo>
                    <a:pt x="304" y="498"/>
                  </a:moveTo>
                  <a:cubicBezTo>
                    <a:pt x="304" y="498"/>
                    <a:pt x="303" y="498"/>
                    <a:pt x="303" y="498"/>
                  </a:cubicBezTo>
                  <a:cubicBezTo>
                    <a:pt x="299" y="498"/>
                    <a:pt x="296" y="496"/>
                    <a:pt x="295" y="492"/>
                  </a:cubicBezTo>
                  <a:cubicBezTo>
                    <a:pt x="294" y="487"/>
                    <a:pt x="297" y="483"/>
                    <a:pt x="302" y="482"/>
                  </a:cubicBezTo>
                  <a:cubicBezTo>
                    <a:pt x="306" y="482"/>
                    <a:pt x="310" y="485"/>
                    <a:pt x="311" y="489"/>
                  </a:cubicBezTo>
                  <a:cubicBezTo>
                    <a:pt x="311" y="494"/>
                    <a:pt x="308" y="498"/>
                    <a:pt x="304" y="498"/>
                  </a:cubicBezTo>
                  <a:close/>
                  <a:moveTo>
                    <a:pt x="327" y="494"/>
                  </a:moveTo>
                  <a:cubicBezTo>
                    <a:pt x="326" y="494"/>
                    <a:pt x="326" y="494"/>
                    <a:pt x="325" y="494"/>
                  </a:cubicBezTo>
                  <a:cubicBezTo>
                    <a:pt x="321" y="494"/>
                    <a:pt x="318" y="491"/>
                    <a:pt x="317" y="488"/>
                  </a:cubicBezTo>
                  <a:cubicBezTo>
                    <a:pt x="316" y="484"/>
                    <a:pt x="319" y="479"/>
                    <a:pt x="323" y="478"/>
                  </a:cubicBezTo>
                  <a:cubicBezTo>
                    <a:pt x="327" y="477"/>
                    <a:pt x="332" y="480"/>
                    <a:pt x="333" y="484"/>
                  </a:cubicBezTo>
                  <a:cubicBezTo>
                    <a:pt x="334" y="488"/>
                    <a:pt x="331" y="492"/>
                    <a:pt x="327" y="494"/>
                  </a:cubicBezTo>
                  <a:close/>
                  <a:moveTo>
                    <a:pt x="349" y="487"/>
                  </a:moveTo>
                  <a:cubicBezTo>
                    <a:pt x="348" y="487"/>
                    <a:pt x="348" y="487"/>
                    <a:pt x="347" y="487"/>
                  </a:cubicBezTo>
                  <a:cubicBezTo>
                    <a:pt x="343" y="487"/>
                    <a:pt x="340" y="485"/>
                    <a:pt x="339" y="482"/>
                  </a:cubicBezTo>
                  <a:cubicBezTo>
                    <a:pt x="338" y="478"/>
                    <a:pt x="340" y="473"/>
                    <a:pt x="344" y="472"/>
                  </a:cubicBezTo>
                  <a:cubicBezTo>
                    <a:pt x="348" y="470"/>
                    <a:pt x="353" y="472"/>
                    <a:pt x="354" y="476"/>
                  </a:cubicBezTo>
                  <a:cubicBezTo>
                    <a:pt x="356" y="480"/>
                    <a:pt x="354" y="485"/>
                    <a:pt x="349" y="487"/>
                  </a:cubicBezTo>
                  <a:close/>
                  <a:moveTo>
                    <a:pt x="371" y="477"/>
                  </a:moveTo>
                  <a:cubicBezTo>
                    <a:pt x="370" y="478"/>
                    <a:pt x="369" y="478"/>
                    <a:pt x="367" y="478"/>
                  </a:cubicBezTo>
                  <a:cubicBezTo>
                    <a:pt x="364" y="478"/>
                    <a:pt x="362" y="477"/>
                    <a:pt x="360" y="474"/>
                  </a:cubicBezTo>
                  <a:cubicBezTo>
                    <a:pt x="358" y="470"/>
                    <a:pt x="360" y="465"/>
                    <a:pt x="364" y="463"/>
                  </a:cubicBezTo>
                  <a:cubicBezTo>
                    <a:pt x="368" y="461"/>
                    <a:pt x="373" y="463"/>
                    <a:pt x="375" y="467"/>
                  </a:cubicBezTo>
                  <a:cubicBezTo>
                    <a:pt x="377" y="471"/>
                    <a:pt x="375" y="475"/>
                    <a:pt x="371" y="477"/>
                  </a:cubicBezTo>
                  <a:close/>
                  <a:moveTo>
                    <a:pt x="391" y="466"/>
                  </a:moveTo>
                  <a:cubicBezTo>
                    <a:pt x="390" y="467"/>
                    <a:pt x="389" y="467"/>
                    <a:pt x="387" y="467"/>
                  </a:cubicBezTo>
                  <a:cubicBezTo>
                    <a:pt x="385" y="467"/>
                    <a:pt x="382" y="466"/>
                    <a:pt x="380" y="463"/>
                  </a:cubicBezTo>
                  <a:cubicBezTo>
                    <a:pt x="378" y="460"/>
                    <a:pt x="379" y="455"/>
                    <a:pt x="383" y="452"/>
                  </a:cubicBezTo>
                  <a:cubicBezTo>
                    <a:pt x="387" y="450"/>
                    <a:pt x="392" y="451"/>
                    <a:pt x="394" y="455"/>
                  </a:cubicBezTo>
                  <a:cubicBezTo>
                    <a:pt x="396" y="459"/>
                    <a:pt x="395" y="464"/>
                    <a:pt x="391" y="466"/>
                  </a:cubicBezTo>
                  <a:close/>
                  <a:moveTo>
                    <a:pt x="411" y="453"/>
                  </a:moveTo>
                  <a:cubicBezTo>
                    <a:pt x="409" y="454"/>
                    <a:pt x="408" y="454"/>
                    <a:pt x="406" y="454"/>
                  </a:cubicBezTo>
                  <a:cubicBezTo>
                    <a:pt x="403" y="454"/>
                    <a:pt x="401" y="453"/>
                    <a:pt x="400" y="451"/>
                  </a:cubicBezTo>
                  <a:cubicBezTo>
                    <a:pt x="397" y="448"/>
                    <a:pt x="397" y="443"/>
                    <a:pt x="401" y="440"/>
                  </a:cubicBezTo>
                  <a:cubicBezTo>
                    <a:pt x="404" y="437"/>
                    <a:pt x="409" y="438"/>
                    <a:pt x="412" y="441"/>
                  </a:cubicBezTo>
                  <a:cubicBezTo>
                    <a:pt x="415" y="445"/>
                    <a:pt x="414" y="450"/>
                    <a:pt x="411" y="453"/>
                  </a:cubicBezTo>
                  <a:close/>
                  <a:moveTo>
                    <a:pt x="429" y="437"/>
                  </a:moveTo>
                  <a:cubicBezTo>
                    <a:pt x="427" y="439"/>
                    <a:pt x="425" y="439"/>
                    <a:pt x="423" y="439"/>
                  </a:cubicBezTo>
                  <a:cubicBezTo>
                    <a:pt x="421" y="439"/>
                    <a:pt x="419" y="439"/>
                    <a:pt x="417" y="437"/>
                  </a:cubicBezTo>
                  <a:cubicBezTo>
                    <a:pt x="414" y="434"/>
                    <a:pt x="414" y="429"/>
                    <a:pt x="418" y="426"/>
                  </a:cubicBezTo>
                  <a:cubicBezTo>
                    <a:pt x="417" y="426"/>
                    <a:pt x="417" y="426"/>
                    <a:pt x="417" y="426"/>
                  </a:cubicBezTo>
                  <a:cubicBezTo>
                    <a:pt x="421" y="423"/>
                    <a:pt x="426" y="423"/>
                    <a:pt x="429" y="426"/>
                  </a:cubicBezTo>
                  <a:cubicBezTo>
                    <a:pt x="432" y="429"/>
                    <a:pt x="432" y="434"/>
                    <a:pt x="429" y="437"/>
                  </a:cubicBezTo>
                  <a:close/>
                  <a:moveTo>
                    <a:pt x="445" y="420"/>
                  </a:moveTo>
                  <a:cubicBezTo>
                    <a:pt x="443" y="422"/>
                    <a:pt x="441" y="423"/>
                    <a:pt x="439" y="423"/>
                  </a:cubicBezTo>
                  <a:cubicBezTo>
                    <a:pt x="437" y="423"/>
                    <a:pt x="435" y="422"/>
                    <a:pt x="433" y="421"/>
                  </a:cubicBezTo>
                  <a:cubicBezTo>
                    <a:pt x="430" y="418"/>
                    <a:pt x="430" y="413"/>
                    <a:pt x="433" y="410"/>
                  </a:cubicBezTo>
                  <a:cubicBezTo>
                    <a:pt x="435" y="407"/>
                    <a:pt x="440" y="406"/>
                    <a:pt x="444" y="409"/>
                  </a:cubicBezTo>
                  <a:cubicBezTo>
                    <a:pt x="447" y="412"/>
                    <a:pt x="448" y="417"/>
                    <a:pt x="445" y="420"/>
                  </a:cubicBezTo>
                  <a:close/>
                  <a:moveTo>
                    <a:pt x="459" y="402"/>
                  </a:moveTo>
                  <a:cubicBezTo>
                    <a:pt x="458" y="404"/>
                    <a:pt x="455" y="405"/>
                    <a:pt x="453" y="405"/>
                  </a:cubicBezTo>
                  <a:cubicBezTo>
                    <a:pt x="451" y="405"/>
                    <a:pt x="449" y="405"/>
                    <a:pt x="448" y="404"/>
                  </a:cubicBezTo>
                  <a:cubicBezTo>
                    <a:pt x="444" y="401"/>
                    <a:pt x="443" y="396"/>
                    <a:pt x="446" y="393"/>
                  </a:cubicBezTo>
                  <a:cubicBezTo>
                    <a:pt x="448" y="389"/>
                    <a:pt x="453" y="388"/>
                    <a:pt x="457" y="391"/>
                  </a:cubicBezTo>
                  <a:cubicBezTo>
                    <a:pt x="461" y="393"/>
                    <a:pt x="462" y="398"/>
                    <a:pt x="459" y="402"/>
                  </a:cubicBezTo>
                  <a:close/>
                  <a:moveTo>
                    <a:pt x="472" y="382"/>
                  </a:moveTo>
                  <a:cubicBezTo>
                    <a:pt x="470" y="384"/>
                    <a:pt x="467" y="386"/>
                    <a:pt x="465" y="386"/>
                  </a:cubicBezTo>
                  <a:cubicBezTo>
                    <a:pt x="463" y="386"/>
                    <a:pt x="462" y="386"/>
                    <a:pt x="461" y="385"/>
                  </a:cubicBezTo>
                  <a:cubicBezTo>
                    <a:pt x="457" y="383"/>
                    <a:pt x="455" y="378"/>
                    <a:pt x="458" y="374"/>
                  </a:cubicBezTo>
                  <a:cubicBezTo>
                    <a:pt x="460" y="370"/>
                    <a:pt x="465" y="369"/>
                    <a:pt x="468" y="371"/>
                  </a:cubicBezTo>
                  <a:cubicBezTo>
                    <a:pt x="472" y="373"/>
                    <a:pt x="474" y="378"/>
                    <a:pt x="472" y="382"/>
                  </a:cubicBezTo>
                  <a:close/>
                  <a:moveTo>
                    <a:pt x="482" y="361"/>
                  </a:moveTo>
                  <a:cubicBezTo>
                    <a:pt x="481" y="364"/>
                    <a:pt x="478" y="366"/>
                    <a:pt x="475" y="366"/>
                  </a:cubicBezTo>
                  <a:cubicBezTo>
                    <a:pt x="473" y="366"/>
                    <a:pt x="472" y="365"/>
                    <a:pt x="471" y="365"/>
                  </a:cubicBezTo>
                  <a:cubicBezTo>
                    <a:pt x="467" y="363"/>
                    <a:pt x="465" y="359"/>
                    <a:pt x="467" y="354"/>
                  </a:cubicBezTo>
                  <a:cubicBezTo>
                    <a:pt x="469" y="350"/>
                    <a:pt x="474" y="349"/>
                    <a:pt x="478" y="350"/>
                  </a:cubicBezTo>
                  <a:cubicBezTo>
                    <a:pt x="482" y="352"/>
                    <a:pt x="484" y="357"/>
                    <a:pt x="482" y="361"/>
                  </a:cubicBezTo>
                  <a:close/>
                  <a:moveTo>
                    <a:pt x="490" y="339"/>
                  </a:moveTo>
                  <a:cubicBezTo>
                    <a:pt x="489" y="342"/>
                    <a:pt x="486" y="344"/>
                    <a:pt x="482" y="344"/>
                  </a:cubicBezTo>
                  <a:cubicBezTo>
                    <a:pt x="482" y="344"/>
                    <a:pt x="481" y="344"/>
                    <a:pt x="480" y="344"/>
                  </a:cubicBezTo>
                  <a:cubicBezTo>
                    <a:pt x="476" y="343"/>
                    <a:pt x="473" y="338"/>
                    <a:pt x="475" y="334"/>
                  </a:cubicBezTo>
                  <a:cubicBezTo>
                    <a:pt x="476" y="330"/>
                    <a:pt x="481" y="327"/>
                    <a:pt x="485" y="329"/>
                  </a:cubicBezTo>
                  <a:cubicBezTo>
                    <a:pt x="489" y="330"/>
                    <a:pt x="491" y="335"/>
                    <a:pt x="490" y="339"/>
                  </a:cubicBezTo>
                  <a:close/>
                  <a:moveTo>
                    <a:pt x="496" y="316"/>
                  </a:moveTo>
                  <a:cubicBezTo>
                    <a:pt x="495" y="320"/>
                    <a:pt x="492" y="322"/>
                    <a:pt x="488" y="322"/>
                  </a:cubicBezTo>
                  <a:cubicBezTo>
                    <a:pt x="488" y="322"/>
                    <a:pt x="487" y="322"/>
                    <a:pt x="486" y="322"/>
                  </a:cubicBezTo>
                  <a:cubicBezTo>
                    <a:pt x="482" y="321"/>
                    <a:pt x="479" y="317"/>
                    <a:pt x="480" y="313"/>
                  </a:cubicBezTo>
                  <a:cubicBezTo>
                    <a:pt x="481" y="309"/>
                    <a:pt x="485" y="306"/>
                    <a:pt x="490" y="307"/>
                  </a:cubicBezTo>
                  <a:cubicBezTo>
                    <a:pt x="494" y="308"/>
                    <a:pt x="497" y="312"/>
                    <a:pt x="496" y="316"/>
                  </a:cubicBezTo>
                  <a:close/>
                  <a:moveTo>
                    <a:pt x="499" y="293"/>
                  </a:moveTo>
                  <a:cubicBezTo>
                    <a:pt x="499" y="297"/>
                    <a:pt x="496" y="300"/>
                    <a:pt x="491" y="300"/>
                  </a:cubicBezTo>
                  <a:cubicBezTo>
                    <a:pt x="491" y="300"/>
                    <a:pt x="491" y="300"/>
                    <a:pt x="491" y="300"/>
                  </a:cubicBezTo>
                  <a:cubicBezTo>
                    <a:pt x="486" y="300"/>
                    <a:pt x="483" y="296"/>
                    <a:pt x="483" y="291"/>
                  </a:cubicBezTo>
                  <a:cubicBezTo>
                    <a:pt x="484" y="287"/>
                    <a:pt x="488" y="284"/>
                    <a:pt x="492" y="284"/>
                  </a:cubicBezTo>
                  <a:cubicBezTo>
                    <a:pt x="497" y="285"/>
                    <a:pt x="500" y="288"/>
                    <a:pt x="499" y="29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5" name="Freeform 84"/>
            <p:cNvSpPr>
              <a:spLocks/>
            </p:cNvSpPr>
            <p:nvPr/>
          </p:nvSpPr>
          <p:spPr bwMode="auto">
            <a:xfrm rot="20700000">
              <a:off x="8968434" y="5181768"/>
              <a:ext cx="472888" cy="112559"/>
            </a:xfrm>
            <a:custGeom>
              <a:avLst/>
              <a:gdLst>
                <a:gd name="T0" fmla="*/ 2004 w 2004"/>
                <a:gd name="T1" fmla="*/ 93 h 477"/>
                <a:gd name="T2" fmla="*/ 1769 w 2004"/>
                <a:gd name="T3" fmla="*/ 93 h 477"/>
                <a:gd name="T4" fmla="*/ 1769 w 2004"/>
                <a:gd name="T5" fmla="*/ 0 h 477"/>
                <a:gd name="T6" fmla="*/ 232 w 2004"/>
                <a:gd name="T7" fmla="*/ 0 h 477"/>
                <a:gd name="T8" fmla="*/ 232 w 2004"/>
                <a:gd name="T9" fmla="*/ 93 h 477"/>
                <a:gd name="T10" fmla="*/ 0 w 2004"/>
                <a:gd name="T11" fmla="*/ 93 h 477"/>
                <a:gd name="T12" fmla="*/ 173 w 2004"/>
                <a:gd name="T13" fmla="*/ 280 h 477"/>
                <a:gd name="T14" fmla="*/ 0 w 2004"/>
                <a:gd name="T15" fmla="*/ 477 h 477"/>
                <a:gd name="T16" fmla="*/ 287 w 2004"/>
                <a:gd name="T17" fmla="*/ 477 h 477"/>
                <a:gd name="T18" fmla="*/ 287 w 2004"/>
                <a:gd name="T19" fmla="*/ 399 h 477"/>
                <a:gd name="T20" fmla="*/ 1714 w 2004"/>
                <a:gd name="T21" fmla="*/ 399 h 477"/>
                <a:gd name="T22" fmla="*/ 1714 w 2004"/>
                <a:gd name="T23" fmla="*/ 477 h 477"/>
                <a:gd name="T24" fmla="*/ 2004 w 2004"/>
                <a:gd name="T25" fmla="*/ 477 h 477"/>
                <a:gd name="T26" fmla="*/ 1830 w 2004"/>
                <a:gd name="T27" fmla="*/ 290 h 477"/>
                <a:gd name="T28" fmla="*/ 2004 w 2004"/>
                <a:gd name="T29" fmla="*/ 9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4" h="477">
                  <a:moveTo>
                    <a:pt x="2004" y="93"/>
                  </a:moveTo>
                  <a:lnTo>
                    <a:pt x="1769" y="93"/>
                  </a:lnTo>
                  <a:lnTo>
                    <a:pt x="1769" y="0"/>
                  </a:lnTo>
                  <a:lnTo>
                    <a:pt x="232" y="0"/>
                  </a:lnTo>
                  <a:lnTo>
                    <a:pt x="232" y="93"/>
                  </a:lnTo>
                  <a:lnTo>
                    <a:pt x="0" y="93"/>
                  </a:lnTo>
                  <a:lnTo>
                    <a:pt x="173" y="280"/>
                  </a:lnTo>
                  <a:lnTo>
                    <a:pt x="0" y="477"/>
                  </a:lnTo>
                  <a:lnTo>
                    <a:pt x="287" y="477"/>
                  </a:lnTo>
                  <a:lnTo>
                    <a:pt x="287" y="399"/>
                  </a:lnTo>
                  <a:lnTo>
                    <a:pt x="1714" y="399"/>
                  </a:lnTo>
                  <a:lnTo>
                    <a:pt x="1714" y="477"/>
                  </a:lnTo>
                  <a:lnTo>
                    <a:pt x="2004" y="477"/>
                  </a:lnTo>
                  <a:lnTo>
                    <a:pt x="1830" y="290"/>
                  </a:lnTo>
                  <a:lnTo>
                    <a:pt x="200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endParaRPr lang="en-US"/>
            </a:p>
          </p:txBody>
        </p:sp>
      </p:grpSp>
      <p:grpSp>
        <p:nvGrpSpPr>
          <p:cNvPr id="86" name="Group 85"/>
          <p:cNvGrpSpPr/>
          <p:nvPr/>
        </p:nvGrpSpPr>
        <p:grpSpPr>
          <a:xfrm>
            <a:off x="1770772" y="4486469"/>
            <a:ext cx="491763" cy="458096"/>
            <a:chOff x="10324221" y="4868043"/>
            <a:chExt cx="789256" cy="793205"/>
          </a:xfrm>
        </p:grpSpPr>
        <p:sp>
          <p:nvSpPr>
            <p:cNvPr id="87" name="Oval 86"/>
            <p:cNvSpPr/>
            <p:nvPr/>
          </p:nvSpPr>
          <p:spPr>
            <a:xfrm>
              <a:off x="10324221" y="4868043"/>
              <a:ext cx="789256" cy="793205"/>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7" spc="-113" dirty="0"/>
            </a:p>
          </p:txBody>
        </p:sp>
        <p:sp>
          <p:nvSpPr>
            <p:cNvPr id="88" name="Oval 87"/>
            <p:cNvSpPr/>
            <p:nvPr/>
          </p:nvSpPr>
          <p:spPr>
            <a:xfrm>
              <a:off x="10560432" y="5106228"/>
              <a:ext cx="316835" cy="31683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0639641" y="5185437"/>
              <a:ext cx="158417" cy="1584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7618" y="730257"/>
            <a:ext cx="1170917" cy="1170917"/>
          </a:xfrm>
          <a:prstGeom prst="rect">
            <a:avLst/>
          </a:prstGeom>
        </p:spPr>
      </p:pic>
    </p:spTree>
    <p:extLst>
      <p:ext uri="{BB962C8B-B14F-4D97-AF65-F5344CB8AC3E}">
        <p14:creationId xmlns:p14="http://schemas.microsoft.com/office/powerpoint/2010/main" val="350437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ppt_x</p:attrName>
                                        </p:attrNameLst>
                                      </p:cBhvr>
                                      <p:tavLst>
                                        <p:tav tm="0">
                                          <p:val>
                                            <p:strVal val="#ppt_x"/>
                                          </p:val>
                                        </p:tav>
                                        <p:tav tm="100000">
                                          <p:val>
                                            <p:strVal val="#ppt_x"/>
                                          </p:val>
                                        </p:tav>
                                      </p:tavLst>
                                    </p:anim>
                                    <p:anim calcmode="lin" valueType="num">
                                      <p:cBhvr>
                                        <p:cTn id="9" dur="1000" fill="hold"/>
                                        <p:tgtEl>
                                          <p:spTgt spid="8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1000"/>
                                        <p:tgtEl>
                                          <p:spTgt spid="80"/>
                                        </p:tgtEl>
                                      </p:cBhvr>
                                    </p:animEffect>
                                    <p:anim calcmode="lin" valueType="num">
                                      <p:cBhvr>
                                        <p:cTn id="13" dur="1000" fill="hold"/>
                                        <p:tgtEl>
                                          <p:spTgt spid="80"/>
                                        </p:tgtEl>
                                        <p:attrNameLst>
                                          <p:attrName>ppt_x</p:attrName>
                                        </p:attrNameLst>
                                      </p:cBhvr>
                                      <p:tavLst>
                                        <p:tav tm="0">
                                          <p:val>
                                            <p:strVal val="#ppt_x"/>
                                          </p:val>
                                        </p:tav>
                                        <p:tav tm="100000">
                                          <p:val>
                                            <p:strVal val="#ppt_x"/>
                                          </p:val>
                                        </p:tav>
                                      </p:tavLst>
                                    </p:anim>
                                    <p:anim calcmode="lin" valueType="num">
                                      <p:cBhvr>
                                        <p:cTn id="14" dur="1000" fill="hold"/>
                                        <p:tgtEl>
                                          <p:spTgt spid="8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1000"/>
                                        <p:tgtEl>
                                          <p:spTgt spid="86"/>
                                        </p:tgtEl>
                                      </p:cBhvr>
                                    </p:animEffect>
                                    <p:anim calcmode="lin" valueType="num">
                                      <p:cBhvr>
                                        <p:cTn id="19" dur="1000" fill="hold"/>
                                        <p:tgtEl>
                                          <p:spTgt spid="86"/>
                                        </p:tgtEl>
                                        <p:attrNameLst>
                                          <p:attrName>ppt_x</p:attrName>
                                        </p:attrNameLst>
                                      </p:cBhvr>
                                      <p:tavLst>
                                        <p:tav tm="0">
                                          <p:val>
                                            <p:strVal val="#ppt_x"/>
                                          </p:val>
                                        </p:tav>
                                        <p:tav tm="100000">
                                          <p:val>
                                            <p:strVal val="#ppt_x"/>
                                          </p:val>
                                        </p:tav>
                                      </p:tavLst>
                                    </p:anim>
                                    <p:anim calcmode="lin" valueType="num">
                                      <p:cBhvr>
                                        <p:cTn id="20" dur="1000" fill="hold"/>
                                        <p:tgtEl>
                                          <p:spTgt spid="8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anim calcmode="lin" valueType="num">
                                      <p:cBhvr>
                                        <p:cTn id="24" dur="1000" fill="hold"/>
                                        <p:tgtEl>
                                          <p:spTgt spid="74"/>
                                        </p:tgtEl>
                                        <p:attrNameLst>
                                          <p:attrName>ppt_x</p:attrName>
                                        </p:attrNameLst>
                                      </p:cBhvr>
                                      <p:tavLst>
                                        <p:tav tm="0">
                                          <p:val>
                                            <p:strVal val="#ppt_x"/>
                                          </p:val>
                                        </p:tav>
                                        <p:tav tm="100000">
                                          <p:val>
                                            <p:strVal val="#ppt_x"/>
                                          </p:val>
                                        </p:tav>
                                      </p:tavLst>
                                    </p:anim>
                                    <p:anim calcmode="lin" valueType="num">
                                      <p:cBhvr>
                                        <p:cTn id="25"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work\clients\nivDesign\Risco\smart_home_tablet\pic\image_p13_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27415" y="0"/>
            <a:ext cx="5199498" cy="386104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1"/>
            <a:ext cx="6927415" cy="2105248"/>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ounded Rectangle 1044"/>
          <p:cNvSpPr/>
          <p:nvPr/>
        </p:nvSpPr>
        <p:spPr>
          <a:xfrm>
            <a:off x="-345257" y="1863212"/>
            <a:ext cx="6361087" cy="484069"/>
          </a:xfrm>
          <a:prstGeom prst="roundRect">
            <a:avLst>
              <a:gd name="adj" fmla="val 50000"/>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lIns="972000" rIns="90000" rtlCol="0" anchor="ctr"/>
          <a:lstStyle/>
          <a:p>
            <a:pPr lvl="0"/>
            <a:r>
              <a:rPr lang="en-US" sz="2000" b="1" dirty="0" smtClean="0">
                <a:solidFill>
                  <a:schemeClr val="bg1"/>
                </a:solidFill>
                <a:latin typeface="Calibri Light" panose="020F0302020204030204" pitchFamily="34" charset="0"/>
              </a:rPr>
              <a:t>Stay Comfortable &amp; Control your bills</a:t>
            </a:r>
            <a:endParaRPr lang="en-US" sz="2000" b="1" dirty="0">
              <a:solidFill>
                <a:schemeClr val="bg1"/>
              </a:solidFill>
              <a:latin typeface="Calibri Light" panose="020F0302020204030204" pitchFamily="34" charset="0"/>
            </a:endParaRPr>
          </a:p>
        </p:txBody>
      </p:sp>
      <p:sp>
        <p:nvSpPr>
          <p:cNvPr id="18" name="Rectangle 17"/>
          <p:cNvSpPr/>
          <p:nvPr/>
        </p:nvSpPr>
        <p:spPr>
          <a:xfrm>
            <a:off x="6927415" y="3861049"/>
            <a:ext cx="2632925" cy="251605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6345" y="294204"/>
            <a:ext cx="5745143" cy="1143000"/>
          </a:xfrm>
        </p:spPr>
        <p:txBody>
          <a:bodyPr/>
          <a:lstStyle/>
          <a:p>
            <a:r>
              <a:rPr lang="en-US" dirty="0" smtClean="0">
                <a:solidFill>
                  <a:schemeClr val="bg1"/>
                </a:solidFill>
              </a:rPr>
              <a:t>Smart Climate Control</a:t>
            </a:r>
            <a:br>
              <a:rPr lang="en-US" dirty="0" smtClean="0">
                <a:solidFill>
                  <a:schemeClr val="bg1"/>
                </a:solidFill>
              </a:rPr>
            </a:br>
            <a:r>
              <a:rPr lang="en-US" sz="3200" dirty="0" smtClean="0">
                <a:solidFill>
                  <a:srgbClr val="2E3842"/>
                </a:solidFill>
              </a:rPr>
              <a:t>Use it only when you need it. </a:t>
            </a:r>
            <a:br>
              <a:rPr lang="en-US" sz="3200" dirty="0" smtClean="0">
                <a:solidFill>
                  <a:srgbClr val="2E3842"/>
                </a:solidFill>
              </a:rPr>
            </a:br>
            <a:r>
              <a:rPr lang="en-US" sz="3200" dirty="0" smtClean="0">
                <a:solidFill>
                  <a:srgbClr val="2E3842"/>
                </a:solidFill>
              </a:rPr>
              <a:t>Your Smart home will do it for you!</a:t>
            </a:r>
            <a:endParaRPr lang="en-US" sz="3200" dirty="0">
              <a:solidFill>
                <a:srgbClr val="2E3842"/>
              </a:solidFill>
            </a:endParaRPr>
          </a:p>
        </p:txBody>
      </p:sp>
      <p:sp>
        <p:nvSpPr>
          <p:cNvPr id="4" name="Slide Number Placeholder 3"/>
          <p:cNvSpPr>
            <a:spLocks noGrp="1"/>
          </p:cNvSpPr>
          <p:nvPr>
            <p:ph type="sldNum" sz="quarter" idx="12"/>
          </p:nvPr>
        </p:nvSpPr>
        <p:spPr/>
        <p:txBody>
          <a:bodyPr/>
          <a:lstStyle/>
          <a:p>
            <a:fld id="{49DA934A-3AB0-4576-BB2B-BBE1CB0F5CC0}" type="slidenum">
              <a:rPr lang="en-US" smtClean="0"/>
              <a:pPr/>
              <a:t>13</a:t>
            </a:fld>
            <a:endParaRPr lang="en-US"/>
          </a:p>
        </p:txBody>
      </p:sp>
      <p:sp>
        <p:nvSpPr>
          <p:cNvPr id="3" name="Rectangle 2"/>
          <p:cNvSpPr/>
          <p:nvPr/>
        </p:nvSpPr>
        <p:spPr>
          <a:xfrm>
            <a:off x="1505035" y="5526696"/>
            <a:ext cx="4302401" cy="369332"/>
          </a:xfrm>
          <a:prstGeom prst="rect">
            <a:avLst/>
          </a:prstGeom>
        </p:spPr>
        <p:txBody>
          <a:bodyPr wrap="square">
            <a:spAutoFit/>
          </a:bodyPr>
          <a:lstStyle/>
          <a:p>
            <a:pPr lvl="0"/>
            <a:r>
              <a:rPr lang="en-US" b="1" dirty="0" smtClean="0">
                <a:solidFill>
                  <a:srgbClr val="00B050"/>
                </a:solidFill>
                <a:latin typeface="Calibri Light" panose="020F0302020204030204" pitchFamily="34" charset="0"/>
              </a:rPr>
              <a:t>Keep </a:t>
            </a:r>
            <a:r>
              <a:rPr lang="en-US" b="1" dirty="0">
                <a:solidFill>
                  <a:srgbClr val="00B050"/>
                </a:solidFill>
                <a:latin typeface="Calibri Light" panose="020F0302020204030204" pitchFamily="34" charset="0"/>
              </a:rPr>
              <a:t>the environment green!</a:t>
            </a:r>
          </a:p>
        </p:txBody>
      </p:sp>
      <p:sp>
        <p:nvSpPr>
          <p:cNvPr id="9" name="Rectangle 8"/>
          <p:cNvSpPr/>
          <p:nvPr/>
        </p:nvSpPr>
        <p:spPr>
          <a:xfrm>
            <a:off x="7158566" y="5929215"/>
            <a:ext cx="2158796" cy="338554"/>
          </a:xfrm>
          <a:prstGeom prst="rect">
            <a:avLst/>
          </a:prstGeom>
        </p:spPr>
        <p:txBody>
          <a:bodyPr wrap="none">
            <a:spAutoFit/>
          </a:bodyPr>
          <a:lstStyle/>
          <a:p>
            <a:pPr algn="ctr"/>
            <a:r>
              <a:rPr lang="en-US" sz="1600" b="1" dirty="0">
                <a:solidFill>
                  <a:schemeClr val="bg1"/>
                </a:solidFill>
                <a:latin typeface="Calibri Light" panose="020F0302020204030204" pitchFamily="34" charset="0"/>
              </a:rPr>
              <a:t>Smart Room Thermostat</a:t>
            </a:r>
          </a:p>
        </p:txBody>
      </p:sp>
      <p:pic>
        <p:nvPicPr>
          <p:cNvPr id="1026" name="Picture 2" descr="D:\work\clients\nivDesign\Risco\smart_home_tablet\pic\SRT323 - Front_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02695" y="3453201"/>
            <a:ext cx="2470538" cy="240810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9906945" y="5929215"/>
            <a:ext cx="1861535" cy="338554"/>
          </a:xfrm>
          <a:prstGeom prst="rect">
            <a:avLst/>
          </a:prstGeom>
        </p:spPr>
        <p:txBody>
          <a:bodyPr wrap="none">
            <a:spAutoFit/>
          </a:bodyPr>
          <a:lstStyle/>
          <a:p>
            <a:pPr algn="ctr"/>
            <a:r>
              <a:rPr lang="en-US" sz="1600" b="1" dirty="0">
                <a:latin typeface="Calibri Light" panose="020F0302020204030204" pitchFamily="34" charset="0"/>
              </a:rPr>
              <a:t>Smart Radiator Valve</a:t>
            </a:r>
          </a:p>
        </p:txBody>
      </p:sp>
      <p:sp>
        <p:nvSpPr>
          <p:cNvPr id="60" name="Rectangle 59"/>
          <p:cNvSpPr/>
          <p:nvPr/>
        </p:nvSpPr>
        <p:spPr>
          <a:xfrm>
            <a:off x="1505035" y="2751529"/>
            <a:ext cx="4302400" cy="1015663"/>
          </a:xfrm>
          <a:prstGeom prst="rect">
            <a:avLst/>
          </a:prstGeom>
        </p:spPr>
        <p:txBody>
          <a:bodyPr wrap="square">
            <a:spAutoFit/>
          </a:bodyPr>
          <a:lstStyle/>
          <a:p>
            <a:r>
              <a:rPr lang="en-US" b="1" dirty="0">
                <a:solidFill>
                  <a:srgbClr val="58595B"/>
                </a:solidFill>
                <a:latin typeface="Calibri Light" panose="020F0302020204030204" pitchFamily="34" charset="0"/>
              </a:rPr>
              <a:t>Stay Comfortable</a:t>
            </a:r>
          </a:p>
          <a:p>
            <a:pPr marL="0" lvl="1"/>
            <a:r>
              <a:rPr lang="en-US" sz="1400" dirty="0">
                <a:latin typeface="Calibri Light" panose="020F0302020204030204" pitchFamily="34" charset="0"/>
              </a:rPr>
              <a:t>Program Your heating / cooling to start just before you: </a:t>
            </a:r>
          </a:p>
          <a:p>
            <a:pPr marL="0" lvl="1"/>
            <a:r>
              <a:rPr lang="en-US" sz="1400" dirty="0" smtClean="0">
                <a:latin typeface="Calibri Light" panose="020F0302020204030204" pitchFamily="34" charset="0"/>
              </a:rPr>
              <a:t>1</a:t>
            </a:r>
            <a:r>
              <a:rPr lang="en-US" sz="1400" dirty="0">
                <a:latin typeface="Calibri Light" panose="020F0302020204030204" pitchFamily="34" charset="0"/>
              </a:rPr>
              <a:t>. wake up (scheduled)</a:t>
            </a:r>
          </a:p>
          <a:p>
            <a:pPr marL="0" lvl="1"/>
            <a:r>
              <a:rPr lang="en-US" sz="1400" dirty="0" smtClean="0">
                <a:latin typeface="Calibri Light" panose="020F0302020204030204" pitchFamily="34" charset="0"/>
              </a:rPr>
              <a:t>2</a:t>
            </a:r>
            <a:r>
              <a:rPr lang="en-US" sz="1400" dirty="0">
                <a:latin typeface="Calibri Light" panose="020F0302020204030204" pitchFamily="34" charset="0"/>
              </a:rPr>
              <a:t>. Return home (scheduled / disarm</a:t>
            </a:r>
            <a:r>
              <a:rPr lang="en-US" sz="1400" dirty="0" smtClean="0">
                <a:latin typeface="Calibri Light" panose="020F0302020204030204" pitchFamily="34" charset="0"/>
              </a:rPr>
              <a:t>)</a:t>
            </a:r>
            <a:endParaRPr lang="en-US" sz="1400" dirty="0">
              <a:latin typeface="Calibri Light" panose="020F0302020204030204" pitchFamily="34" charset="0"/>
            </a:endParaRPr>
          </a:p>
        </p:txBody>
      </p:sp>
      <p:sp>
        <p:nvSpPr>
          <p:cNvPr id="61" name="Rectangle 60"/>
          <p:cNvSpPr/>
          <p:nvPr/>
        </p:nvSpPr>
        <p:spPr>
          <a:xfrm>
            <a:off x="1505035" y="3925446"/>
            <a:ext cx="4302400" cy="1446550"/>
          </a:xfrm>
          <a:prstGeom prst="rect">
            <a:avLst/>
          </a:prstGeom>
        </p:spPr>
        <p:txBody>
          <a:bodyPr wrap="square">
            <a:spAutoFit/>
          </a:bodyPr>
          <a:lstStyle/>
          <a:p>
            <a:r>
              <a:rPr lang="en-US" b="1" dirty="0">
                <a:solidFill>
                  <a:srgbClr val="2E3842"/>
                </a:solidFill>
                <a:latin typeface="Calibri Light" panose="020F0302020204030204" pitchFamily="34" charset="0"/>
              </a:rPr>
              <a:t>Control Your </a:t>
            </a:r>
            <a:r>
              <a:rPr lang="en-US" dirty="0" smtClean="0">
                <a:solidFill>
                  <a:srgbClr val="2E3842"/>
                </a:solidFill>
              </a:rPr>
              <a:t>Electricity/ Gas </a:t>
            </a:r>
            <a:r>
              <a:rPr lang="en-US" b="1" dirty="0" smtClean="0">
                <a:solidFill>
                  <a:srgbClr val="2E3842"/>
                </a:solidFill>
                <a:latin typeface="Calibri Light" panose="020F0302020204030204" pitchFamily="34" charset="0"/>
              </a:rPr>
              <a:t>Bill </a:t>
            </a:r>
            <a:endParaRPr lang="en-US" b="1" dirty="0">
              <a:solidFill>
                <a:srgbClr val="2E3842"/>
              </a:solidFill>
              <a:latin typeface="Calibri Light" panose="020F0302020204030204" pitchFamily="34" charset="0"/>
            </a:endParaRPr>
          </a:p>
          <a:p>
            <a:pPr marL="0" lvl="1"/>
            <a:r>
              <a:rPr lang="en-US" sz="1400" dirty="0">
                <a:latin typeface="Calibri Light" panose="020F0302020204030204" pitchFamily="34" charset="0"/>
              </a:rPr>
              <a:t>Program the system to stop heating cooling just after you:</a:t>
            </a:r>
          </a:p>
          <a:p>
            <a:pPr marL="0" lvl="1"/>
            <a:r>
              <a:rPr lang="en-US" sz="1400" dirty="0">
                <a:latin typeface="Calibri Light" panose="020F0302020204030204" pitchFamily="34" charset="0"/>
              </a:rPr>
              <a:t>1. go to sleep (specific areas can be switched off)</a:t>
            </a:r>
          </a:p>
          <a:p>
            <a:pPr marL="0" lvl="1"/>
            <a:r>
              <a:rPr lang="en-US" sz="1400" dirty="0">
                <a:latin typeface="Calibri Light" panose="020F0302020204030204" pitchFamily="34" charset="0"/>
              </a:rPr>
              <a:t>2. Leave home (arm away)</a:t>
            </a:r>
          </a:p>
          <a:p>
            <a:pPr marL="0" lvl="1"/>
            <a:r>
              <a:rPr lang="en-US" sz="1400" dirty="0">
                <a:latin typeface="Calibri Light" panose="020F0302020204030204" pitchFamily="34" charset="0"/>
              </a:rPr>
              <a:t>Set the temperature level in each room / area from your mobile. No need t get up from the armchair… </a:t>
            </a:r>
          </a:p>
        </p:txBody>
      </p:sp>
      <p:grpSp>
        <p:nvGrpSpPr>
          <p:cNvPr id="1030" name="Group 1029"/>
          <p:cNvGrpSpPr/>
          <p:nvPr/>
        </p:nvGrpSpPr>
        <p:grpSpPr>
          <a:xfrm>
            <a:off x="734864" y="5326276"/>
            <a:ext cx="770171" cy="770171"/>
            <a:chOff x="717951" y="4724443"/>
            <a:chExt cx="931907" cy="931907"/>
          </a:xfrm>
        </p:grpSpPr>
        <p:sp>
          <p:nvSpPr>
            <p:cNvPr id="53" name="Donut 52"/>
            <p:cNvSpPr/>
            <p:nvPr/>
          </p:nvSpPr>
          <p:spPr>
            <a:xfrm>
              <a:off x="717951" y="4724443"/>
              <a:ext cx="931907" cy="931907"/>
            </a:xfrm>
            <a:prstGeom prst="donut">
              <a:avLst>
                <a:gd name="adj" fmla="val 725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29" name="Group 1028"/>
            <p:cNvGrpSpPr/>
            <p:nvPr/>
          </p:nvGrpSpPr>
          <p:grpSpPr>
            <a:xfrm>
              <a:off x="963952" y="4990402"/>
              <a:ext cx="439905" cy="399988"/>
              <a:chOff x="-500063" y="4878388"/>
              <a:chExt cx="857251" cy="779462"/>
            </a:xfrm>
            <a:solidFill>
              <a:srgbClr val="ED1C24"/>
            </a:solidFill>
          </p:grpSpPr>
          <p:sp>
            <p:nvSpPr>
              <p:cNvPr id="1027" name="Freeform 6"/>
              <p:cNvSpPr>
                <a:spLocks/>
              </p:cNvSpPr>
              <p:nvPr/>
            </p:nvSpPr>
            <p:spPr bwMode="auto">
              <a:xfrm>
                <a:off x="-284162" y="5068888"/>
                <a:ext cx="406400" cy="463550"/>
              </a:xfrm>
              <a:custGeom>
                <a:avLst/>
                <a:gdLst>
                  <a:gd name="T0" fmla="*/ 26 w 107"/>
                  <a:gd name="T1" fmla="*/ 109 h 122"/>
                  <a:gd name="T2" fmla="*/ 14 w 107"/>
                  <a:gd name="T3" fmla="*/ 49 h 122"/>
                  <a:gd name="T4" fmla="*/ 107 w 107"/>
                  <a:gd name="T5" fmla="*/ 0 h 122"/>
                  <a:gd name="T6" fmla="*/ 99 w 107"/>
                  <a:gd name="T7" fmla="*/ 28 h 122"/>
                  <a:gd name="T8" fmla="*/ 45 w 107"/>
                  <a:gd name="T9" fmla="*/ 114 h 122"/>
                  <a:gd name="T10" fmla="*/ 63 w 107"/>
                  <a:gd name="T11" fmla="*/ 46 h 122"/>
                  <a:gd name="T12" fmla="*/ 26 w 107"/>
                  <a:gd name="T13" fmla="*/ 109 h 122"/>
                </a:gdLst>
                <a:ahLst/>
                <a:cxnLst>
                  <a:cxn ang="0">
                    <a:pos x="T0" y="T1"/>
                  </a:cxn>
                  <a:cxn ang="0">
                    <a:pos x="T2" y="T3"/>
                  </a:cxn>
                  <a:cxn ang="0">
                    <a:pos x="T4" y="T5"/>
                  </a:cxn>
                  <a:cxn ang="0">
                    <a:pos x="T6" y="T7"/>
                  </a:cxn>
                  <a:cxn ang="0">
                    <a:pos x="T8" y="T9"/>
                  </a:cxn>
                  <a:cxn ang="0">
                    <a:pos x="T10" y="T11"/>
                  </a:cxn>
                  <a:cxn ang="0">
                    <a:pos x="T12" y="T13"/>
                  </a:cxn>
                </a:cxnLst>
                <a:rect l="0" t="0" r="r" b="b"/>
                <a:pathLst>
                  <a:path w="107" h="122">
                    <a:moveTo>
                      <a:pt x="26" y="109"/>
                    </a:moveTo>
                    <a:cubicBezTo>
                      <a:pt x="26" y="109"/>
                      <a:pt x="0" y="79"/>
                      <a:pt x="14" y="49"/>
                    </a:cubicBezTo>
                    <a:cubicBezTo>
                      <a:pt x="14" y="49"/>
                      <a:pt x="39" y="3"/>
                      <a:pt x="107" y="0"/>
                    </a:cubicBezTo>
                    <a:cubicBezTo>
                      <a:pt x="107" y="0"/>
                      <a:pt x="97" y="5"/>
                      <a:pt x="99" y="28"/>
                    </a:cubicBezTo>
                    <a:cubicBezTo>
                      <a:pt x="100" y="51"/>
                      <a:pt x="106" y="122"/>
                      <a:pt x="45" y="114"/>
                    </a:cubicBezTo>
                    <a:cubicBezTo>
                      <a:pt x="45" y="114"/>
                      <a:pt x="42" y="60"/>
                      <a:pt x="63" y="46"/>
                    </a:cubicBezTo>
                    <a:cubicBezTo>
                      <a:pt x="63" y="46"/>
                      <a:pt x="27" y="68"/>
                      <a:pt x="26" y="109"/>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7"/>
              <p:cNvSpPr>
                <a:spLocks/>
              </p:cNvSpPr>
              <p:nvPr/>
            </p:nvSpPr>
            <p:spPr bwMode="auto">
              <a:xfrm>
                <a:off x="-500063" y="4878388"/>
                <a:ext cx="857251" cy="779462"/>
              </a:xfrm>
              <a:custGeom>
                <a:avLst/>
                <a:gdLst>
                  <a:gd name="T0" fmla="*/ 119 w 226"/>
                  <a:gd name="T1" fmla="*/ 0 h 205"/>
                  <a:gd name="T2" fmla="*/ 11 w 226"/>
                  <a:gd name="T3" fmla="*/ 106 h 205"/>
                  <a:gd name="T4" fmla="*/ 14 w 226"/>
                  <a:gd name="T5" fmla="*/ 131 h 205"/>
                  <a:gd name="T6" fmla="*/ 3 w 226"/>
                  <a:gd name="T7" fmla="*/ 159 h 205"/>
                  <a:gd name="T8" fmla="*/ 3 w 226"/>
                  <a:gd name="T9" fmla="*/ 159 h 205"/>
                  <a:gd name="T10" fmla="*/ 3 w 226"/>
                  <a:gd name="T11" fmla="*/ 159 h 205"/>
                  <a:gd name="T12" fmla="*/ 6 w 226"/>
                  <a:gd name="T13" fmla="*/ 169 h 205"/>
                  <a:gd name="T14" fmla="*/ 5 w 226"/>
                  <a:gd name="T15" fmla="*/ 169 h 205"/>
                  <a:gd name="T16" fmla="*/ 2 w 226"/>
                  <a:gd name="T17" fmla="*/ 174 h 205"/>
                  <a:gd name="T18" fmla="*/ 7 w 226"/>
                  <a:gd name="T19" fmla="*/ 176 h 205"/>
                  <a:gd name="T20" fmla="*/ 15 w 226"/>
                  <a:gd name="T21" fmla="*/ 174 h 205"/>
                  <a:gd name="T22" fmla="*/ 21 w 226"/>
                  <a:gd name="T23" fmla="*/ 194 h 205"/>
                  <a:gd name="T24" fmla="*/ 25 w 226"/>
                  <a:gd name="T25" fmla="*/ 196 h 205"/>
                  <a:gd name="T26" fmla="*/ 28 w 226"/>
                  <a:gd name="T27" fmla="*/ 192 h 205"/>
                  <a:gd name="T28" fmla="*/ 23 w 226"/>
                  <a:gd name="T29" fmla="*/ 172 h 205"/>
                  <a:gd name="T30" fmla="*/ 42 w 226"/>
                  <a:gd name="T31" fmla="*/ 167 h 205"/>
                  <a:gd name="T32" fmla="*/ 47 w 226"/>
                  <a:gd name="T33" fmla="*/ 186 h 205"/>
                  <a:gd name="T34" fmla="*/ 47 w 226"/>
                  <a:gd name="T35" fmla="*/ 186 h 205"/>
                  <a:gd name="T36" fmla="*/ 52 w 226"/>
                  <a:gd name="T37" fmla="*/ 189 h 205"/>
                  <a:gd name="T38" fmla="*/ 55 w 226"/>
                  <a:gd name="T39" fmla="*/ 184 h 205"/>
                  <a:gd name="T40" fmla="*/ 50 w 226"/>
                  <a:gd name="T41" fmla="*/ 165 h 205"/>
                  <a:gd name="T42" fmla="*/ 58 w 226"/>
                  <a:gd name="T43" fmla="*/ 163 h 205"/>
                  <a:gd name="T44" fmla="*/ 61 w 226"/>
                  <a:gd name="T45" fmla="*/ 158 h 205"/>
                  <a:gd name="T46" fmla="*/ 56 w 226"/>
                  <a:gd name="T47" fmla="*/ 155 h 205"/>
                  <a:gd name="T48" fmla="*/ 55 w 226"/>
                  <a:gd name="T49" fmla="*/ 156 h 205"/>
                  <a:gd name="T50" fmla="*/ 52 w 226"/>
                  <a:gd name="T51" fmla="*/ 146 h 205"/>
                  <a:gd name="T52" fmla="*/ 52 w 226"/>
                  <a:gd name="T53" fmla="*/ 146 h 205"/>
                  <a:gd name="T54" fmla="*/ 52 w 226"/>
                  <a:gd name="T55" fmla="*/ 146 h 205"/>
                  <a:gd name="T56" fmla="*/ 30 w 226"/>
                  <a:gd name="T57" fmla="*/ 127 h 205"/>
                  <a:gd name="T58" fmla="*/ 27 w 226"/>
                  <a:gd name="T59" fmla="*/ 106 h 205"/>
                  <a:gd name="T60" fmla="*/ 119 w 226"/>
                  <a:gd name="T61" fmla="*/ 16 h 205"/>
                  <a:gd name="T62" fmla="*/ 210 w 226"/>
                  <a:gd name="T63" fmla="*/ 106 h 205"/>
                  <a:gd name="T64" fmla="*/ 134 w 226"/>
                  <a:gd name="T65" fmla="*/ 189 h 205"/>
                  <a:gd name="T66" fmla="*/ 104 w 226"/>
                  <a:gd name="T67" fmla="*/ 177 h 205"/>
                  <a:gd name="T68" fmla="*/ 98 w 226"/>
                  <a:gd name="T69" fmla="*/ 161 h 205"/>
                  <a:gd name="T70" fmla="*/ 98 w 226"/>
                  <a:gd name="T71" fmla="*/ 160 h 205"/>
                  <a:gd name="T72" fmla="*/ 98 w 226"/>
                  <a:gd name="T73" fmla="*/ 160 h 205"/>
                  <a:gd name="T74" fmla="*/ 111 w 226"/>
                  <a:gd name="T75" fmla="*/ 104 h 205"/>
                  <a:gd name="T76" fmla="*/ 86 w 226"/>
                  <a:gd name="T77" fmla="*/ 164 h 205"/>
                  <a:gd name="T78" fmla="*/ 87 w 226"/>
                  <a:gd name="T79" fmla="*/ 170 h 205"/>
                  <a:gd name="T80" fmla="*/ 93 w 226"/>
                  <a:gd name="T81" fmla="*/ 186 h 205"/>
                  <a:gd name="T82" fmla="*/ 134 w 226"/>
                  <a:gd name="T83" fmla="*/ 205 h 205"/>
                  <a:gd name="T84" fmla="*/ 226 w 226"/>
                  <a:gd name="T85" fmla="*/ 106 h 205"/>
                  <a:gd name="T86" fmla="*/ 119 w 226"/>
                  <a:gd name="T8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05">
                    <a:moveTo>
                      <a:pt x="119" y="0"/>
                    </a:moveTo>
                    <a:cubicBezTo>
                      <a:pt x="59" y="0"/>
                      <a:pt x="11" y="47"/>
                      <a:pt x="11" y="106"/>
                    </a:cubicBezTo>
                    <a:cubicBezTo>
                      <a:pt x="11" y="114"/>
                      <a:pt x="12" y="123"/>
                      <a:pt x="14" y="131"/>
                    </a:cubicBezTo>
                    <a:cubicBezTo>
                      <a:pt x="5" y="136"/>
                      <a:pt x="0" y="148"/>
                      <a:pt x="3" y="159"/>
                    </a:cubicBezTo>
                    <a:cubicBezTo>
                      <a:pt x="3" y="159"/>
                      <a:pt x="3" y="159"/>
                      <a:pt x="3" y="159"/>
                    </a:cubicBezTo>
                    <a:cubicBezTo>
                      <a:pt x="3" y="159"/>
                      <a:pt x="3" y="159"/>
                      <a:pt x="3" y="159"/>
                    </a:cubicBezTo>
                    <a:cubicBezTo>
                      <a:pt x="6" y="169"/>
                      <a:pt x="6" y="169"/>
                      <a:pt x="6" y="169"/>
                    </a:cubicBezTo>
                    <a:cubicBezTo>
                      <a:pt x="5" y="169"/>
                      <a:pt x="5" y="169"/>
                      <a:pt x="5" y="169"/>
                    </a:cubicBezTo>
                    <a:cubicBezTo>
                      <a:pt x="3" y="170"/>
                      <a:pt x="2" y="172"/>
                      <a:pt x="2" y="174"/>
                    </a:cubicBezTo>
                    <a:cubicBezTo>
                      <a:pt x="3" y="176"/>
                      <a:pt x="5" y="177"/>
                      <a:pt x="7" y="176"/>
                    </a:cubicBezTo>
                    <a:cubicBezTo>
                      <a:pt x="15" y="174"/>
                      <a:pt x="15" y="174"/>
                      <a:pt x="15" y="174"/>
                    </a:cubicBezTo>
                    <a:cubicBezTo>
                      <a:pt x="21" y="194"/>
                      <a:pt x="21" y="194"/>
                      <a:pt x="21" y="194"/>
                    </a:cubicBezTo>
                    <a:cubicBezTo>
                      <a:pt x="21" y="196"/>
                      <a:pt x="23" y="197"/>
                      <a:pt x="25" y="196"/>
                    </a:cubicBezTo>
                    <a:cubicBezTo>
                      <a:pt x="27" y="196"/>
                      <a:pt x="29" y="194"/>
                      <a:pt x="28" y="192"/>
                    </a:cubicBezTo>
                    <a:cubicBezTo>
                      <a:pt x="23" y="172"/>
                      <a:pt x="23" y="172"/>
                      <a:pt x="23" y="172"/>
                    </a:cubicBezTo>
                    <a:cubicBezTo>
                      <a:pt x="42" y="167"/>
                      <a:pt x="42" y="167"/>
                      <a:pt x="42" y="167"/>
                    </a:cubicBezTo>
                    <a:cubicBezTo>
                      <a:pt x="47" y="186"/>
                      <a:pt x="47" y="186"/>
                      <a:pt x="47" y="186"/>
                    </a:cubicBezTo>
                    <a:cubicBezTo>
                      <a:pt x="47" y="186"/>
                      <a:pt x="47" y="186"/>
                      <a:pt x="47" y="186"/>
                    </a:cubicBezTo>
                    <a:cubicBezTo>
                      <a:pt x="48" y="188"/>
                      <a:pt x="50" y="190"/>
                      <a:pt x="52" y="189"/>
                    </a:cubicBezTo>
                    <a:cubicBezTo>
                      <a:pt x="54" y="188"/>
                      <a:pt x="55" y="186"/>
                      <a:pt x="55" y="184"/>
                    </a:cubicBezTo>
                    <a:cubicBezTo>
                      <a:pt x="50" y="165"/>
                      <a:pt x="50" y="165"/>
                      <a:pt x="50" y="165"/>
                    </a:cubicBezTo>
                    <a:cubicBezTo>
                      <a:pt x="58" y="163"/>
                      <a:pt x="58" y="163"/>
                      <a:pt x="58" y="163"/>
                    </a:cubicBezTo>
                    <a:cubicBezTo>
                      <a:pt x="60" y="162"/>
                      <a:pt x="61" y="160"/>
                      <a:pt x="61" y="158"/>
                    </a:cubicBezTo>
                    <a:cubicBezTo>
                      <a:pt x="60" y="156"/>
                      <a:pt x="58" y="155"/>
                      <a:pt x="56" y="155"/>
                    </a:cubicBezTo>
                    <a:cubicBezTo>
                      <a:pt x="55" y="156"/>
                      <a:pt x="55" y="156"/>
                      <a:pt x="55" y="156"/>
                    </a:cubicBezTo>
                    <a:cubicBezTo>
                      <a:pt x="52" y="146"/>
                      <a:pt x="52" y="146"/>
                      <a:pt x="52" y="146"/>
                    </a:cubicBezTo>
                    <a:cubicBezTo>
                      <a:pt x="52" y="146"/>
                      <a:pt x="52" y="146"/>
                      <a:pt x="52" y="146"/>
                    </a:cubicBezTo>
                    <a:cubicBezTo>
                      <a:pt x="52" y="146"/>
                      <a:pt x="52" y="146"/>
                      <a:pt x="52" y="146"/>
                    </a:cubicBezTo>
                    <a:cubicBezTo>
                      <a:pt x="49" y="135"/>
                      <a:pt x="40" y="128"/>
                      <a:pt x="30" y="127"/>
                    </a:cubicBezTo>
                    <a:cubicBezTo>
                      <a:pt x="28" y="120"/>
                      <a:pt x="27" y="113"/>
                      <a:pt x="27" y="106"/>
                    </a:cubicBezTo>
                    <a:cubicBezTo>
                      <a:pt x="27" y="56"/>
                      <a:pt x="68" y="16"/>
                      <a:pt x="119" y="16"/>
                    </a:cubicBezTo>
                    <a:cubicBezTo>
                      <a:pt x="169" y="16"/>
                      <a:pt x="210" y="56"/>
                      <a:pt x="210" y="106"/>
                    </a:cubicBezTo>
                    <a:cubicBezTo>
                      <a:pt x="210" y="154"/>
                      <a:pt x="178" y="189"/>
                      <a:pt x="134" y="189"/>
                    </a:cubicBezTo>
                    <a:cubicBezTo>
                      <a:pt x="123" y="189"/>
                      <a:pt x="110" y="184"/>
                      <a:pt x="104" y="177"/>
                    </a:cubicBezTo>
                    <a:cubicBezTo>
                      <a:pt x="98" y="170"/>
                      <a:pt x="98" y="163"/>
                      <a:pt x="98" y="161"/>
                    </a:cubicBezTo>
                    <a:cubicBezTo>
                      <a:pt x="98" y="161"/>
                      <a:pt x="98" y="160"/>
                      <a:pt x="98" y="160"/>
                    </a:cubicBezTo>
                    <a:cubicBezTo>
                      <a:pt x="98" y="160"/>
                      <a:pt x="98" y="160"/>
                      <a:pt x="98" y="160"/>
                    </a:cubicBezTo>
                    <a:cubicBezTo>
                      <a:pt x="97" y="124"/>
                      <a:pt x="111" y="104"/>
                      <a:pt x="111" y="104"/>
                    </a:cubicBezTo>
                    <a:cubicBezTo>
                      <a:pt x="89" y="124"/>
                      <a:pt x="86" y="151"/>
                      <a:pt x="86" y="164"/>
                    </a:cubicBezTo>
                    <a:cubicBezTo>
                      <a:pt x="86" y="166"/>
                      <a:pt x="86" y="168"/>
                      <a:pt x="87" y="170"/>
                    </a:cubicBezTo>
                    <a:cubicBezTo>
                      <a:pt x="87" y="175"/>
                      <a:pt x="90" y="181"/>
                      <a:pt x="93" y="186"/>
                    </a:cubicBezTo>
                    <a:cubicBezTo>
                      <a:pt x="102" y="197"/>
                      <a:pt x="118" y="205"/>
                      <a:pt x="134" y="205"/>
                    </a:cubicBezTo>
                    <a:cubicBezTo>
                      <a:pt x="186" y="205"/>
                      <a:pt x="226" y="162"/>
                      <a:pt x="226" y="106"/>
                    </a:cubicBezTo>
                    <a:cubicBezTo>
                      <a:pt x="226" y="47"/>
                      <a:pt x="178" y="0"/>
                      <a:pt x="119" y="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41" name="Group 1040"/>
          <p:cNvGrpSpPr/>
          <p:nvPr/>
        </p:nvGrpSpPr>
        <p:grpSpPr>
          <a:xfrm>
            <a:off x="734864" y="3861048"/>
            <a:ext cx="770171" cy="770171"/>
            <a:chOff x="798819" y="4117252"/>
            <a:chExt cx="770171" cy="770171"/>
          </a:xfrm>
        </p:grpSpPr>
        <p:sp>
          <p:nvSpPr>
            <p:cNvPr id="42" name="Donut 41"/>
            <p:cNvSpPr/>
            <p:nvPr/>
          </p:nvSpPr>
          <p:spPr>
            <a:xfrm>
              <a:off x="798819" y="4117252"/>
              <a:ext cx="770171" cy="770171"/>
            </a:xfrm>
            <a:prstGeom prst="donut">
              <a:avLst>
                <a:gd name="adj" fmla="val 7255"/>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40" name="Group 1039"/>
            <p:cNvGrpSpPr/>
            <p:nvPr/>
          </p:nvGrpSpPr>
          <p:grpSpPr>
            <a:xfrm>
              <a:off x="1016729" y="4303040"/>
              <a:ext cx="334351" cy="398595"/>
              <a:chOff x="-469900" y="4073525"/>
              <a:chExt cx="1858963" cy="2216150"/>
            </a:xfrm>
            <a:solidFill>
              <a:srgbClr val="2E3842"/>
            </a:solidFill>
          </p:grpSpPr>
          <p:sp>
            <p:nvSpPr>
              <p:cNvPr id="1034" name="Freeform 12"/>
              <p:cNvSpPr>
                <a:spLocks noEditPoints="1"/>
              </p:cNvSpPr>
              <p:nvPr/>
            </p:nvSpPr>
            <p:spPr bwMode="auto">
              <a:xfrm>
                <a:off x="-469900" y="4073525"/>
                <a:ext cx="1858963" cy="2216150"/>
              </a:xfrm>
              <a:custGeom>
                <a:avLst/>
                <a:gdLst>
                  <a:gd name="T0" fmla="*/ 459 w 496"/>
                  <a:gd name="T1" fmla="*/ 532 h 591"/>
                  <a:gd name="T2" fmla="*/ 437 w 496"/>
                  <a:gd name="T3" fmla="*/ 553 h 591"/>
                  <a:gd name="T4" fmla="*/ 59 w 496"/>
                  <a:gd name="T5" fmla="*/ 553 h 591"/>
                  <a:gd name="T6" fmla="*/ 38 w 496"/>
                  <a:gd name="T7" fmla="*/ 532 h 591"/>
                  <a:gd name="T8" fmla="*/ 38 w 496"/>
                  <a:gd name="T9" fmla="*/ 59 h 591"/>
                  <a:gd name="T10" fmla="*/ 59 w 496"/>
                  <a:gd name="T11" fmla="*/ 38 h 591"/>
                  <a:gd name="T12" fmla="*/ 437 w 496"/>
                  <a:gd name="T13" fmla="*/ 38 h 591"/>
                  <a:gd name="T14" fmla="*/ 459 w 496"/>
                  <a:gd name="T15" fmla="*/ 59 h 591"/>
                  <a:gd name="T16" fmla="*/ 459 w 496"/>
                  <a:gd name="T17" fmla="*/ 532 h 591"/>
                  <a:gd name="T18" fmla="*/ 437 w 496"/>
                  <a:gd name="T19" fmla="*/ 0 h 591"/>
                  <a:gd name="T20" fmla="*/ 59 w 496"/>
                  <a:gd name="T21" fmla="*/ 0 h 591"/>
                  <a:gd name="T22" fmla="*/ 0 w 496"/>
                  <a:gd name="T23" fmla="*/ 59 h 591"/>
                  <a:gd name="T24" fmla="*/ 0 w 496"/>
                  <a:gd name="T25" fmla="*/ 532 h 591"/>
                  <a:gd name="T26" fmla="*/ 59 w 496"/>
                  <a:gd name="T27" fmla="*/ 591 h 591"/>
                  <a:gd name="T28" fmla="*/ 437 w 496"/>
                  <a:gd name="T29" fmla="*/ 591 h 591"/>
                  <a:gd name="T30" fmla="*/ 496 w 496"/>
                  <a:gd name="T31" fmla="*/ 532 h 591"/>
                  <a:gd name="T32" fmla="*/ 496 w 496"/>
                  <a:gd name="T33" fmla="*/ 59 h 591"/>
                  <a:gd name="T34" fmla="*/ 437 w 496"/>
                  <a:gd name="T35"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591">
                    <a:moveTo>
                      <a:pt x="459" y="532"/>
                    </a:moveTo>
                    <a:cubicBezTo>
                      <a:pt x="459" y="543"/>
                      <a:pt x="449" y="553"/>
                      <a:pt x="437" y="553"/>
                    </a:cubicBezTo>
                    <a:cubicBezTo>
                      <a:pt x="59" y="553"/>
                      <a:pt x="59" y="553"/>
                      <a:pt x="59" y="553"/>
                    </a:cubicBezTo>
                    <a:cubicBezTo>
                      <a:pt x="47" y="553"/>
                      <a:pt x="38" y="543"/>
                      <a:pt x="38" y="532"/>
                    </a:cubicBezTo>
                    <a:cubicBezTo>
                      <a:pt x="38" y="59"/>
                      <a:pt x="38" y="59"/>
                      <a:pt x="38" y="59"/>
                    </a:cubicBezTo>
                    <a:cubicBezTo>
                      <a:pt x="38" y="47"/>
                      <a:pt x="47" y="38"/>
                      <a:pt x="59" y="38"/>
                    </a:cubicBezTo>
                    <a:cubicBezTo>
                      <a:pt x="437" y="38"/>
                      <a:pt x="437" y="38"/>
                      <a:pt x="437" y="38"/>
                    </a:cubicBezTo>
                    <a:cubicBezTo>
                      <a:pt x="449" y="38"/>
                      <a:pt x="459" y="47"/>
                      <a:pt x="459" y="59"/>
                    </a:cubicBezTo>
                    <a:lnTo>
                      <a:pt x="459" y="532"/>
                    </a:lnTo>
                    <a:close/>
                    <a:moveTo>
                      <a:pt x="437" y="0"/>
                    </a:moveTo>
                    <a:cubicBezTo>
                      <a:pt x="59" y="0"/>
                      <a:pt x="59" y="0"/>
                      <a:pt x="59" y="0"/>
                    </a:cubicBezTo>
                    <a:cubicBezTo>
                      <a:pt x="27" y="0"/>
                      <a:pt x="0" y="26"/>
                      <a:pt x="0" y="59"/>
                    </a:cubicBezTo>
                    <a:cubicBezTo>
                      <a:pt x="0" y="532"/>
                      <a:pt x="0" y="532"/>
                      <a:pt x="0" y="532"/>
                    </a:cubicBezTo>
                    <a:cubicBezTo>
                      <a:pt x="0" y="564"/>
                      <a:pt x="27" y="591"/>
                      <a:pt x="59" y="591"/>
                    </a:cubicBezTo>
                    <a:cubicBezTo>
                      <a:pt x="437" y="591"/>
                      <a:pt x="437" y="591"/>
                      <a:pt x="437" y="591"/>
                    </a:cubicBezTo>
                    <a:cubicBezTo>
                      <a:pt x="470" y="591"/>
                      <a:pt x="496" y="564"/>
                      <a:pt x="496" y="532"/>
                    </a:cubicBezTo>
                    <a:cubicBezTo>
                      <a:pt x="496" y="59"/>
                      <a:pt x="496" y="59"/>
                      <a:pt x="496" y="59"/>
                    </a:cubicBezTo>
                    <a:cubicBezTo>
                      <a:pt x="496" y="26"/>
                      <a:pt x="470" y="0"/>
                      <a:pt x="4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13"/>
              <p:cNvSpPr>
                <a:spLocks/>
              </p:cNvSpPr>
              <p:nvPr/>
            </p:nvSpPr>
            <p:spPr bwMode="auto">
              <a:xfrm>
                <a:off x="-169862" y="4676775"/>
                <a:ext cx="1263650" cy="82550"/>
              </a:xfrm>
              <a:custGeom>
                <a:avLst/>
                <a:gdLst>
                  <a:gd name="T0" fmla="*/ 326 w 337"/>
                  <a:gd name="T1" fmla="*/ 0 h 22"/>
                  <a:gd name="T2" fmla="*/ 10 w 337"/>
                  <a:gd name="T3" fmla="*/ 0 h 22"/>
                  <a:gd name="T4" fmla="*/ 0 w 337"/>
                  <a:gd name="T5" fmla="*/ 11 h 22"/>
                  <a:gd name="T6" fmla="*/ 10 w 337"/>
                  <a:gd name="T7" fmla="*/ 22 h 22"/>
                  <a:gd name="T8" fmla="*/ 326 w 337"/>
                  <a:gd name="T9" fmla="*/ 22 h 22"/>
                  <a:gd name="T10" fmla="*/ 337 w 337"/>
                  <a:gd name="T11" fmla="*/ 11 h 22"/>
                  <a:gd name="T12" fmla="*/ 326 w 33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37" h="22">
                    <a:moveTo>
                      <a:pt x="326" y="0"/>
                    </a:moveTo>
                    <a:cubicBezTo>
                      <a:pt x="10" y="0"/>
                      <a:pt x="10" y="0"/>
                      <a:pt x="10" y="0"/>
                    </a:cubicBezTo>
                    <a:cubicBezTo>
                      <a:pt x="5" y="0"/>
                      <a:pt x="0" y="5"/>
                      <a:pt x="0" y="11"/>
                    </a:cubicBezTo>
                    <a:cubicBezTo>
                      <a:pt x="0" y="17"/>
                      <a:pt x="5" y="22"/>
                      <a:pt x="10" y="22"/>
                    </a:cubicBezTo>
                    <a:cubicBezTo>
                      <a:pt x="326" y="22"/>
                      <a:pt x="326" y="22"/>
                      <a:pt x="326" y="22"/>
                    </a:cubicBezTo>
                    <a:cubicBezTo>
                      <a:pt x="332" y="22"/>
                      <a:pt x="337" y="17"/>
                      <a:pt x="337" y="11"/>
                    </a:cubicBezTo>
                    <a:cubicBezTo>
                      <a:pt x="337" y="5"/>
                      <a:pt x="332" y="0"/>
                      <a:pt x="3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14"/>
              <p:cNvSpPr>
                <a:spLocks/>
              </p:cNvSpPr>
              <p:nvPr/>
            </p:nvSpPr>
            <p:spPr bwMode="auto">
              <a:xfrm>
                <a:off x="-169862" y="4864100"/>
                <a:ext cx="1263650" cy="82550"/>
              </a:xfrm>
              <a:custGeom>
                <a:avLst/>
                <a:gdLst>
                  <a:gd name="T0" fmla="*/ 326 w 337"/>
                  <a:gd name="T1" fmla="*/ 0 h 22"/>
                  <a:gd name="T2" fmla="*/ 10 w 337"/>
                  <a:gd name="T3" fmla="*/ 0 h 22"/>
                  <a:gd name="T4" fmla="*/ 0 w 337"/>
                  <a:gd name="T5" fmla="*/ 11 h 22"/>
                  <a:gd name="T6" fmla="*/ 10 w 337"/>
                  <a:gd name="T7" fmla="*/ 22 h 22"/>
                  <a:gd name="T8" fmla="*/ 326 w 337"/>
                  <a:gd name="T9" fmla="*/ 22 h 22"/>
                  <a:gd name="T10" fmla="*/ 337 w 337"/>
                  <a:gd name="T11" fmla="*/ 11 h 22"/>
                  <a:gd name="T12" fmla="*/ 326 w 33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37" h="22">
                    <a:moveTo>
                      <a:pt x="326" y="0"/>
                    </a:moveTo>
                    <a:cubicBezTo>
                      <a:pt x="10" y="0"/>
                      <a:pt x="10" y="0"/>
                      <a:pt x="10" y="0"/>
                    </a:cubicBezTo>
                    <a:cubicBezTo>
                      <a:pt x="5" y="0"/>
                      <a:pt x="0" y="5"/>
                      <a:pt x="0" y="11"/>
                    </a:cubicBezTo>
                    <a:cubicBezTo>
                      <a:pt x="0" y="17"/>
                      <a:pt x="5" y="22"/>
                      <a:pt x="10" y="22"/>
                    </a:cubicBezTo>
                    <a:cubicBezTo>
                      <a:pt x="326" y="22"/>
                      <a:pt x="326" y="22"/>
                      <a:pt x="326" y="22"/>
                    </a:cubicBezTo>
                    <a:cubicBezTo>
                      <a:pt x="332" y="22"/>
                      <a:pt x="337" y="17"/>
                      <a:pt x="337" y="11"/>
                    </a:cubicBezTo>
                    <a:cubicBezTo>
                      <a:pt x="337" y="5"/>
                      <a:pt x="332" y="0"/>
                      <a:pt x="3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15"/>
              <p:cNvSpPr>
                <a:spLocks/>
              </p:cNvSpPr>
              <p:nvPr/>
            </p:nvSpPr>
            <p:spPr bwMode="auto">
              <a:xfrm>
                <a:off x="-169862" y="5048250"/>
                <a:ext cx="1263650" cy="82550"/>
              </a:xfrm>
              <a:custGeom>
                <a:avLst/>
                <a:gdLst>
                  <a:gd name="T0" fmla="*/ 326 w 337"/>
                  <a:gd name="T1" fmla="*/ 0 h 22"/>
                  <a:gd name="T2" fmla="*/ 10 w 337"/>
                  <a:gd name="T3" fmla="*/ 0 h 22"/>
                  <a:gd name="T4" fmla="*/ 0 w 337"/>
                  <a:gd name="T5" fmla="*/ 11 h 22"/>
                  <a:gd name="T6" fmla="*/ 10 w 337"/>
                  <a:gd name="T7" fmla="*/ 22 h 22"/>
                  <a:gd name="T8" fmla="*/ 326 w 337"/>
                  <a:gd name="T9" fmla="*/ 22 h 22"/>
                  <a:gd name="T10" fmla="*/ 337 w 337"/>
                  <a:gd name="T11" fmla="*/ 11 h 22"/>
                  <a:gd name="T12" fmla="*/ 326 w 33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37" h="22">
                    <a:moveTo>
                      <a:pt x="326" y="0"/>
                    </a:moveTo>
                    <a:cubicBezTo>
                      <a:pt x="10" y="0"/>
                      <a:pt x="10" y="0"/>
                      <a:pt x="10" y="0"/>
                    </a:cubicBezTo>
                    <a:cubicBezTo>
                      <a:pt x="5" y="0"/>
                      <a:pt x="0" y="5"/>
                      <a:pt x="0" y="11"/>
                    </a:cubicBezTo>
                    <a:cubicBezTo>
                      <a:pt x="0" y="17"/>
                      <a:pt x="5" y="22"/>
                      <a:pt x="10" y="22"/>
                    </a:cubicBezTo>
                    <a:cubicBezTo>
                      <a:pt x="326" y="22"/>
                      <a:pt x="326" y="22"/>
                      <a:pt x="326" y="22"/>
                    </a:cubicBezTo>
                    <a:cubicBezTo>
                      <a:pt x="332" y="22"/>
                      <a:pt x="337" y="17"/>
                      <a:pt x="337" y="11"/>
                    </a:cubicBezTo>
                    <a:cubicBezTo>
                      <a:pt x="337" y="5"/>
                      <a:pt x="332" y="0"/>
                      <a:pt x="3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16"/>
              <p:cNvSpPr>
                <a:spLocks/>
              </p:cNvSpPr>
              <p:nvPr/>
            </p:nvSpPr>
            <p:spPr bwMode="auto">
              <a:xfrm>
                <a:off x="-169862" y="5235575"/>
                <a:ext cx="795338" cy="82550"/>
              </a:xfrm>
              <a:custGeom>
                <a:avLst/>
                <a:gdLst>
                  <a:gd name="T0" fmla="*/ 201 w 212"/>
                  <a:gd name="T1" fmla="*/ 0 h 22"/>
                  <a:gd name="T2" fmla="*/ 10 w 212"/>
                  <a:gd name="T3" fmla="*/ 0 h 22"/>
                  <a:gd name="T4" fmla="*/ 0 w 212"/>
                  <a:gd name="T5" fmla="*/ 11 h 22"/>
                  <a:gd name="T6" fmla="*/ 10 w 212"/>
                  <a:gd name="T7" fmla="*/ 22 h 22"/>
                  <a:gd name="T8" fmla="*/ 201 w 212"/>
                  <a:gd name="T9" fmla="*/ 22 h 22"/>
                  <a:gd name="T10" fmla="*/ 212 w 212"/>
                  <a:gd name="T11" fmla="*/ 11 h 22"/>
                  <a:gd name="T12" fmla="*/ 201 w 2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2" h="22">
                    <a:moveTo>
                      <a:pt x="201" y="0"/>
                    </a:moveTo>
                    <a:cubicBezTo>
                      <a:pt x="10" y="0"/>
                      <a:pt x="10" y="0"/>
                      <a:pt x="10" y="0"/>
                    </a:cubicBezTo>
                    <a:cubicBezTo>
                      <a:pt x="5" y="0"/>
                      <a:pt x="0" y="5"/>
                      <a:pt x="0" y="11"/>
                    </a:cubicBezTo>
                    <a:cubicBezTo>
                      <a:pt x="0" y="17"/>
                      <a:pt x="5" y="22"/>
                      <a:pt x="10" y="22"/>
                    </a:cubicBezTo>
                    <a:cubicBezTo>
                      <a:pt x="201" y="22"/>
                      <a:pt x="201" y="22"/>
                      <a:pt x="201" y="22"/>
                    </a:cubicBezTo>
                    <a:cubicBezTo>
                      <a:pt x="207" y="22"/>
                      <a:pt x="212" y="17"/>
                      <a:pt x="212" y="11"/>
                    </a:cubicBezTo>
                    <a:cubicBezTo>
                      <a:pt x="212" y="5"/>
                      <a:pt x="207" y="0"/>
                      <a:pt x="20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17"/>
              <p:cNvSpPr>
                <a:spLocks/>
              </p:cNvSpPr>
              <p:nvPr/>
            </p:nvSpPr>
            <p:spPr bwMode="auto">
              <a:xfrm>
                <a:off x="-169862" y="5603875"/>
                <a:ext cx="655638" cy="77788"/>
              </a:xfrm>
              <a:custGeom>
                <a:avLst/>
                <a:gdLst>
                  <a:gd name="T0" fmla="*/ 164 w 175"/>
                  <a:gd name="T1" fmla="*/ 0 h 21"/>
                  <a:gd name="T2" fmla="*/ 10 w 175"/>
                  <a:gd name="T3" fmla="*/ 0 h 21"/>
                  <a:gd name="T4" fmla="*/ 0 w 175"/>
                  <a:gd name="T5" fmla="*/ 10 h 21"/>
                  <a:gd name="T6" fmla="*/ 10 w 175"/>
                  <a:gd name="T7" fmla="*/ 21 h 21"/>
                  <a:gd name="T8" fmla="*/ 164 w 175"/>
                  <a:gd name="T9" fmla="*/ 21 h 21"/>
                  <a:gd name="T10" fmla="*/ 175 w 175"/>
                  <a:gd name="T11" fmla="*/ 10 h 21"/>
                  <a:gd name="T12" fmla="*/ 164 w 17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75" h="21">
                    <a:moveTo>
                      <a:pt x="164" y="0"/>
                    </a:moveTo>
                    <a:cubicBezTo>
                      <a:pt x="10" y="0"/>
                      <a:pt x="10" y="0"/>
                      <a:pt x="10" y="0"/>
                    </a:cubicBezTo>
                    <a:cubicBezTo>
                      <a:pt x="5" y="0"/>
                      <a:pt x="0" y="4"/>
                      <a:pt x="0" y="10"/>
                    </a:cubicBezTo>
                    <a:cubicBezTo>
                      <a:pt x="0" y="17"/>
                      <a:pt x="5" y="21"/>
                      <a:pt x="10" y="21"/>
                    </a:cubicBezTo>
                    <a:cubicBezTo>
                      <a:pt x="164" y="21"/>
                      <a:pt x="164" y="21"/>
                      <a:pt x="164" y="21"/>
                    </a:cubicBezTo>
                    <a:cubicBezTo>
                      <a:pt x="170" y="21"/>
                      <a:pt x="175" y="17"/>
                      <a:pt x="175" y="10"/>
                    </a:cubicBezTo>
                    <a:cubicBezTo>
                      <a:pt x="175" y="4"/>
                      <a:pt x="170" y="0"/>
                      <a:pt x="1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43" name="Group 1042"/>
          <p:cNvGrpSpPr/>
          <p:nvPr/>
        </p:nvGrpSpPr>
        <p:grpSpPr>
          <a:xfrm>
            <a:off x="734864" y="2751529"/>
            <a:ext cx="770171" cy="770171"/>
            <a:chOff x="798819" y="2957051"/>
            <a:chExt cx="770171" cy="770171"/>
          </a:xfrm>
        </p:grpSpPr>
        <p:sp>
          <p:nvSpPr>
            <p:cNvPr id="37" name="Donut 36"/>
            <p:cNvSpPr/>
            <p:nvPr/>
          </p:nvSpPr>
          <p:spPr>
            <a:xfrm>
              <a:off x="798819" y="2957051"/>
              <a:ext cx="770171" cy="770171"/>
            </a:xfrm>
            <a:prstGeom prst="donut">
              <a:avLst>
                <a:gd name="adj" fmla="val 7255"/>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42" name="Group 1041"/>
            <p:cNvGrpSpPr/>
            <p:nvPr/>
          </p:nvGrpSpPr>
          <p:grpSpPr>
            <a:xfrm>
              <a:off x="1092194" y="3151019"/>
              <a:ext cx="183421" cy="382234"/>
              <a:chOff x="9074458" y="2900866"/>
              <a:chExt cx="166746" cy="347485"/>
            </a:xfrm>
            <a:solidFill>
              <a:srgbClr val="58595B"/>
            </a:solidFill>
          </p:grpSpPr>
          <p:sp>
            <p:nvSpPr>
              <p:cNvPr id="82" name="Freeform 14">
                <a:hlinkClick r:id="rId5" action="ppaction://hlinksldjump"/>
              </p:cNvPr>
              <p:cNvSpPr>
                <a:spLocks noEditPoints="1"/>
              </p:cNvSpPr>
              <p:nvPr/>
            </p:nvSpPr>
            <p:spPr bwMode="auto">
              <a:xfrm>
                <a:off x="9122712" y="3125860"/>
                <a:ext cx="70239" cy="71381"/>
              </a:xfrm>
              <a:custGeom>
                <a:avLst/>
                <a:gdLst>
                  <a:gd name="T0" fmla="*/ 56 w 113"/>
                  <a:gd name="T1" fmla="*/ 0 h 114"/>
                  <a:gd name="T2" fmla="*/ 0 w 113"/>
                  <a:gd name="T3" fmla="*/ 57 h 114"/>
                  <a:gd name="T4" fmla="*/ 56 w 113"/>
                  <a:gd name="T5" fmla="*/ 114 h 114"/>
                  <a:gd name="T6" fmla="*/ 113 w 113"/>
                  <a:gd name="T7" fmla="*/ 57 h 114"/>
                  <a:gd name="T8" fmla="*/ 56 w 113"/>
                  <a:gd name="T9" fmla="*/ 0 h 114"/>
                  <a:gd name="T10" fmla="*/ 56 w 113"/>
                  <a:gd name="T11" fmla="*/ 86 h 114"/>
                  <a:gd name="T12" fmla="*/ 28 w 113"/>
                  <a:gd name="T13" fmla="*/ 57 h 114"/>
                  <a:gd name="T14" fmla="*/ 56 w 113"/>
                  <a:gd name="T15" fmla="*/ 29 h 114"/>
                  <a:gd name="T16" fmla="*/ 85 w 113"/>
                  <a:gd name="T17" fmla="*/ 57 h 114"/>
                  <a:gd name="T18" fmla="*/ 56 w 113"/>
                  <a:gd name="T19"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0"/>
                    </a:moveTo>
                    <a:cubicBezTo>
                      <a:pt x="25" y="0"/>
                      <a:pt x="0" y="26"/>
                      <a:pt x="0" y="57"/>
                    </a:cubicBezTo>
                    <a:cubicBezTo>
                      <a:pt x="0" y="89"/>
                      <a:pt x="25" y="114"/>
                      <a:pt x="56" y="114"/>
                    </a:cubicBezTo>
                    <a:cubicBezTo>
                      <a:pt x="88" y="114"/>
                      <a:pt x="113" y="89"/>
                      <a:pt x="113" y="57"/>
                    </a:cubicBezTo>
                    <a:cubicBezTo>
                      <a:pt x="113" y="26"/>
                      <a:pt x="88" y="0"/>
                      <a:pt x="56" y="0"/>
                    </a:cubicBezTo>
                    <a:close/>
                    <a:moveTo>
                      <a:pt x="56" y="86"/>
                    </a:moveTo>
                    <a:cubicBezTo>
                      <a:pt x="41" y="86"/>
                      <a:pt x="28" y="73"/>
                      <a:pt x="28" y="57"/>
                    </a:cubicBezTo>
                    <a:cubicBezTo>
                      <a:pt x="28" y="41"/>
                      <a:pt x="41" y="29"/>
                      <a:pt x="56" y="29"/>
                    </a:cubicBezTo>
                    <a:cubicBezTo>
                      <a:pt x="72" y="29"/>
                      <a:pt x="85" y="41"/>
                      <a:pt x="85" y="57"/>
                    </a:cubicBezTo>
                    <a:cubicBezTo>
                      <a:pt x="85" y="73"/>
                      <a:pt x="72" y="86"/>
                      <a:pt x="56"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5">
                <a:hlinkClick r:id="rId5" action="ppaction://hlinksldjump"/>
              </p:cNvPr>
              <p:cNvSpPr>
                <a:spLocks noEditPoints="1"/>
              </p:cNvSpPr>
              <p:nvPr/>
            </p:nvSpPr>
            <p:spPr bwMode="auto">
              <a:xfrm>
                <a:off x="9074458" y="2900866"/>
                <a:ext cx="166746" cy="347485"/>
              </a:xfrm>
              <a:custGeom>
                <a:avLst/>
                <a:gdLst>
                  <a:gd name="T0" fmla="*/ 229 w 267"/>
                  <a:gd name="T1" fmla="*/ 324 h 556"/>
                  <a:gd name="T2" fmla="*/ 229 w 267"/>
                  <a:gd name="T3" fmla="*/ 97 h 556"/>
                  <a:gd name="T4" fmla="*/ 133 w 267"/>
                  <a:gd name="T5" fmla="*/ 0 h 556"/>
                  <a:gd name="T6" fmla="*/ 38 w 267"/>
                  <a:gd name="T7" fmla="*/ 97 h 556"/>
                  <a:gd name="T8" fmla="*/ 38 w 267"/>
                  <a:gd name="T9" fmla="*/ 324 h 556"/>
                  <a:gd name="T10" fmla="*/ 0 w 267"/>
                  <a:gd name="T11" fmla="*/ 420 h 556"/>
                  <a:gd name="T12" fmla="*/ 133 w 267"/>
                  <a:gd name="T13" fmla="*/ 556 h 556"/>
                  <a:gd name="T14" fmla="*/ 267 w 267"/>
                  <a:gd name="T15" fmla="*/ 420 h 556"/>
                  <a:gd name="T16" fmla="*/ 229 w 267"/>
                  <a:gd name="T17" fmla="*/ 324 h 556"/>
                  <a:gd name="T18" fmla="*/ 133 w 267"/>
                  <a:gd name="T19" fmla="*/ 530 h 556"/>
                  <a:gd name="T20" fmla="*/ 26 w 267"/>
                  <a:gd name="T21" fmla="*/ 420 h 556"/>
                  <a:gd name="T22" fmla="*/ 60 w 267"/>
                  <a:gd name="T23" fmla="*/ 339 h 556"/>
                  <a:gd name="T24" fmla="*/ 64 w 267"/>
                  <a:gd name="T25" fmla="*/ 336 h 556"/>
                  <a:gd name="T26" fmla="*/ 64 w 267"/>
                  <a:gd name="T27" fmla="*/ 97 h 556"/>
                  <a:gd name="T28" fmla="*/ 133 w 267"/>
                  <a:gd name="T29" fmla="*/ 26 h 556"/>
                  <a:gd name="T30" fmla="*/ 203 w 267"/>
                  <a:gd name="T31" fmla="*/ 97 h 556"/>
                  <a:gd name="T32" fmla="*/ 203 w 267"/>
                  <a:gd name="T33" fmla="*/ 336 h 556"/>
                  <a:gd name="T34" fmla="*/ 207 w 267"/>
                  <a:gd name="T35" fmla="*/ 339 h 556"/>
                  <a:gd name="T36" fmla="*/ 241 w 267"/>
                  <a:gd name="T37" fmla="*/ 420 h 556"/>
                  <a:gd name="T38" fmla="*/ 133 w 267"/>
                  <a:gd name="T39" fmla="*/ 53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556">
                    <a:moveTo>
                      <a:pt x="229" y="324"/>
                    </a:moveTo>
                    <a:cubicBezTo>
                      <a:pt x="229" y="97"/>
                      <a:pt x="229" y="97"/>
                      <a:pt x="229" y="97"/>
                    </a:cubicBezTo>
                    <a:cubicBezTo>
                      <a:pt x="229" y="43"/>
                      <a:pt x="186" y="0"/>
                      <a:pt x="133" y="0"/>
                    </a:cubicBezTo>
                    <a:cubicBezTo>
                      <a:pt x="81" y="0"/>
                      <a:pt x="38" y="43"/>
                      <a:pt x="38" y="97"/>
                    </a:cubicBezTo>
                    <a:cubicBezTo>
                      <a:pt x="38" y="324"/>
                      <a:pt x="38" y="324"/>
                      <a:pt x="38" y="324"/>
                    </a:cubicBezTo>
                    <a:cubicBezTo>
                      <a:pt x="15" y="349"/>
                      <a:pt x="0" y="382"/>
                      <a:pt x="0" y="420"/>
                    </a:cubicBezTo>
                    <a:cubicBezTo>
                      <a:pt x="0" y="495"/>
                      <a:pt x="60" y="556"/>
                      <a:pt x="133" y="556"/>
                    </a:cubicBezTo>
                    <a:cubicBezTo>
                      <a:pt x="207" y="556"/>
                      <a:pt x="267" y="495"/>
                      <a:pt x="267" y="420"/>
                    </a:cubicBezTo>
                    <a:cubicBezTo>
                      <a:pt x="267" y="382"/>
                      <a:pt x="252" y="349"/>
                      <a:pt x="229" y="324"/>
                    </a:cubicBezTo>
                    <a:close/>
                    <a:moveTo>
                      <a:pt x="133" y="530"/>
                    </a:moveTo>
                    <a:cubicBezTo>
                      <a:pt x="74" y="529"/>
                      <a:pt x="26" y="480"/>
                      <a:pt x="26" y="420"/>
                    </a:cubicBezTo>
                    <a:cubicBezTo>
                      <a:pt x="26" y="388"/>
                      <a:pt x="39" y="360"/>
                      <a:pt x="60" y="339"/>
                    </a:cubicBezTo>
                    <a:cubicBezTo>
                      <a:pt x="64" y="336"/>
                      <a:pt x="64" y="336"/>
                      <a:pt x="64" y="336"/>
                    </a:cubicBezTo>
                    <a:cubicBezTo>
                      <a:pt x="64" y="97"/>
                      <a:pt x="64" y="97"/>
                      <a:pt x="64" y="97"/>
                    </a:cubicBezTo>
                    <a:cubicBezTo>
                      <a:pt x="64" y="58"/>
                      <a:pt x="95" y="26"/>
                      <a:pt x="133" y="26"/>
                    </a:cubicBezTo>
                    <a:cubicBezTo>
                      <a:pt x="172" y="26"/>
                      <a:pt x="203" y="58"/>
                      <a:pt x="203" y="97"/>
                    </a:cubicBezTo>
                    <a:cubicBezTo>
                      <a:pt x="203" y="336"/>
                      <a:pt x="203" y="336"/>
                      <a:pt x="203" y="336"/>
                    </a:cubicBezTo>
                    <a:cubicBezTo>
                      <a:pt x="207" y="339"/>
                      <a:pt x="207" y="339"/>
                      <a:pt x="207" y="339"/>
                    </a:cubicBezTo>
                    <a:cubicBezTo>
                      <a:pt x="228" y="360"/>
                      <a:pt x="241" y="388"/>
                      <a:pt x="241" y="420"/>
                    </a:cubicBezTo>
                    <a:cubicBezTo>
                      <a:pt x="241" y="480"/>
                      <a:pt x="193" y="529"/>
                      <a:pt x="133" y="5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7">
                <a:hlinkClick r:id="rId5" action="ppaction://hlinksldjump"/>
              </p:cNvPr>
              <p:cNvSpPr>
                <a:spLocks/>
              </p:cNvSpPr>
              <p:nvPr/>
            </p:nvSpPr>
            <p:spPr bwMode="auto">
              <a:xfrm>
                <a:off x="9145554" y="3007082"/>
                <a:ext cx="24555" cy="134483"/>
              </a:xfrm>
              <a:custGeom>
                <a:avLst/>
                <a:gdLst>
                  <a:gd name="T0" fmla="*/ 0 w 39"/>
                  <a:gd name="T1" fmla="*/ 34 h 215"/>
                  <a:gd name="T2" fmla="*/ 0 w 39"/>
                  <a:gd name="T3" fmla="*/ 187 h 215"/>
                  <a:gd name="T4" fmla="*/ 19 w 39"/>
                  <a:gd name="T5" fmla="*/ 215 h 215"/>
                  <a:gd name="T6" fmla="*/ 39 w 39"/>
                  <a:gd name="T7" fmla="*/ 187 h 215"/>
                  <a:gd name="T8" fmla="*/ 39 w 39"/>
                  <a:gd name="T9" fmla="*/ 34 h 215"/>
                  <a:gd name="T10" fmla="*/ 0 w 39"/>
                  <a:gd name="T11" fmla="*/ 34 h 215"/>
                </a:gdLst>
                <a:ahLst/>
                <a:cxnLst>
                  <a:cxn ang="0">
                    <a:pos x="T0" y="T1"/>
                  </a:cxn>
                  <a:cxn ang="0">
                    <a:pos x="T2" y="T3"/>
                  </a:cxn>
                  <a:cxn ang="0">
                    <a:pos x="T4" y="T5"/>
                  </a:cxn>
                  <a:cxn ang="0">
                    <a:pos x="T6" y="T7"/>
                  </a:cxn>
                  <a:cxn ang="0">
                    <a:pos x="T8" y="T9"/>
                  </a:cxn>
                  <a:cxn ang="0">
                    <a:pos x="T10" y="T11"/>
                  </a:cxn>
                </a:cxnLst>
                <a:rect l="0" t="0" r="r" b="b"/>
                <a:pathLst>
                  <a:path w="39" h="215">
                    <a:moveTo>
                      <a:pt x="0" y="34"/>
                    </a:moveTo>
                    <a:cubicBezTo>
                      <a:pt x="0" y="187"/>
                      <a:pt x="0" y="187"/>
                      <a:pt x="0" y="187"/>
                    </a:cubicBezTo>
                    <a:cubicBezTo>
                      <a:pt x="0" y="199"/>
                      <a:pt x="8" y="210"/>
                      <a:pt x="19" y="215"/>
                    </a:cubicBezTo>
                    <a:cubicBezTo>
                      <a:pt x="31" y="210"/>
                      <a:pt x="39" y="199"/>
                      <a:pt x="39" y="187"/>
                    </a:cubicBezTo>
                    <a:cubicBezTo>
                      <a:pt x="39" y="34"/>
                      <a:pt x="39" y="34"/>
                      <a:pt x="39" y="34"/>
                    </a:cubicBezTo>
                    <a:cubicBezTo>
                      <a:pt x="39" y="0"/>
                      <a:pt x="0" y="5"/>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560341" y="3861049"/>
            <a:ext cx="2566572" cy="2516050"/>
          </a:xfrm>
          <a:prstGeom prst="rect">
            <a:avLst/>
          </a:prstGeom>
        </p:spPr>
      </p:pic>
      <p:grpSp>
        <p:nvGrpSpPr>
          <p:cNvPr id="44" name="Group 43"/>
          <p:cNvGrpSpPr/>
          <p:nvPr/>
        </p:nvGrpSpPr>
        <p:grpSpPr>
          <a:xfrm>
            <a:off x="9951888" y="6285717"/>
            <a:ext cx="619131" cy="619131"/>
            <a:chOff x="10020845" y="6285717"/>
            <a:chExt cx="619131" cy="619131"/>
          </a:xfrm>
        </p:grpSpPr>
        <p:grpSp>
          <p:nvGrpSpPr>
            <p:cNvPr id="46" name="Group 45"/>
            <p:cNvGrpSpPr/>
            <p:nvPr/>
          </p:nvGrpSpPr>
          <p:grpSpPr>
            <a:xfrm>
              <a:off x="10035869" y="6300741"/>
              <a:ext cx="589083" cy="589083"/>
              <a:chOff x="5680709" y="2649819"/>
              <a:chExt cx="761009" cy="761009"/>
            </a:xfrm>
          </p:grpSpPr>
          <p:sp>
            <p:nvSpPr>
              <p:cNvPr id="48" name="Oval 47"/>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49" name="Freeform 48"/>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47" name="Oval 46">
              <a:hlinkClick r:id="rId7"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cxnSp>
        <p:nvCxnSpPr>
          <p:cNvPr id="32" name="Straight Connector 31"/>
          <p:cNvCxnSpPr/>
          <p:nvPr/>
        </p:nvCxnSpPr>
        <p:spPr>
          <a:xfrm flipV="1">
            <a:off x="6927415" y="-8965"/>
            <a:ext cx="0" cy="6386064"/>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08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45"/>
                                        </p:tgtEl>
                                        <p:attrNameLst>
                                          <p:attrName>style.visibility</p:attrName>
                                        </p:attrNameLst>
                                      </p:cBhvr>
                                      <p:to>
                                        <p:strVal val="visible"/>
                                      </p:to>
                                    </p:set>
                                    <p:animEffect transition="in" filter="wipe(right)">
                                      <p:cBhvr>
                                        <p:cTn id="7" dur="500"/>
                                        <p:tgtEl>
                                          <p:spTgt spid="104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43"/>
                                        </p:tgtEl>
                                        <p:attrNameLst>
                                          <p:attrName>style.visibility</p:attrName>
                                        </p:attrNameLst>
                                      </p:cBhvr>
                                      <p:to>
                                        <p:strVal val="visible"/>
                                      </p:to>
                                    </p:set>
                                    <p:anim calcmode="lin" valueType="num">
                                      <p:cBhvr>
                                        <p:cTn id="11" dur="500" fill="hold"/>
                                        <p:tgtEl>
                                          <p:spTgt spid="1043"/>
                                        </p:tgtEl>
                                        <p:attrNameLst>
                                          <p:attrName>ppt_w</p:attrName>
                                        </p:attrNameLst>
                                      </p:cBhvr>
                                      <p:tavLst>
                                        <p:tav tm="0">
                                          <p:val>
                                            <p:fltVal val="0"/>
                                          </p:val>
                                        </p:tav>
                                        <p:tav tm="100000">
                                          <p:val>
                                            <p:strVal val="#ppt_w"/>
                                          </p:val>
                                        </p:tav>
                                      </p:tavLst>
                                    </p:anim>
                                    <p:anim calcmode="lin" valueType="num">
                                      <p:cBhvr>
                                        <p:cTn id="12" dur="500" fill="hold"/>
                                        <p:tgtEl>
                                          <p:spTgt spid="1043"/>
                                        </p:tgtEl>
                                        <p:attrNameLst>
                                          <p:attrName>ppt_h</p:attrName>
                                        </p:attrNameLst>
                                      </p:cBhvr>
                                      <p:tavLst>
                                        <p:tav tm="0">
                                          <p:val>
                                            <p:fltVal val="0"/>
                                          </p:val>
                                        </p:tav>
                                        <p:tav tm="100000">
                                          <p:val>
                                            <p:strVal val="#ppt_h"/>
                                          </p:val>
                                        </p:tav>
                                      </p:tavLst>
                                    </p:anim>
                                    <p:anim calcmode="lin" valueType="num">
                                      <p:cBhvr>
                                        <p:cTn id="13" dur="500" fill="hold"/>
                                        <p:tgtEl>
                                          <p:spTgt spid="1043"/>
                                        </p:tgtEl>
                                        <p:attrNameLst>
                                          <p:attrName>style.rotation</p:attrName>
                                        </p:attrNameLst>
                                      </p:cBhvr>
                                      <p:tavLst>
                                        <p:tav tm="0">
                                          <p:val>
                                            <p:fltVal val="90"/>
                                          </p:val>
                                        </p:tav>
                                        <p:tav tm="100000">
                                          <p:val>
                                            <p:fltVal val="0"/>
                                          </p:val>
                                        </p:tav>
                                      </p:tavLst>
                                    </p:anim>
                                    <p:animEffect transition="in" filter="fade">
                                      <p:cBhvr>
                                        <p:cTn id="14" dur="500"/>
                                        <p:tgtEl>
                                          <p:spTgt spid="104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500"/>
                                        <p:tgtEl>
                                          <p:spTgt spid="60"/>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1041"/>
                                        </p:tgtEl>
                                        <p:attrNameLst>
                                          <p:attrName>style.visibility</p:attrName>
                                        </p:attrNameLst>
                                      </p:cBhvr>
                                      <p:to>
                                        <p:strVal val="visible"/>
                                      </p:to>
                                    </p:set>
                                    <p:anim calcmode="lin" valueType="num">
                                      <p:cBhvr>
                                        <p:cTn id="22" dur="500" fill="hold"/>
                                        <p:tgtEl>
                                          <p:spTgt spid="1041"/>
                                        </p:tgtEl>
                                        <p:attrNameLst>
                                          <p:attrName>ppt_w</p:attrName>
                                        </p:attrNameLst>
                                      </p:cBhvr>
                                      <p:tavLst>
                                        <p:tav tm="0">
                                          <p:val>
                                            <p:fltVal val="0"/>
                                          </p:val>
                                        </p:tav>
                                        <p:tav tm="100000">
                                          <p:val>
                                            <p:strVal val="#ppt_w"/>
                                          </p:val>
                                        </p:tav>
                                      </p:tavLst>
                                    </p:anim>
                                    <p:anim calcmode="lin" valueType="num">
                                      <p:cBhvr>
                                        <p:cTn id="23" dur="500" fill="hold"/>
                                        <p:tgtEl>
                                          <p:spTgt spid="1041"/>
                                        </p:tgtEl>
                                        <p:attrNameLst>
                                          <p:attrName>ppt_h</p:attrName>
                                        </p:attrNameLst>
                                      </p:cBhvr>
                                      <p:tavLst>
                                        <p:tav tm="0">
                                          <p:val>
                                            <p:fltVal val="0"/>
                                          </p:val>
                                        </p:tav>
                                        <p:tav tm="100000">
                                          <p:val>
                                            <p:strVal val="#ppt_h"/>
                                          </p:val>
                                        </p:tav>
                                      </p:tavLst>
                                    </p:anim>
                                    <p:anim calcmode="lin" valueType="num">
                                      <p:cBhvr>
                                        <p:cTn id="24" dur="500" fill="hold"/>
                                        <p:tgtEl>
                                          <p:spTgt spid="1041"/>
                                        </p:tgtEl>
                                        <p:attrNameLst>
                                          <p:attrName>style.rotation</p:attrName>
                                        </p:attrNameLst>
                                      </p:cBhvr>
                                      <p:tavLst>
                                        <p:tav tm="0">
                                          <p:val>
                                            <p:fltVal val="90"/>
                                          </p:val>
                                        </p:tav>
                                        <p:tav tm="100000">
                                          <p:val>
                                            <p:fltVal val="0"/>
                                          </p:val>
                                        </p:tav>
                                      </p:tavLst>
                                    </p:anim>
                                    <p:animEffect transition="in" filter="fade">
                                      <p:cBhvr>
                                        <p:cTn id="25" dur="500"/>
                                        <p:tgtEl>
                                          <p:spTgt spid="1041"/>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2500"/>
                            </p:stCondLst>
                            <p:childTnLst>
                              <p:par>
                                <p:cTn id="31" presetID="31" presetClass="entr" presetSubtype="0" fill="hold" nodeType="afterEffect">
                                  <p:stCondLst>
                                    <p:cond delay="0"/>
                                  </p:stCondLst>
                                  <p:childTnLst>
                                    <p:set>
                                      <p:cBhvr>
                                        <p:cTn id="32" dur="1" fill="hold">
                                          <p:stCondLst>
                                            <p:cond delay="0"/>
                                          </p:stCondLst>
                                        </p:cTn>
                                        <p:tgtEl>
                                          <p:spTgt spid="1030"/>
                                        </p:tgtEl>
                                        <p:attrNameLst>
                                          <p:attrName>style.visibility</p:attrName>
                                        </p:attrNameLst>
                                      </p:cBhvr>
                                      <p:to>
                                        <p:strVal val="visible"/>
                                      </p:to>
                                    </p:set>
                                    <p:anim calcmode="lin" valueType="num">
                                      <p:cBhvr>
                                        <p:cTn id="33" dur="500" fill="hold"/>
                                        <p:tgtEl>
                                          <p:spTgt spid="1030"/>
                                        </p:tgtEl>
                                        <p:attrNameLst>
                                          <p:attrName>ppt_w</p:attrName>
                                        </p:attrNameLst>
                                      </p:cBhvr>
                                      <p:tavLst>
                                        <p:tav tm="0">
                                          <p:val>
                                            <p:fltVal val="0"/>
                                          </p:val>
                                        </p:tav>
                                        <p:tav tm="100000">
                                          <p:val>
                                            <p:strVal val="#ppt_w"/>
                                          </p:val>
                                        </p:tav>
                                      </p:tavLst>
                                    </p:anim>
                                    <p:anim calcmode="lin" valueType="num">
                                      <p:cBhvr>
                                        <p:cTn id="34" dur="500" fill="hold"/>
                                        <p:tgtEl>
                                          <p:spTgt spid="1030"/>
                                        </p:tgtEl>
                                        <p:attrNameLst>
                                          <p:attrName>ppt_h</p:attrName>
                                        </p:attrNameLst>
                                      </p:cBhvr>
                                      <p:tavLst>
                                        <p:tav tm="0">
                                          <p:val>
                                            <p:fltVal val="0"/>
                                          </p:val>
                                        </p:tav>
                                        <p:tav tm="100000">
                                          <p:val>
                                            <p:strVal val="#ppt_h"/>
                                          </p:val>
                                        </p:tav>
                                      </p:tavLst>
                                    </p:anim>
                                    <p:anim calcmode="lin" valueType="num">
                                      <p:cBhvr>
                                        <p:cTn id="35" dur="500" fill="hold"/>
                                        <p:tgtEl>
                                          <p:spTgt spid="1030"/>
                                        </p:tgtEl>
                                        <p:attrNameLst>
                                          <p:attrName>style.rotation</p:attrName>
                                        </p:attrNameLst>
                                      </p:cBhvr>
                                      <p:tavLst>
                                        <p:tav tm="0">
                                          <p:val>
                                            <p:fltVal val="90"/>
                                          </p:val>
                                        </p:tav>
                                        <p:tav tm="100000">
                                          <p:val>
                                            <p:fltVal val="0"/>
                                          </p:val>
                                        </p:tav>
                                      </p:tavLst>
                                    </p:anim>
                                    <p:animEffect transition="in" filter="fade">
                                      <p:cBhvr>
                                        <p:cTn id="36" dur="500"/>
                                        <p:tgtEl>
                                          <p:spTgt spid="1030"/>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 grpId="0" animBg="1"/>
      <p:bldP spid="3" grpId="0"/>
      <p:bldP spid="60"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39793" y="0"/>
            <a:ext cx="8387120" cy="64008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4231538"/>
            <a:ext cx="9015784" cy="1666834"/>
            <a:chOff x="0" y="4231538"/>
            <a:chExt cx="9015784" cy="1666834"/>
          </a:xfrm>
        </p:grpSpPr>
        <p:sp>
          <p:nvSpPr>
            <p:cNvPr id="33" name="Rounded Rectangle 32"/>
            <p:cNvSpPr/>
            <p:nvPr/>
          </p:nvSpPr>
          <p:spPr>
            <a:xfrm>
              <a:off x="0" y="4231539"/>
              <a:ext cx="9015784" cy="166683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4231538"/>
              <a:ext cx="2963259" cy="166683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579900" y="4295514"/>
              <a:ext cx="4075844" cy="1538883"/>
            </a:xfrm>
            <a:prstGeom prst="rect">
              <a:avLst/>
            </a:prstGeom>
          </p:spPr>
          <p:txBody>
            <a:bodyPr wrap="square" anchor="ctr">
              <a:spAutoFit/>
            </a:bodyPr>
            <a:lstStyle/>
            <a:p>
              <a:pPr>
                <a:spcBef>
                  <a:spcPts val="600"/>
                </a:spcBef>
              </a:pPr>
              <a:r>
                <a:rPr lang="en-US" sz="1400" dirty="0">
                  <a:latin typeface="Calibri Light" panose="020F0302020204030204" pitchFamily="34" charset="0"/>
                </a:rPr>
                <a:t>No need to carry a remote control any more</a:t>
              </a:r>
            </a:p>
            <a:p>
              <a:pPr>
                <a:spcBef>
                  <a:spcPts val="600"/>
                </a:spcBef>
              </a:pPr>
              <a:r>
                <a:rPr lang="en-US" sz="1400" dirty="0">
                  <a:latin typeface="Calibri Light" panose="020F0302020204030204" pitchFamily="34" charset="0"/>
                </a:rPr>
                <a:t>Pressing a single button while sitting in the car opens the garage door, locks the front </a:t>
              </a:r>
              <a:r>
                <a:rPr lang="en-US" sz="1400" dirty="0" smtClean="0">
                  <a:latin typeface="Calibri Light" panose="020F0302020204030204" pitchFamily="34" charset="0"/>
                </a:rPr>
                <a:t>door, arms the alarm </a:t>
              </a:r>
              <a:r>
                <a:rPr lang="en-US" sz="1400" dirty="0">
                  <a:latin typeface="Calibri Light" panose="020F0302020204030204" pitchFamily="34" charset="0"/>
                </a:rPr>
                <a:t>and shuts </a:t>
              </a:r>
              <a:r>
                <a:rPr lang="en-US" sz="1400" dirty="0" smtClean="0">
                  <a:latin typeface="Calibri Light" panose="020F0302020204030204" pitchFamily="34" charset="0"/>
                </a:rPr>
                <a:t>down unnecessary power</a:t>
              </a:r>
              <a:endParaRPr lang="en-US" sz="1400" dirty="0">
                <a:latin typeface="Calibri Light" panose="020F0302020204030204" pitchFamily="34" charset="0"/>
              </a:endParaRPr>
            </a:p>
            <a:p>
              <a:pPr>
                <a:spcBef>
                  <a:spcPts val="600"/>
                </a:spcBef>
              </a:pPr>
              <a:r>
                <a:rPr lang="en-US" sz="1400" dirty="0">
                  <a:latin typeface="Calibri Light" panose="020F0302020204030204" pitchFamily="34" charset="0"/>
                </a:rPr>
                <a:t>No need to worry that you left the garage door </a:t>
              </a:r>
              <a:r>
                <a:rPr lang="en-US" sz="1400" dirty="0" smtClean="0">
                  <a:latin typeface="Calibri Light" panose="020F0302020204030204" pitchFamily="34" charset="0"/>
                </a:rPr>
                <a:t>open – the system will notify you</a:t>
              </a:r>
              <a:endParaRPr lang="en-US" sz="1400" dirty="0">
                <a:latin typeface="Calibri Light" panose="020F0302020204030204" pitchFamily="34" charset="0"/>
              </a:endParaRPr>
            </a:p>
          </p:txBody>
        </p:sp>
        <p:sp>
          <p:nvSpPr>
            <p:cNvPr id="36" name="Rectangle 35"/>
            <p:cNvSpPr/>
            <p:nvPr/>
          </p:nvSpPr>
          <p:spPr>
            <a:xfrm>
              <a:off x="3475125" y="4603290"/>
              <a:ext cx="860140" cy="923330"/>
            </a:xfrm>
            <a:prstGeom prst="rect">
              <a:avLst/>
            </a:prstGeom>
          </p:spPr>
          <p:txBody>
            <a:bodyPr wrap="square" anchor="ctr">
              <a:spAutoFit/>
            </a:bodyPr>
            <a:lstStyle/>
            <a:p>
              <a:r>
                <a:rPr lang="en-US" b="1" dirty="0" smtClean="0">
                  <a:solidFill>
                    <a:srgbClr val="58595B"/>
                  </a:solidFill>
                  <a:latin typeface="Calibri Light" panose="020F0302020204030204" pitchFamily="34" charset="0"/>
                </a:rPr>
                <a:t>Smart</a:t>
              </a:r>
            </a:p>
            <a:p>
              <a:r>
                <a:rPr lang="en-US" b="1" dirty="0">
                  <a:solidFill>
                    <a:srgbClr val="58595B"/>
                  </a:solidFill>
                  <a:latin typeface="Calibri Light" panose="020F0302020204030204" pitchFamily="34" charset="0"/>
                </a:rPr>
                <a:t>Garage</a:t>
              </a:r>
              <a:r>
                <a:rPr lang="en-US" b="1" dirty="0" smtClean="0">
                  <a:solidFill>
                    <a:srgbClr val="58595B"/>
                  </a:solidFill>
                  <a:latin typeface="Calibri Light" panose="020F0302020204030204" pitchFamily="34" charset="0"/>
                </a:rPr>
                <a:t> Door</a:t>
              </a:r>
              <a:endParaRPr lang="en-US" b="1" dirty="0">
                <a:solidFill>
                  <a:srgbClr val="58595B"/>
                </a:solidFill>
                <a:latin typeface="Calibri Light" panose="020F0302020204030204" pitchFamily="34" charset="0"/>
              </a:endParaRPr>
            </a:p>
          </p:txBody>
        </p:sp>
        <p:grpSp>
          <p:nvGrpSpPr>
            <p:cNvPr id="37" name="Group 36"/>
            <p:cNvGrpSpPr/>
            <p:nvPr/>
          </p:nvGrpSpPr>
          <p:grpSpPr>
            <a:xfrm>
              <a:off x="4435213" y="4382978"/>
              <a:ext cx="150560" cy="1161063"/>
              <a:chOff x="2053363" y="4106049"/>
              <a:chExt cx="220436" cy="1699908"/>
            </a:xfrm>
          </p:grpSpPr>
          <p:sp>
            <p:nvSpPr>
              <p:cNvPr id="38" name="Oval 37">
                <a:hlinkClick r:id="rId5" action="ppaction://hlinksldjump"/>
              </p:cNvPr>
              <p:cNvSpPr/>
              <p:nvPr/>
            </p:nvSpPr>
            <p:spPr>
              <a:xfrm>
                <a:off x="2053363" y="4106049"/>
                <a:ext cx="220436" cy="220436"/>
              </a:xfrm>
              <a:prstGeom prst="ellipse">
                <a:avLst/>
              </a:prstGeom>
              <a:noFill/>
              <a:ln w="19050">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39" name="Oval 38">
                <a:hlinkClick r:id="rId5" action="ppaction://hlinksldjump"/>
              </p:cNvPr>
              <p:cNvSpPr/>
              <p:nvPr/>
            </p:nvSpPr>
            <p:spPr>
              <a:xfrm>
                <a:off x="2053363" y="4525533"/>
                <a:ext cx="220436" cy="220436"/>
              </a:xfrm>
              <a:prstGeom prst="ellipse">
                <a:avLst/>
              </a:prstGeom>
              <a:noFill/>
              <a:ln w="19050">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41" name="Oval 40">
                <a:hlinkClick r:id="rId5" action="ppaction://hlinksldjump"/>
              </p:cNvPr>
              <p:cNvSpPr/>
              <p:nvPr/>
            </p:nvSpPr>
            <p:spPr>
              <a:xfrm>
                <a:off x="2053363" y="5585521"/>
                <a:ext cx="220436" cy="220436"/>
              </a:xfrm>
              <a:prstGeom prst="ellipse">
                <a:avLst/>
              </a:prstGeom>
              <a:noFill/>
              <a:ln w="19050">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cxnSp>
            <p:nvCxnSpPr>
              <p:cNvPr id="42" name="Straight Connector 41"/>
              <p:cNvCxnSpPr>
                <a:stCxn id="38" idx="4"/>
                <a:endCxn id="39" idx="0"/>
              </p:cNvCxnSpPr>
              <p:nvPr/>
            </p:nvCxnSpPr>
            <p:spPr>
              <a:xfrm>
                <a:off x="2163581" y="4326485"/>
                <a:ext cx="0" cy="199048"/>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9" idx="4"/>
                <a:endCxn id="41" idx="0"/>
              </p:cNvCxnSpPr>
              <p:nvPr/>
            </p:nvCxnSpPr>
            <p:spPr>
              <a:xfrm>
                <a:off x="2163581" y="4745969"/>
                <a:ext cx="0" cy="839552"/>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2451394" y="4553090"/>
              <a:ext cx="1023730" cy="1023730"/>
              <a:chOff x="2451394" y="4553090"/>
              <a:chExt cx="1023730" cy="1023730"/>
            </a:xfrm>
          </p:grpSpPr>
          <p:sp>
            <p:nvSpPr>
              <p:cNvPr id="46" name="Oval 45"/>
              <p:cNvSpPr/>
              <p:nvPr/>
            </p:nvSpPr>
            <p:spPr>
              <a:xfrm>
                <a:off x="2451394" y="4553090"/>
                <a:ext cx="1023730" cy="1023730"/>
              </a:xfrm>
              <a:prstGeom prst="ellipse">
                <a:avLst/>
              </a:prstGeom>
              <a:solidFill>
                <a:srgbClr val="58595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2701059" y="4891116"/>
                <a:ext cx="524400" cy="347679"/>
                <a:chOff x="1804988" y="3522373"/>
                <a:chExt cx="433388" cy="287338"/>
              </a:xfrm>
              <a:solidFill>
                <a:schemeClr val="bg1"/>
              </a:solidFill>
            </p:grpSpPr>
            <p:sp>
              <p:nvSpPr>
                <p:cNvPr id="60" name="Freeform 25"/>
                <p:cNvSpPr>
                  <a:spLocks noEditPoints="1"/>
                </p:cNvSpPr>
                <p:nvPr/>
              </p:nvSpPr>
              <p:spPr bwMode="auto">
                <a:xfrm>
                  <a:off x="1828801" y="3522373"/>
                  <a:ext cx="390525" cy="287338"/>
                </a:xfrm>
                <a:custGeom>
                  <a:avLst/>
                  <a:gdLst>
                    <a:gd name="T0" fmla="*/ 87 w 102"/>
                    <a:gd name="T1" fmla="*/ 74 h 74"/>
                    <a:gd name="T2" fmla="*/ 14 w 102"/>
                    <a:gd name="T3" fmla="*/ 74 h 74"/>
                    <a:gd name="T4" fmla="*/ 0 w 102"/>
                    <a:gd name="T5" fmla="*/ 60 h 74"/>
                    <a:gd name="T6" fmla="*/ 0 w 102"/>
                    <a:gd name="T7" fmla="*/ 14 h 74"/>
                    <a:gd name="T8" fmla="*/ 14 w 102"/>
                    <a:gd name="T9" fmla="*/ 0 h 74"/>
                    <a:gd name="T10" fmla="*/ 87 w 102"/>
                    <a:gd name="T11" fmla="*/ 0 h 74"/>
                    <a:gd name="T12" fmla="*/ 102 w 102"/>
                    <a:gd name="T13" fmla="*/ 14 h 74"/>
                    <a:gd name="T14" fmla="*/ 102 w 102"/>
                    <a:gd name="T15" fmla="*/ 60 h 74"/>
                    <a:gd name="T16" fmla="*/ 87 w 102"/>
                    <a:gd name="T17" fmla="*/ 74 h 74"/>
                    <a:gd name="T18" fmla="*/ 14 w 102"/>
                    <a:gd name="T19" fmla="*/ 6 h 74"/>
                    <a:gd name="T20" fmla="*/ 6 w 102"/>
                    <a:gd name="T21" fmla="*/ 14 h 74"/>
                    <a:gd name="T22" fmla="*/ 6 w 102"/>
                    <a:gd name="T23" fmla="*/ 60 h 74"/>
                    <a:gd name="T24" fmla="*/ 14 w 102"/>
                    <a:gd name="T25" fmla="*/ 68 h 74"/>
                    <a:gd name="T26" fmla="*/ 87 w 102"/>
                    <a:gd name="T27" fmla="*/ 68 h 74"/>
                    <a:gd name="T28" fmla="*/ 96 w 102"/>
                    <a:gd name="T29" fmla="*/ 60 h 74"/>
                    <a:gd name="T30" fmla="*/ 96 w 102"/>
                    <a:gd name="T31" fmla="*/ 14 h 74"/>
                    <a:gd name="T32" fmla="*/ 87 w 102"/>
                    <a:gd name="T33" fmla="*/ 6 h 74"/>
                    <a:gd name="T34" fmla="*/ 14 w 102"/>
                    <a:gd name="T3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74">
                      <a:moveTo>
                        <a:pt x="87" y="74"/>
                      </a:moveTo>
                      <a:cubicBezTo>
                        <a:pt x="14" y="74"/>
                        <a:pt x="14" y="74"/>
                        <a:pt x="14" y="74"/>
                      </a:cubicBezTo>
                      <a:cubicBezTo>
                        <a:pt x="3" y="74"/>
                        <a:pt x="0" y="64"/>
                        <a:pt x="0" y="60"/>
                      </a:cubicBezTo>
                      <a:cubicBezTo>
                        <a:pt x="0" y="14"/>
                        <a:pt x="0" y="14"/>
                        <a:pt x="0" y="14"/>
                      </a:cubicBezTo>
                      <a:cubicBezTo>
                        <a:pt x="0" y="3"/>
                        <a:pt x="9" y="0"/>
                        <a:pt x="14" y="0"/>
                      </a:cubicBezTo>
                      <a:cubicBezTo>
                        <a:pt x="87" y="0"/>
                        <a:pt x="87" y="0"/>
                        <a:pt x="87" y="0"/>
                      </a:cubicBezTo>
                      <a:cubicBezTo>
                        <a:pt x="99" y="0"/>
                        <a:pt x="102" y="10"/>
                        <a:pt x="102" y="14"/>
                      </a:cubicBezTo>
                      <a:cubicBezTo>
                        <a:pt x="102" y="60"/>
                        <a:pt x="102" y="60"/>
                        <a:pt x="102" y="60"/>
                      </a:cubicBezTo>
                      <a:cubicBezTo>
                        <a:pt x="102" y="71"/>
                        <a:pt x="92" y="74"/>
                        <a:pt x="87" y="74"/>
                      </a:cubicBezTo>
                      <a:close/>
                      <a:moveTo>
                        <a:pt x="14" y="6"/>
                      </a:moveTo>
                      <a:cubicBezTo>
                        <a:pt x="13" y="6"/>
                        <a:pt x="6" y="7"/>
                        <a:pt x="6" y="14"/>
                      </a:cubicBezTo>
                      <a:cubicBezTo>
                        <a:pt x="6" y="60"/>
                        <a:pt x="6" y="60"/>
                        <a:pt x="6" y="60"/>
                      </a:cubicBezTo>
                      <a:cubicBezTo>
                        <a:pt x="6" y="61"/>
                        <a:pt x="6" y="68"/>
                        <a:pt x="14" y="68"/>
                      </a:cubicBezTo>
                      <a:cubicBezTo>
                        <a:pt x="87" y="68"/>
                        <a:pt x="87" y="68"/>
                        <a:pt x="87" y="68"/>
                      </a:cubicBezTo>
                      <a:cubicBezTo>
                        <a:pt x="89" y="68"/>
                        <a:pt x="96" y="67"/>
                        <a:pt x="96" y="60"/>
                      </a:cubicBezTo>
                      <a:cubicBezTo>
                        <a:pt x="96" y="14"/>
                        <a:pt x="96" y="14"/>
                        <a:pt x="96" y="14"/>
                      </a:cubicBezTo>
                      <a:cubicBezTo>
                        <a:pt x="96" y="13"/>
                        <a:pt x="95" y="6"/>
                        <a:pt x="87" y="6"/>
                      </a:cubicBezTo>
                      <a:lnTo>
                        <a:pt x="1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6"/>
                <p:cNvSpPr>
                  <a:spLocks/>
                </p:cNvSpPr>
                <p:nvPr/>
              </p:nvSpPr>
              <p:spPr bwMode="auto">
                <a:xfrm>
                  <a:off x="1870076" y="3571585"/>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7"/>
                <p:cNvSpPr>
                  <a:spLocks/>
                </p:cNvSpPr>
                <p:nvPr/>
              </p:nvSpPr>
              <p:spPr bwMode="auto">
                <a:xfrm>
                  <a:off x="1870076" y="3627148"/>
                  <a:ext cx="303213" cy="22225"/>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8"/>
                <p:cNvSpPr>
                  <a:spLocks/>
                </p:cNvSpPr>
                <p:nvPr/>
              </p:nvSpPr>
              <p:spPr bwMode="auto">
                <a:xfrm>
                  <a:off x="1870076" y="3681123"/>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9"/>
                <p:cNvSpPr>
                  <a:spLocks/>
                </p:cNvSpPr>
                <p:nvPr/>
              </p:nvSpPr>
              <p:spPr bwMode="auto">
                <a:xfrm>
                  <a:off x="1870076" y="3735097"/>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0"/>
                <p:cNvSpPr>
                  <a:spLocks/>
                </p:cNvSpPr>
                <p:nvPr/>
              </p:nvSpPr>
              <p:spPr bwMode="auto">
                <a:xfrm>
                  <a:off x="1804988" y="3522373"/>
                  <a:ext cx="433388" cy="31750"/>
                </a:xfrm>
                <a:custGeom>
                  <a:avLst/>
                  <a:gdLst>
                    <a:gd name="T0" fmla="*/ 109 w 113"/>
                    <a:gd name="T1" fmla="*/ 8 h 8"/>
                    <a:gd name="T2" fmla="*/ 4 w 113"/>
                    <a:gd name="T3" fmla="*/ 8 h 8"/>
                    <a:gd name="T4" fmla="*/ 0 w 113"/>
                    <a:gd name="T5" fmla="*/ 4 h 8"/>
                    <a:gd name="T6" fmla="*/ 4 w 113"/>
                    <a:gd name="T7" fmla="*/ 0 h 8"/>
                    <a:gd name="T8" fmla="*/ 109 w 113"/>
                    <a:gd name="T9" fmla="*/ 0 h 8"/>
                    <a:gd name="T10" fmla="*/ 113 w 113"/>
                    <a:gd name="T11" fmla="*/ 4 h 8"/>
                    <a:gd name="T12" fmla="*/ 109 w 1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3" h="8">
                      <a:moveTo>
                        <a:pt x="109" y="8"/>
                      </a:moveTo>
                      <a:cubicBezTo>
                        <a:pt x="4" y="8"/>
                        <a:pt x="4" y="8"/>
                        <a:pt x="4" y="8"/>
                      </a:cubicBezTo>
                      <a:cubicBezTo>
                        <a:pt x="2" y="8"/>
                        <a:pt x="0" y="6"/>
                        <a:pt x="0" y="4"/>
                      </a:cubicBezTo>
                      <a:cubicBezTo>
                        <a:pt x="0" y="2"/>
                        <a:pt x="2" y="0"/>
                        <a:pt x="4" y="0"/>
                      </a:cubicBezTo>
                      <a:cubicBezTo>
                        <a:pt x="109" y="0"/>
                        <a:pt x="109" y="0"/>
                        <a:pt x="109" y="0"/>
                      </a:cubicBezTo>
                      <a:cubicBezTo>
                        <a:pt x="112" y="0"/>
                        <a:pt x="113" y="2"/>
                        <a:pt x="113" y="4"/>
                      </a:cubicBezTo>
                      <a:cubicBezTo>
                        <a:pt x="113" y="6"/>
                        <a:pt x="112" y="8"/>
                        <a:pt x="10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p:cNvSpPr>
            <a:spLocks noGrp="1"/>
          </p:cNvSpPr>
          <p:nvPr>
            <p:ph type="title"/>
          </p:nvPr>
        </p:nvSpPr>
        <p:spPr>
          <a:xfrm>
            <a:off x="606345" y="1412776"/>
            <a:ext cx="3152855" cy="553998"/>
          </a:xfrm>
        </p:spPr>
        <p:txBody>
          <a:bodyPr wrap="square" anchor="b">
            <a:spAutoFit/>
          </a:bodyPr>
          <a:lstStyle/>
          <a:p>
            <a:r>
              <a:rPr lang="en-US" dirty="0" smtClean="0"/>
              <a:t>Smart Access </a:t>
            </a:r>
            <a:endParaRPr lang="en-US" dirty="0"/>
          </a:p>
        </p:txBody>
      </p:sp>
      <p:sp>
        <p:nvSpPr>
          <p:cNvPr id="4" name="Slide Number Placeholder 3"/>
          <p:cNvSpPr>
            <a:spLocks noGrp="1"/>
          </p:cNvSpPr>
          <p:nvPr>
            <p:ph type="sldNum" sz="quarter" idx="12"/>
          </p:nvPr>
        </p:nvSpPr>
        <p:spPr/>
        <p:txBody>
          <a:bodyPr/>
          <a:lstStyle/>
          <a:p>
            <a:fld id="{49DA934A-3AB0-4576-BB2B-BBE1CB0F5CC0}" type="slidenum">
              <a:rPr lang="en-US" smtClean="0"/>
              <a:pPr/>
              <a:t>14</a:t>
            </a:fld>
            <a:endParaRPr lang="en-US"/>
          </a:p>
        </p:txBody>
      </p:sp>
      <p:grpSp>
        <p:nvGrpSpPr>
          <p:cNvPr id="7" name="Group 6"/>
          <p:cNvGrpSpPr/>
          <p:nvPr/>
        </p:nvGrpSpPr>
        <p:grpSpPr>
          <a:xfrm>
            <a:off x="0" y="2218943"/>
            <a:ext cx="9015784" cy="1666833"/>
            <a:chOff x="0" y="2218943"/>
            <a:chExt cx="9015784" cy="1666833"/>
          </a:xfrm>
        </p:grpSpPr>
        <p:sp>
          <p:nvSpPr>
            <p:cNvPr id="8" name="Rounded Rectangle 7"/>
            <p:cNvSpPr/>
            <p:nvPr/>
          </p:nvSpPr>
          <p:spPr>
            <a:xfrm>
              <a:off x="0" y="2218943"/>
              <a:ext cx="9015784" cy="166683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2218943"/>
              <a:ext cx="2963260" cy="1666833"/>
            </a:xfrm>
            <a:prstGeom prst="rect">
              <a:avLst/>
            </a:prstGeom>
          </p:spPr>
        </p:pic>
        <p:sp>
          <p:nvSpPr>
            <p:cNvPr id="12" name="Rectangle 11"/>
            <p:cNvSpPr/>
            <p:nvPr/>
          </p:nvSpPr>
          <p:spPr>
            <a:xfrm>
              <a:off x="4579900" y="2352166"/>
              <a:ext cx="3820388" cy="1400383"/>
            </a:xfrm>
            <a:prstGeom prst="rect">
              <a:avLst/>
            </a:prstGeom>
          </p:spPr>
          <p:txBody>
            <a:bodyPr wrap="square">
              <a:spAutoFit/>
            </a:bodyPr>
            <a:lstStyle/>
            <a:p>
              <a:pPr>
                <a:spcBef>
                  <a:spcPts val="600"/>
                </a:spcBef>
                <a:defRPr/>
              </a:pPr>
              <a:r>
                <a:rPr lang="en-US" sz="1400" dirty="0" smtClean="0">
                  <a:latin typeface="Calibri Light" panose="020F0302020204030204" pitchFamily="34" charset="0"/>
                </a:rPr>
                <a:t>The </a:t>
              </a:r>
              <a:r>
                <a:rPr lang="en-US" sz="1400" dirty="0">
                  <a:latin typeface="Calibri Light" panose="020F0302020204030204" pitchFamily="34" charset="0"/>
                </a:rPr>
                <a:t>kids don’t have to carry a key anymore</a:t>
              </a:r>
              <a:br>
                <a:rPr lang="en-US" sz="1400" dirty="0">
                  <a:latin typeface="Calibri Light" panose="020F0302020204030204" pitchFamily="34" charset="0"/>
                </a:rPr>
              </a:br>
              <a:r>
                <a:rPr lang="en-US" sz="1400" dirty="0">
                  <a:latin typeface="Calibri Light" panose="020F0302020204030204" pitchFamily="34" charset="0"/>
                </a:rPr>
                <a:t>Door opening by keypad or </a:t>
              </a:r>
              <a:r>
                <a:rPr lang="en-US" sz="1400" dirty="0" err="1">
                  <a:latin typeface="Calibri Light" panose="020F0302020204030204" pitchFamily="34" charset="0"/>
                </a:rPr>
                <a:t>iRISCO</a:t>
              </a:r>
              <a:r>
                <a:rPr lang="en-US" sz="1400" dirty="0">
                  <a:latin typeface="Calibri Light" panose="020F0302020204030204" pitchFamily="34" charset="0"/>
                </a:rPr>
                <a:t>  app</a:t>
              </a:r>
            </a:p>
            <a:p>
              <a:pPr>
                <a:spcBef>
                  <a:spcPts val="600"/>
                </a:spcBef>
              </a:pPr>
              <a:r>
                <a:rPr lang="en-US" sz="1400" dirty="0">
                  <a:latin typeface="Calibri Light" panose="020F0302020204030204" pitchFamily="34" charset="0"/>
                </a:rPr>
                <a:t>No need to worry that you left the door open</a:t>
              </a:r>
            </a:p>
            <a:p>
              <a:pPr>
                <a:spcBef>
                  <a:spcPts val="600"/>
                </a:spcBef>
              </a:pPr>
              <a:r>
                <a:rPr lang="en-US" sz="1400" dirty="0">
                  <a:latin typeface="Calibri Light" panose="020F0302020204030204" pitchFamily="34" charset="0"/>
                </a:rPr>
                <a:t>Remote opening for your relatives or repairmen</a:t>
              </a:r>
            </a:p>
            <a:p>
              <a:pPr>
                <a:spcBef>
                  <a:spcPts val="600"/>
                </a:spcBef>
              </a:pPr>
              <a:r>
                <a:rPr lang="en-US" sz="1400" dirty="0">
                  <a:latin typeface="Calibri Light" panose="020F0302020204030204" pitchFamily="34" charset="0"/>
                </a:rPr>
                <a:t>No need to go downstairs for </a:t>
              </a:r>
              <a:r>
                <a:rPr lang="en-US" sz="1400" dirty="0" smtClean="0">
                  <a:latin typeface="Calibri Light" panose="020F0302020204030204" pitchFamily="34" charset="0"/>
                </a:rPr>
                <a:t>night </a:t>
              </a:r>
              <a:r>
                <a:rPr lang="en-US" sz="1400" dirty="0">
                  <a:latin typeface="Calibri Light" panose="020F0302020204030204" pitchFamily="34" charset="0"/>
                </a:rPr>
                <a:t>time locking</a:t>
              </a:r>
            </a:p>
          </p:txBody>
        </p:sp>
        <p:sp>
          <p:nvSpPr>
            <p:cNvPr id="18" name="Rectangle 17"/>
            <p:cNvSpPr/>
            <p:nvPr/>
          </p:nvSpPr>
          <p:spPr>
            <a:xfrm>
              <a:off x="3475125" y="2590694"/>
              <a:ext cx="860140" cy="923330"/>
            </a:xfrm>
            <a:prstGeom prst="rect">
              <a:avLst/>
            </a:prstGeom>
          </p:spPr>
          <p:txBody>
            <a:bodyPr wrap="square" anchor="ctr">
              <a:spAutoFit/>
            </a:bodyPr>
            <a:lstStyle/>
            <a:p>
              <a:r>
                <a:rPr lang="en-US" b="1" dirty="0">
                  <a:solidFill>
                    <a:srgbClr val="ED1C24"/>
                  </a:solidFill>
                  <a:latin typeface="Calibri Light" panose="020F0302020204030204" pitchFamily="34" charset="0"/>
                </a:rPr>
                <a:t>Smart Door </a:t>
              </a:r>
              <a:r>
                <a:rPr lang="en-US" b="1" dirty="0" smtClean="0">
                  <a:solidFill>
                    <a:srgbClr val="ED1C24"/>
                  </a:solidFill>
                  <a:latin typeface="Calibri Light" panose="020F0302020204030204" pitchFamily="34" charset="0"/>
                </a:rPr>
                <a:t>Lock</a:t>
              </a:r>
              <a:endParaRPr lang="en-US" b="1" dirty="0">
                <a:solidFill>
                  <a:srgbClr val="ED1C24"/>
                </a:solidFill>
                <a:latin typeface="Calibri Light" panose="020F0302020204030204" pitchFamily="34" charset="0"/>
              </a:endParaRPr>
            </a:p>
          </p:txBody>
        </p:sp>
        <p:grpSp>
          <p:nvGrpSpPr>
            <p:cNvPr id="26" name="Group 25"/>
            <p:cNvGrpSpPr/>
            <p:nvPr/>
          </p:nvGrpSpPr>
          <p:grpSpPr>
            <a:xfrm>
              <a:off x="4435213" y="2432116"/>
              <a:ext cx="150560" cy="1244121"/>
              <a:chOff x="2053363" y="4196439"/>
              <a:chExt cx="220436" cy="1821515"/>
            </a:xfrm>
          </p:grpSpPr>
          <p:sp>
            <p:nvSpPr>
              <p:cNvPr id="19" name="Oval 18">
                <a:hlinkClick r:id="rId5" action="ppaction://hlinksldjump"/>
              </p:cNvPr>
              <p:cNvSpPr/>
              <p:nvPr/>
            </p:nvSpPr>
            <p:spPr>
              <a:xfrm>
                <a:off x="2053363" y="4196439"/>
                <a:ext cx="220436" cy="220436"/>
              </a:xfrm>
              <a:prstGeom prst="ellipse">
                <a:avLst/>
              </a:prstGeom>
              <a:noFill/>
              <a:ln w="1905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20" name="Oval 19">
                <a:hlinkClick r:id="rId5" action="ppaction://hlinksldjump"/>
              </p:cNvPr>
              <p:cNvSpPr/>
              <p:nvPr/>
            </p:nvSpPr>
            <p:spPr>
              <a:xfrm>
                <a:off x="2053363" y="4956670"/>
                <a:ext cx="220436" cy="220436"/>
              </a:xfrm>
              <a:prstGeom prst="ellipse">
                <a:avLst/>
              </a:prstGeom>
              <a:noFill/>
              <a:ln w="1905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21" name="Oval 20">
                <a:hlinkClick r:id="rId5" action="ppaction://hlinksldjump"/>
              </p:cNvPr>
              <p:cNvSpPr/>
              <p:nvPr/>
            </p:nvSpPr>
            <p:spPr>
              <a:xfrm>
                <a:off x="2053363" y="5377095"/>
                <a:ext cx="220436" cy="220436"/>
              </a:xfrm>
              <a:prstGeom prst="ellipse">
                <a:avLst/>
              </a:prstGeom>
              <a:noFill/>
              <a:ln w="1905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22" name="Oval 21">
                <a:hlinkClick r:id="rId5" action="ppaction://hlinksldjump"/>
              </p:cNvPr>
              <p:cNvSpPr/>
              <p:nvPr/>
            </p:nvSpPr>
            <p:spPr>
              <a:xfrm>
                <a:off x="2053363" y="5797518"/>
                <a:ext cx="220436" cy="220436"/>
              </a:xfrm>
              <a:prstGeom prst="ellipse">
                <a:avLst/>
              </a:prstGeom>
              <a:noFill/>
              <a:ln w="1905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cxnSp>
            <p:nvCxnSpPr>
              <p:cNvPr id="23" name="Straight Connector 22"/>
              <p:cNvCxnSpPr>
                <a:stCxn id="19" idx="4"/>
                <a:endCxn id="20" idx="0"/>
              </p:cNvCxnSpPr>
              <p:nvPr/>
            </p:nvCxnSpPr>
            <p:spPr>
              <a:xfrm>
                <a:off x="2163581" y="4416875"/>
                <a:ext cx="0" cy="539795"/>
              </a:xfrm>
              <a:prstGeom prst="line">
                <a:avLst/>
              </a:prstGeom>
              <a:ln w="19050">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4"/>
                <a:endCxn id="21" idx="0"/>
              </p:cNvCxnSpPr>
              <p:nvPr/>
            </p:nvCxnSpPr>
            <p:spPr>
              <a:xfrm>
                <a:off x="2163581" y="5177106"/>
                <a:ext cx="0" cy="199988"/>
              </a:xfrm>
              <a:prstGeom prst="line">
                <a:avLst/>
              </a:prstGeom>
              <a:ln w="19050">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1" idx="4"/>
                <a:endCxn id="22" idx="0"/>
              </p:cNvCxnSpPr>
              <p:nvPr/>
            </p:nvCxnSpPr>
            <p:spPr>
              <a:xfrm>
                <a:off x="2163581" y="5597531"/>
                <a:ext cx="0" cy="199987"/>
              </a:xfrm>
              <a:prstGeom prst="line">
                <a:avLst/>
              </a:prstGeom>
              <a:ln w="19050">
                <a:solidFill>
                  <a:srgbClr val="ED1C24"/>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2451394" y="2540494"/>
              <a:ext cx="1023730" cy="1023730"/>
              <a:chOff x="2451394" y="2540494"/>
              <a:chExt cx="1023730" cy="1023730"/>
            </a:xfrm>
          </p:grpSpPr>
          <p:sp>
            <p:nvSpPr>
              <p:cNvPr id="28" name="Oval 27"/>
              <p:cNvSpPr/>
              <p:nvPr/>
            </p:nvSpPr>
            <p:spPr>
              <a:xfrm>
                <a:off x="2451394" y="2540494"/>
                <a:ext cx="1023730" cy="1023730"/>
              </a:xfrm>
              <a:prstGeom prst="ellipse">
                <a:avLst/>
              </a:prstGeom>
              <a:solidFill>
                <a:srgbClr val="ED1C2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2820176" y="2790704"/>
                <a:ext cx="286167" cy="523310"/>
                <a:chOff x="6596063" y="-955675"/>
                <a:chExt cx="1195388" cy="2185988"/>
              </a:xfrm>
              <a:solidFill>
                <a:srgbClr val="51A4CF"/>
              </a:solidFill>
            </p:grpSpPr>
            <p:sp>
              <p:nvSpPr>
                <p:cNvPr id="54" name="Freeform 11"/>
                <p:cNvSpPr>
                  <a:spLocks noEditPoints="1"/>
                </p:cNvSpPr>
                <p:nvPr/>
              </p:nvSpPr>
              <p:spPr bwMode="auto">
                <a:xfrm>
                  <a:off x="6596063" y="-955675"/>
                  <a:ext cx="1195388" cy="1890713"/>
                </a:xfrm>
                <a:custGeom>
                  <a:avLst/>
                  <a:gdLst>
                    <a:gd name="T0" fmla="*/ 274 w 345"/>
                    <a:gd name="T1" fmla="*/ 544 h 544"/>
                    <a:gd name="T2" fmla="*/ 71 w 345"/>
                    <a:gd name="T3" fmla="*/ 544 h 544"/>
                    <a:gd name="T4" fmla="*/ 0 w 345"/>
                    <a:gd name="T5" fmla="*/ 473 h 544"/>
                    <a:gd name="T6" fmla="*/ 0 w 345"/>
                    <a:gd name="T7" fmla="*/ 71 h 544"/>
                    <a:gd name="T8" fmla="*/ 71 w 345"/>
                    <a:gd name="T9" fmla="*/ 0 h 544"/>
                    <a:gd name="T10" fmla="*/ 274 w 345"/>
                    <a:gd name="T11" fmla="*/ 0 h 544"/>
                    <a:gd name="T12" fmla="*/ 345 w 345"/>
                    <a:gd name="T13" fmla="*/ 71 h 544"/>
                    <a:gd name="T14" fmla="*/ 345 w 345"/>
                    <a:gd name="T15" fmla="*/ 473 h 544"/>
                    <a:gd name="T16" fmla="*/ 274 w 345"/>
                    <a:gd name="T17" fmla="*/ 544 h 544"/>
                    <a:gd name="T18" fmla="*/ 71 w 345"/>
                    <a:gd name="T19" fmla="*/ 30 h 544"/>
                    <a:gd name="T20" fmla="*/ 31 w 345"/>
                    <a:gd name="T21" fmla="*/ 71 h 544"/>
                    <a:gd name="T22" fmla="*/ 31 w 345"/>
                    <a:gd name="T23" fmla="*/ 473 h 544"/>
                    <a:gd name="T24" fmla="*/ 71 w 345"/>
                    <a:gd name="T25" fmla="*/ 514 h 544"/>
                    <a:gd name="T26" fmla="*/ 274 w 345"/>
                    <a:gd name="T27" fmla="*/ 514 h 544"/>
                    <a:gd name="T28" fmla="*/ 314 w 345"/>
                    <a:gd name="T29" fmla="*/ 473 h 544"/>
                    <a:gd name="T30" fmla="*/ 314 w 345"/>
                    <a:gd name="T31" fmla="*/ 71 h 544"/>
                    <a:gd name="T32" fmla="*/ 274 w 345"/>
                    <a:gd name="T33" fmla="*/ 30 h 544"/>
                    <a:gd name="T34" fmla="*/ 71 w 345"/>
                    <a:gd name="T35" fmla="*/ 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544">
                      <a:moveTo>
                        <a:pt x="274" y="544"/>
                      </a:moveTo>
                      <a:cubicBezTo>
                        <a:pt x="71" y="544"/>
                        <a:pt x="71" y="544"/>
                        <a:pt x="71" y="544"/>
                      </a:cubicBezTo>
                      <a:cubicBezTo>
                        <a:pt x="32" y="544"/>
                        <a:pt x="0" y="513"/>
                        <a:pt x="0" y="473"/>
                      </a:cubicBezTo>
                      <a:cubicBezTo>
                        <a:pt x="0" y="71"/>
                        <a:pt x="0" y="71"/>
                        <a:pt x="0" y="71"/>
                      </a:cubicBezTo>
                      <a:cubicBezTo>
                        <a:pt x="0" y="32"/>
                        <a:pt x="32" y="0"/>
                        <a:pt x="71" y="0"/>
                      </a:cubicBezTo>
                      <a:cubicBezTo>
                        <a:pt x="274" y="0"/>
                        <a:pt x="274" y="0"/>
                        <a:pt x="274" y="0"/>
                      </a:cubicBezTo>
                      <a:cubicBezTo>
                        <a:pt x="313" y="0"/>
                        <a:pt x="345" y="32"/>
                        <a:pt x="345" y="71"/>
                      </a:cubicBezTo>
                      <a:cubicBezTo>
                        <a:pt x="345" y="473"/>
                        <a:pt x="345" y="473"/>
                        <a:pt x="345" y="473"/>
                      </a:cubicBezTo>
                      <a:cubicBezTo>
                        <a:pt x="345" y="513"/>
                        <a:pt x="313" y="544"/>
                        <a:pt x="274" y="544"/>
                      </a:cubicBezTo>
                      <a:close/>
                      <a:moveTo>
                        <a:pt x="71" y="30"/>
                      </a:moveTo>
                      <a:cubicBezTo>
                        <a:pt x="49" y="30"/>
                        <a:pt x="31" y="49"/>
                        <a:pt x="31" y="71"/>
                      </a:cubicBezTo>
                      <a:cubicBezTo>
                        <a:pt x="31" y="473"/>
                        <a:pt x="31" y="473"/>
                        <a:pt x="31" y="473"/>
                      </a:cubicBezTo>
                      <a:cubicBezTo>
                        <a:pt x="31" y="496"/>
                        <a:pt x="49" y="514"/>
                        <a:pt x="71" y="514"/>
                      </a:cubicBezTo>
                      <a:cubicBezTo>
                        <a:pt x="274" y="514"/>
                        <a:pt x="274" y="514"/>
                        <a:pt x="274" y="514"/>
                      </a:cubicBezTo>
                      <a:cubicBezTo>
                        <a:pt x="296" y="514"/>
                        <a:pt x="314" y="496"/>
                        <a:pt x="314" y="473"/>
                      </a:cubicBezTo>
                      <a:cubicBezTo>
                        <a:pt x="314" y="71"/>
                        <a:pt x="314" y="71"/>
                        <a:pt x="314" y="71"/>
                      </a:cubicBezTo>
                      <a:cubicBezTo>
                        <a:pt x="314" y="49"/>
                        <a:pt x="296" y="30"/>
                        <a:pt x="274" y="30"/>
                      </a:cubicBezTo>
                      <a:lnTo>
                        <a:pt x="71"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2"/>
                <p:cNvSpPr>
                  <a:spLocks noEditPoints="1"/>
                </p:cNvSpPr>
                <p:nvPr/>
              </p:nvSpPr>
              <p:spPr bwMode="auto">
                <a:xfrm>
                  <a:off x="6786563" y="-225425"/>
                  <a:ext cx="430213" cy="434975"/>
                </a:xfrm>
                <a:custGeom>
                  <a:avLst/>
                  <a:gdLst>
                    <a:gd name="T0" fmla="*/ 62 w 124"/>
                    <a:gd name="T1" fmla="*/ 0 h 125"/>
                    <a:gd name="T2" fmla="*/ 0 w 124"/>
                    <a:gd name="T3" fmla="*/ 62 h 125"/>
                    <a:gd name="T4" fmla="*/ 62 w 124"/>
                    <a:gd name="T5" fmla="*/ 125 h 125"/>
                    <a:gd name="T6" fmla="*/ 124 w 124"/>
                    <a:gd name="T7" fmla="*/ 62 h 125"/>
                    <a:gd name="T8" fmla="*/ 62 w 124"/>
                    <a:gd name="T9" fmla="*/ 0 h 125"/>
                    <a:gd name="T10" fmla="*/ 62 w 124"/>
                    <a:gd name="T11" fmla="*/ 93 h 125"/>
                    <a:gd name="T12" fmla="*/ 31 w 124"/>
                    <a:gd name="T13" fmla="*/ 62 h 125"/>
                    <a:gd name="T14" fmla="*/ 62 w 124"/>
                    <a:gd name="T15" fmla="*/ 31 h 125"/>
                    <a:gd name="T16" fmla="*/ 93 w 124"/>
                    <a:gd name="T17" fmla="*/ 62 h 125"/>
                    <a:gd name="T18" fmla="*/ 62 w 124"/>
                    <a:gd name="T19"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5">
                      <a:moveTo>
                        <a:pt x="62" y="0"/>
                      </a:moveTo>
                      <a:cubicBezTo>
                        <a:pt x="28" y="0"/>
                        <a:pt x="0" y="28"/>
                        <a:pt x="0" y="62"/>
                      </a:cubicBezTo>
                      <a:cubicBezTo>
                        <a:pt x="0" y="97"/>
                        <a:pt x="28" y="125"/>
                        <a:pt x="62" y="125"/>
                      </a:cubicBezTo>
                      <a:cubicBezTo>
                        <a:pt x="96" y="125"/>
                        <a:pt x="124" y="97"/>
                        <a:pt x="124" y="62"/>
                      </a:cubicBezTo>
                      <a:cubicBezTo>
                        <a:pt x="124" y="28"/>
                        <a:pt x="96" y="0"/>
                        <a:pt x="62" y="0"/>
                      </a:cubicBezTo>
                      <a:close/>
                      <a:moveTo>
                        <a:pt x="62" y="93"/>
                      </a:moveTo>
                      <a:cubicBezTo>
                        <a:pt x="45" y="93"/>
                        <a:pt x="31" y="79"/>
                        <a:pt x="31" y="62"/>
                      </a:cubicBezTo>
                      <a:cubicBezTo>
                        <a:pt x="31" y="45"/>
                        <a:pt x="45" y="31"/>
                        <a:pt x="62" y="31"/>
                      </a:cubicBezTo>
                      <a:cubicBezTo>
                        <a:pt x="79" y="31"/>
                        <a:pt x="93" y="45"/>
                        <a:pt x="93" y="62"/>
                      </a:cubicBezTo>
                      <a:cubicBezTo>
                        <a:pt x="93" y="79"/>
                        <a:pt x="79" y="93"/>
                        <a:pt x="62" y="9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3"/>
                <p:cNvSpPr>
                  <a:spLocks/>
                </p:cNvSpPr>
                <p:nvPr/>
              </p:nvSpPr>
              <p:spPr bwMode="auto">
                <a:xfrm>
                  <a:off x="6605588" y="1066800"/>
                  <a:ext cx="1185863" cy="163513"/>
                </a:xfrm>
                <a:custGeom>
                  <a:avLst/>
                  <a:gdLst>
                    <a:gd name="T0" fmla="*/ 23 w 342"/>
                    <a:gd name="T1" fmla="*/ 0 h 47"/>
                    <a:gd name="T2" fmla="*/ 319 w 342"/>
                    <a:gd name="T3" fmla="*/ 0 h 47"/>
                    <a:gd name="T4" fmla="*/ 342 w 342"/>
                    <a:gd name="T5" fmla="*/ 23 h 47"/>
                    <a:gd name="T6" fmla="*/ 319 w 342"/>
                    <a:gd name="T7" fmla="*/ 47 h 47"/>
                    <a:gd name="T8" fmla="*/ 23 w 342"/>
                    <a:gd name="T9" fmla="*/ 47 h 47"/>
                    <a:gd name="T10" fmla="*/ 0 w 342"/>
                    <a:gd name="T11" fmla="*/ 23 h 47"/>
                    <a:gd name="T12" fmla="*/ 23 w 342"/>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42" h="47">
                      <a:moveTo>
                        <a:pt x="23" y="0"/>
                      </a:moveTo>
                      <a:cubicBezTo>
                        <a:pt x="319" y="0"/>
                        <a:pt x="319" y="0"/>
                        <a:pt x="319" y="0"/>
                      </a:cubicBezTo>
                      <a:cubicBezTo>
                        <a:pt x="332" y="0"/>
                        <a:pt x="342" y="11"/>
                        <a:pt x="342" y="23"/>
                      </a:cubicBezTo>
                      <a:cubicBezTo>
                        <a:pt x="342" y="36"/>
                        <a:pt x="332" y="47"/>
                        <a:pt x="319" y="47"/>
                      </a:cubicBezTo>
                      <a:cubicBezTo>
                        <a:pt x="23" y="47"/>
                        <a:pt x="23" y="47"/>
                        <a:pt x="23" y="47"/>
                      </a:cubicBezTo>
                      <a:cubicBezTo>
                        <a:pt x="11" y="47"/>
                        <a:pt x="0" y="36"/>
                        <a:pt x="0" y="23"/>
                      </a:cubicBezTo>
                      <a:cubicBezTo>
                        <a:pt x="0" y="11"/>
                        <a:pt x="11" y="0"/>
                        <a:pt x="2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66" name="Group 65"/>
          <p:cNvGrpSpPr/>
          <p:nvPr/>
        </p:nvGrpSpPr>
        <p:grpSpPr>
          <a:xfrm>
            <a:off x="9951888" y="6285717"/>
            <a:ext cx="619131" cy="619131"/>
            <a:chOff x="10020845" y="6285717"/>
            <a:chExt cx="619131" cy="619131"/>
          </a:xfrm>
        </p:grpSpPr>
        <p:grpSp>
          <p:nvGrpSpPr>
            <p:cNvPr id="67" name="Group 66"/>
            <p:cNvGrpSpPr/>
            <p:nvPr/>
          </p:nvGrpSpPr>
          <p:grpSpPr>
            <a:xfrm>
              <a:off x="10035869" y="6300741"/>
              <a:ext cx="589083" cy="589083"/>
              <a:chOff x="5680709" y="2649819"/>
              <a:chExt cx="761009" cy="761009"/>
            </a:xfrm>
          </p:grpSpPr>
          <p:sp>
            <p:nvSpPr>
              <p:cNvPr id="69" name="Oval 68"/>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70" name="Freeform 69"/>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68" name="Oval 67">
              <a:hlinkClick r:id="rId7"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23324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RISCO Connected Home </a:t>
            </a:r>
            <a:br>
              <a:rPr lang="en-US" dirty="0"/>
            </a:br>
            <a:r>
              <a:rPr lang="en-US" dirty="0">
                <a:solidFill>
                  <a:srgbClr val="ED1C24"/>
                </a:solidFill>
              </a:rPr>
              <a:t>System Architecture</a:t>
            </a:r>
            <a:endParaRPr lang="en-US" dirty="0"/>
          </a:p>
        </p:txBody>
      </p:sp>
      <p:sp>
        <p:nvSpPr>
          <p:cNvPr id="4" name="Slide Number Placeholder 3"/>
          <p:cNvSpPr>
            <a:spLocks noGrp="1"/>
          </p:cNvSpPr>
          <p:nvPr>
            <p:ph type="sldNum" sz="quarter" idx="12"/>
          </p:nvPr>
        </p:nvSpPr>
        <p:spPr/>
        <p:txBody>
          <a:bodyPr/>
          <a:lstStyle/>
          <a:p>
            <a:fld id="{6C267CA6-A840-429B-9E4F-900C1F06C2B2}" type="slidenum">
              <a:rPr lang="en-US" smtClean="0"/>
              <a:pPr/>
              <a:t>15</a:t>
            </a:fld>
            <a:endParaRPr lang="en-US" dirty="0"/>
          </a:p>
        </p:txBody>
      </p:sp>
      <p:grpSp>
        <p:nvGrpSpPr>
          <p:cNvPr id="5" name="Group 4"/>
          <p:cNvGrpSpPr/>
          <p:nvPr/>
        </p:nvGrpSpPr>
        <p:grpSpPr>
          <a:xfrm>
            <a:off x="4278289" y="1472909"/>
            <a:ext cx="3405347" cy="4762427"/>
            <a:chOff x="4177235" y="1472909"/>
            <a:chExt cx="3405347" cy="4762427"/>
          </a:xfrm>
        </p:grpSpPr>
        <p:sp>
          <p:nvSpPr>
            <p:cNvPr id="6" name="Rounded Rectangle 5"/>
            <p:cNvSpPr/>
            <p:nvPr/>
          </p:nvSpPr>
          <p:spPr>
            <a:xfrm>
              <a:off x="4365805" y="1472909"/>
              <a:ext cx="3028207" cy="4762427"/>
            </a:xfrm>
            <a:prstGeom prst="roundRect">
              <a:avLst>
                <a:gd name="adj" fmla="val 3192"/>
              </a:avLst>
            </a:prstGeom>
            <a:solidFill>
              <a:srgbClr val="FFFFFF">
                <a:alpha val="74902"/>
              </a:srgbClr>
            </a:solidFill>
            <a:ln w="63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101204" y="3468784"/>
              <a:ext cx="1557406" cy="1098925"/>
              <a:chOff x="5027000" y="1196752"/>
              <a:chExt cx="2072908" cy="1462670"/>
            </a:xfrm>
          </p:grpSpPr>
          <p:sp>
            <p:nvSpPr>
              <p:cNvPr id="24" name="Freeform 19"/>
              <p:cNvSpPr>
                <a:spLocks/>
              </p:cNvSpPr>
              <p:nvPr/>
            </p:nvSpPr>
            <p:spPr bwMode="auto">
              <a:xfrm>
                <a:off x="5027000" y="1196752"/>
                <a:ext cx="2072908" cy="1462670"/>
              </a:xfrm>
              <a:custGeom>
                <a:avLst/>
                <a:gdLst>
                  <a:gd name="T0" fmla="*/ 134 w 166"/>
                  <a:gd name="T1" fmla="*/ 42 h 111"/>
                  <a:gd name="T2" fmla="*/ 83 w 166"/>
                  <a:gd name="T3" fmla="*/ 0 h 111"/>
                  <a:gd name="T4" fmla="*/ 37 w 166"/>
                  <a:gd name="T5" fmla="*/ 28 h 111"/>
                  <a:gd name="T6" fmla="*/ 0 w 166"/>
                  <a:gd name="T7" fmla="*/ 69 h 111"/>
                  <a:gd name="T8" fmla="*/ 42 w 166"/>
                  <a:gd name="T9" fmla="*/ 111 h 111"/>
                  <a:gd name="T10" fmla="*/ 132 w 166"/>
                  <a:gd name="T11" fmla="*/ 111 h 111"/>
                  <a:gd name="T12" fmla="*/ 166 w 166"/>
                  <a:gd name="T13" fmla="*/ 76 h 111"/>
                  <a:gd name="T14" fmla="*/ 134 w 166"/>
                  <a:gd name="T15" fmla="*/ 42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11">
                    <a:moveTo>
                      <a:pt x="134" y="42"/>
                    </a:moveTo>
                    <a:cubicBezTo>
                      <a:pt x="130" y="18"/>
                      <a:pt x="109" y="0"/>
                      <a:pt x="83" y="0"/>
                    </a:cubicBezTo>
                    <a:cubicBezTo>
                      <a:pt x="63" y="0"/>
                      <a:pt x="46" y="11"/>
                      <a:pt x="37" y="28"/>
                    </a:cubicBezTo>
                    <a:cubicBezTo>
                      <a:pt x="16" y="31"/>
                      <a:pt x="0" y="48"/>
                      <a:pt x="0" y="69"/>
                    </a:cubicBezTo>
                    <a:cubicBezTo>
                      <a:pt x="0" y="92"/>
                      <a:pt x="19" y="111"/>
                      <a:pt x="42" y="111"/>
                    </a:cubicBezTo>
                    <a:cubicBezTo>
                      <a:pt x="132" y="111"/>
                      <a:pt x="132" y="111"/>
                      <a:pt x="132" y="111"/>
                    </a:cubicBezTo>
                    <a:cubicBezTo>
                      <a:pt x="151" y="111"/>
                      <a:pt x="166" y="96"/>
                      <a:pt x="166" y="76"/>
                    </a:cubicBezTo>
                    <a:cubicBezTo>
                      <a:pt x="166" y="58"/>
                      <a:pt x="152" y="43"/>
                      <a:pt x="134" y="42"/>
                    </a:cubicBezTo>
                    <a:close/>
                  </a:path>
                </a:pathLst>
              </a:custGeom>
              <a:solidFill>
                <a:schemeClr val="bg1">
                  <a:lumMod val="85000"/>
                </a:schemeClr>
              </a:solid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grpSp>
            <p:nvGrpSpPr>
              <p:cNvPr id="25" name="Group 24"/>
              <p:cNvGrpSpPr/>
              <p:nvPr/>
            </p:nvGrpSpPr>
            <p:grpSpPr>
              <a:xfrm>
                <a:off x="5689796" y="1400622"/>
                <a:ext cx="747320" cy="754941"/>
                <a:chOff x="-5918200" y="-1060450"/>
                <a:chExt cx="6226175" cy="6289675"/>
              </a:xfrm>
            </p:grpSpPr>
            <p:sp>
              <p:nvSpPr>
                <p:cNvPr id="28" name="Freeform 15"/>
                <p:cNvSpPr>
                  <a:spLocks/>
                </p:cNvSpPr>
                <p:nvPr/>
              </p:nvSpPr>
              <p:spPr bwMode="auto">
                <a:xfrm>
                  <a:off x="-5600701" y="-1060450"/>
                  <a:ext cx="4295773" cy="2773364"/>
                </a:xfrm>
                <a:custGeom>
                  <a:avLst/>
                  <a:gdLst>
                    <a:gd name="T0" fmla="*/ 1040 w 1351"/>
                    <a:gd name="T1" fmla="*/ 64 h 872"/>
                    <a:gd name="T2" fmla="*/ 1098 w 1351"/>
                    <a:gd name="T3" fmla="*/ 94 h 872"/>
                    <a:gd name="T4" fmla="*/ 1347 w 1351"/>
                    <a:gd name="T5" fmla="*/ 668 h 872"/>
                    <a:gd name="T6" fmla="*/ 1327 w 1351"/>
                    <a:gd name="T7" fmla="*/ 872 h 872"/>
                    <a:gd name="T8" fmla="*/ 1268 w 1351"/>
                    <a:gd name="T9" fmla="*/ 758 h 872"/>
                    <a:gd name="T10" fmla="*/ 807 w 1351"/>
                    <a:gd name="T11" fmla="*/ 421 h 872"/>
                    <a:gd name="T12" fmla="*/ 132 w 1351"/>
                    <a:gd name="T13" fmla="*/ 487 h 872"/>
                    <a:gd name="T14" fmla="*/ 0 w 1351"/>
                    <a:gd name="T15" fmla="*/ 559 h 872"/>
                    <a:gd name="T16" fmla="*/ 167 w 1351"/>
                    <a:gd name="T17" fmla="*/ 343 h 872"/>
                    <a:gd name="T18" fmla="*/ 1040 w 1351"/>
                    <a:gd name="T19" fmla="*/ 6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1" h="872">
                      <a:moveTo>
                        <a:pt x="1040" y="64"/>
                      </a:moveTo>
                      <a:cubicBezTo>
                        <a:pt x="1050" y="66"/>
                        <a:pt x="1098" y="94"/>
                        <a:pt x="1098" y="94"/>
                      </a:cubicBezTo>
                      <a:cubicBezTo>
                        <a:pt x="1275" y="214"/>
                        <a:pt x="1351" y="475"/>
                        <a:pt x="1347" y="668"/>
                      </a:cubicBezTo>
                      <a:cubicBezTo>
                        <a:pt x="1347" y="740"/>
                        <a:pt x="1333" y="800"/>
                        <a:pt x="1327" y="872"/>
                      </a:cubicBezTo>
                      <a:cubicBezTo>
                        <a:pt x="1304" y="830"/>
                        <a:pt x="1289" y="794"/>
                        <a:pt x="1268" y="758"/>
                      </a:cubicBezTo>
                      <a:cubicBezTo>
                        <a:pt x="1167" y="578"/>
                        <a:pt x="916" y="445"/>
                        <a:pt x="807" y="421"/>
                      </a:cubicBezTo>
                      <a:cubicBezTo>
                        <a:pt x="567" y="355"/>
                        <a:pt x="318" y="391"/>
                        <a:pt x="132" y="487"/>
                      </a:cubicBezTo>
                      <a:cubicBezTo>
                        <a:pt x="0" y="559"/>
                        <a:pt x="0" y="559"/>
                        <a:pt x="0" y="559"/>
                      </a:cubicBezTo>
                      <a:cubicBezTo>
                        <a:pt x="53" y="487"/>
                        <a:pt x="105" y="409"/>
                        <a:pt x="167" y="343"/>
                      </a:cubicBezTo>
                      <a:cubicBezTo>
                        <a:pt x="371" y="133"/>
                        <a:pt x="714" y="0"/>
                        <a:pt x="1040" y="64"/>
                      </a:cubicBez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p:cNvSpPr>
                <p:nvPr/>
              </p:nvSpPr>
              <p:spPr bwMode="auto">
                <a:xfrm>
                  <a:off x="-2041526" y="-503239"/>
                  <a:ext cx="2349501" cy="4011615"/>
                </a:xfrm>
                <a:custGeom>
                  <a:avLst/>
                  <a:gdLst>
                    <a:gd name="T0" fmla="*/ 238 w 739"/>
                    <a:gd name="T1" fmla="*/ 0 h 1262"/>
                    <a:gd name="T2" fmla="*/ 372 w 739"/>
                    <a:gd name="T3" fmla="*/ 96 h 1262"/>
                    <a:gd name="T4" fmla="*/ 691 w 739"/>
                    <a:gd name="T5" fmla="*/ 583 h 1262"/>
                    <a:gd name="T6" fmla="*/ 584 w 739"/>
                    <a:gd name="T7" fmla="*/ 986 h 1262"/>
                    <a:gd name="T8" fmla="*/ 109 w 739"/>
                    <a:gd name="T9" fmla="*/ 1244 h 1262"/>
                    <a:gd name="T10" fmla="*/ 0 w 739"/>
                    <a:gd name="T11" fmla="*/ 1262 h 1262"/>
                    <a:gd name="T12" fmla="*/ 321 w 739"/>
                    <a:gd name="T13" fmla="*/ 204 h 1262"/>
                    <a:gd name="T14" fmla="*/ 238 w 739"/>
                    <a:gd name="T15" fmla="*/ 0 h 1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9" h="1262">
                      <a:moveTo>
                        <a:pt x="238" y="0"/>
                      </a:moveTo>
                      <a:cubicBezTo>
                        <a:pt x="282" y="30"/>
                        <a:pt x="326" y="60"/>
                        <a:pt x="372" y="96"/>
                      </a:cubicBezTo>
                      <a:cubicBezTo>
                        <a:pt x="532" y="228"/>
                        <a:pt x="638" y="403"/>
                        <a:pt x="691" y="583"/>
                      </a:cubicBezTo>
                      <a:cubicBezTo>
                        <a:pt x="739" y="745"/>
                        <a:pt x="672" y="883"/>
                        <a:pt x="584" y="986"/>
                      </a:cubicBezTo>
                      <a:cubicBezTo>
                        <a:pt x="468" y="1118"/>
                        <a:pt x="299" y="1208"/>
                        <a:pt x="109" y="1244"/>
                      </a:cubicBezTo>
                      <a:cubicBezTo>
                        <a:pt x="0" y="1262"/>
                        <a:pt x="0" y="1262"/>
                        <a:pt x="0" y="1262"/>
                      </a:cubicBezTo>
                      <a:cubicBezTo>
                        <a:pt x="237" y="1016"/>
                        <a:pt x="436" y="601"/>
                        <a:pt x="321" y="204"/>
                      </a:cubicBezTo>
                      <a:cubicBezTo>
                        <a:pt x="303" y="132"/>
                        <a:pt x="274" y="66"/>
                        <a:pt x="238" y="0"/>
                      </a:cubicBezTo>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p:cNvSpPr>
                <p:nvPr/>
              </p:nvSpPr>
              <p:spPr bwMode="auto">
                <a:xfrm>
                  <a:off x="-5918200" y="488950"/>
                  <a:ext cx="2725738" cy="4740275"/>
                </a:xfrm>
                <a:custGeom>
                  <a:avLst/>
                  <a:gdLst>
                    <a:gd name="T0" fmla="*/ 639 w 857"/>
                    <a:gd name="T1" fmla="*/ 1431 h 1491"/>
                    <a:gd name="T2" fmla="*/ 3 w 857"/>
                    <a:gd name="T3" fmla="*/ 535 h 1491"/>
                    <a:gd name="T4" fmla="*/ 745 w 857"/>
                    <a:gd name="T5" fmla="*/ 30 h 1491"/>
                    <a:gd name="T6" fmla="*/ 857 w 857"/>
                    <a:gd name="T7" fmla="*/ 42 h 1491"/>
                    <a:gd name="T8" fmla="*/ 697 w 857"/>
                    <a:gd name="T9" fmla="*/ 145 h 1491"/>
                    <a:gd name="T10" fmla="*/ 522 w 857"/>
                    <a:gd name="T11" fmla="*/ 355 h 1491"/>
                    <a:gd name="T12" fmla="*/ 638 w 857"/>
                    <a:gd name="T13" fmla="*/ 1311 h 1491"/>
                    <a:gd name="T14" fmla="*/ 823 w 857"/>
                    <a:gd name="T15" fmla="*/ 1491 h 1491"/>
                    <a:gd name="T16" fmla="*/ 711 w 857"/>
                    <a:gd name="T17" fmla="*/ 1455 h 1491"/>
                    <a:gd name="T18" fmla="*/ 639 w 857"/>
                    <a:gd name="T19" fmla="*/ 1431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7" h="1491">
                      <a:moveTo>
                        <a:pt x="639" y="1431"/>
                      </a:moveTo>
                      <a:cubicBezTo>
                        <a:pt x="237" y="1275"/>
                        <a:pt x="8" y="902"/>
                        <a:pt x="3" y="535"/>
                      </a:cubicBezTo>
                      <a:cubicBezTo>
                        <a:pt x="0" y="175"/>
                        <a:pt x="394" y="0"/>
                        <a:pt x="745" y="30"/>
                      </a:cubicBezTo>
                      <a:cubicBezTo>
                        <a:pt x="857" y="42"/>
                        <a:pt x="857" y="42"/>
                        <a:pt x="857" y="42"/>
                      </a:cubicBezTo>
                      <a:cubicBezTo>
                        <a:pt x="798" y="72"/>
                        <a:pt x="746" y="103"/>
                        <a:pt x="697" y="145"/>
                      </a:cubicBezTo>
                      <a:cubicBezTo>
                        <a:pt x="626" y="199"/>
                        <a:pt x="568" y="277"/>
                        <a:pt x="522" y="355"/>
                      </a:cubicBezTo>
                      <a:cubicBezTo>
                        <a:pt x="391" y="614"/>
                        <a:pt x="397" y="1010"/>
                        <a:pt x="638" y="1311"/>
                      </a:cubicBezTo>
                      <a:cubicBezTo>
                        <a:pt x="691" y="1377"/>
                        <a:pt x="759" y="1431"/>
                        <a:pt x="823" y="1491"/>
                      </a:cubicBezTo>
                      <a:cubicBezTo>
                        <a:pt x="711" y="1455"/>
                        <a:pt x="711" y="1455"/>
                        <a:pt x="711" y="1455"/>
                      </a:cubicBezTo>
                      <a:lnTo>
                        <a:pt x="639" y="1431"/>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p:nvSpPr>
              <p:spPr bwMode="auto">
                <a:xfrm>
                  <a:off x="-4159250" y="2727325"/>
                  <a:ext cx="4419600" cy="2413000"/>
                </a:xfrm>
                <a:custGeom>
                  <a:avLst/>
                  <a:gdLst>
                    <a:gd name="T0" fmla="*/ 598 w 1390"/>
                    <a:gd name="T1" fmla="*/ 759 h 759"/>
                    <a:gd name="T2" fmla="*/ 389 w 1390"/>
                    <a:gd name="T3" fmla="*/ 699 h 759"/>
                    <a:gd name="T4" fmla="*/ 52 w 1390"/>
                    <a:gd name="T5" fmla="*/ 263 h 759"/>
                    <a:gd name="T6" fmla="*/ 0 w 1390"/>
                    <a:gd name="T7" fmla="*/ 42 h 759"/>
                    <a:gd name="T8" fmla="*/ 82 w 1390"/>
                    <a:gd name="T9" fmla="*/ 148 h 759"/>
                    <a:gd name="T10" fmla="*/ 609 w 1390"/>
                    <a:gd name="T11" fmla="*/ 366 h 759"/>
                    <a:gd name="T12" fmla="*/ 1199 w 1390"/>
                    <a:gd name="T13" fmla="*/ 182 h 759"/>
                    <a:gd name="T14" fmla="*/ 1390 w 1390"/>
                    <a:gd name="T15" fmla="*/ 0 h 759"/>
                    <a:gd name="T16" fmla="*/ 1270 w 1390"/>
                    <a:gd name="T17" fmla="*/ 301 h 759"/>
                    <a:gd name="T18" fmla="*/ 598 w 1390"/>
                    <a:gd name="T19"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0" h="759">
                      <a:moveTo>
                        <a:pt x="598" y="759"/>
                      </a:moveTo>
                      <a:cubicBezTo>
                        <a:pt x="532" y="759"/>
                        <a:pt x="460" y="738"/>
                        <a:pt x="389" y="699"/>
                      </a:cubicBezTo>
                      <a:cubicBezTo>
                        <a:pt x="200" y="595"/>
                        <a:pt x="101" y="384"/>
                        <a:pt x="52" y="263"/>
                      </a:cubicBezTo>
                      <a:cubicBezTo>
                        <a:pt x="22" y="189"/>
                        <a:pt x="5" y="51"/>
                        <a:pt x="0" y="42"/>
                      </a:cubicBezTo>
                      <a:cubicBezTo>
                        <a:pt x="24" y="84"/>
                        <a:pt x="53" y="111"/>
                        <a:pt x="82" y="148"/>
                      </a:cubicBezTo>
                      <a:cubicBezTo>
                        <a:pt x="229" y="332"/>
                        <a:pt x="498" y="363"/>
                        <a:pt x="609" y="366"/>
                      </a:cubicBezTo>
                      <a:cubicBezTo>
                        <a:pt x="847" y="372"/>
                        <a:pt x="1029" y="304"/>
                        <a:pt x="1199" y="182"/>
                      </a:cubicBezTo>
                      <a:cubicBezTo>
                        <a:pt x="1253" y="144"/>
                        <a:pt x="1390" y="0"/>
                        <a:pt x="1390" y="0"/>
                      </a:cubicBezTo>
                      <a:cubicBezTo>
                        <a:pt x="1350" y="138"/>
                        <a:pt x="1313" y="222"/>
                        <a:pt x="1270" y="301"/>
                      </a:cubicBezTo>
                      <a:cubicBezTo>
                        <a:pt x="1178" y="470"/>
                        <a:pt x="927" y="759"/>
                        <a:pt x="598" y="759"/>
                      </a:cubicBez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p:nvSpPr>
              <p:spPr bwMode="auto">
                <a:xfrm>
                  <a:off x="-3902075" y="1006475"/>
                  <a:ext cx="2201558" cy="2235200"/>
                </a:xfrm>
                <a:custGeom>
                  <a:avLst/>
                  <a:gdLst>
                    <a:gd name="T0" fmla="*/ 1 w 675"/>
                    <a:gd name="T1" fmla="*/ 348 h 703"/>
                    <a:gd name="T2" fmla="*/ 103 w 675"/>
                    <a:gd name="T3" fmla="*/ 601 h 703"/>
                    <a:gd name="T4" fmla="*/ 340 w 675"/>
                    <a:gd name="T5" fmla="*/ 703 h 703"/>
                    <a:gd name="T6" fmla="*/ 578 w 675"/>
                    <a:gd name="T7" fmla="*/ 601 h 703"/>
                    <a:gd name="T8" fmla="*/ 670 w 675"/>
                    <a:gd name="T9" fmla="*/ 348 h 703"/>
                    <a:gd name="T10" fmla="*/ 576 w 675"/>
                    <a:gd name="T11" fmla="*/ 102 h 703"/>
                    <a:gd name="T12" fmla="*/ 338 w 675"/>
                    <a:gd name="T13" fmla="*/ 0 h 703"/>
                    <a:gd name="T14" fmla="*/ 100 w 675"/>
                    <a:gd name="T15" fmla="*/ 102 h 703"/>
                    <a:gd name="T16" fmla="*/ 1 w 675"/>
                    <a:gd name="T17" fmla="*/ 348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703">
                      <a:moveTo>
                        <a:pt x="1" y="348"/>
                      </a:moveTo>
                      <a:cubicBezTo>
                        <a:pt x="2" y="445"/>
                        <a:pt x="36" y="529"/>
                        <a:pt x="103" y="601"/>
                      </a:cubicBezTo>
                      <a:cubicBezTo>
                        <a:pt x="168" y="667"/>
                        <a:pt x="250" y="703"/>
                        <a:pt x="340" y="703"/>
                      </a:cubicBezTo>
                      <a:cubicBezTo>
                        <a:pt x="436" y="703"/>
                        <a:pt x="511" y="667"/>
                        <a:pt x="578" y="601"/>
                      </a:cubicBezTo>
                      <a:cubicBezTo>
                        <a:pt x="638" y="529"/>
                        <a:pt x="670" y="445"/>
                        <a:pt x="670" y="348"/>
                      </a:cubicBezTo>
                      <a:cubicBezTo>
                        <a:pt x="675" y="252"/>
                        <a:pt x="641" y="168"/>
                        <a:pt x="576" y="102"/>
                      </a:cubicBezTo>
                      <a:cubicBezTo>
                        <a:pt x="510" y="36"/>
                        <a:pt x="429" y="0"/>
                        <a:pt x="338" y="0"/>
                      </a:cubicBezTo>
                      <a:cubicBezTo>
                        <a:pt x="242" y="0"/>
                        <a:pt x="167" y="36"/>
                        <a:pt x="100" y="102"/>
                      </a:cubicBezTo>
                      <a:cubicBezTo>
                        <a:pt x="34" y="174"/>
                        <a:pt x="0" y="252"/>
                        <a:pt x="1" y="348"/>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Freeform 19"/>
              <p:cNvSpPr>
                <a:spLocks/>
              </p:cNvSpPr>
              <p:nvPr/>
            </p:nvSpPr>
            <p:spPr bwMode="auto">
              <a:xfrm>
                <a:off x="5067444" y="1242683"/>
                <a:ext cx="1992024" cy="1383690"/>
              </a:xfrm>
              <a:custGeom>
                <a:avLst/>
                <a:gdLst>
                  <a:gd name="T0" fmla="*/ 134 w 166"/>
                  <a:gd name="T1" fmla="*/ 42 h 111"/>
                  <a:gd name="T2" fmla="*/ 83 w 166"/>
                  <a:gd name="T3" fmla="*/ 0 h 111"/>
                  <a:gd name="T4" fmla="*/ 37 w 166"/>
                  <a:gd name="T5" fmla="*/ 28 h 111"/>
                  <a:gd name="T6" fmla="*/ 0 w 166"/>
                  <a:gd name="T7" fmla="*/ 69 h 111"/>
                  <a:gd name="T8" fmla="*/ 42 w 166"/>
                  <a:gd name="T9" fmla="*/ 111 h 111"/>
                  <a:gd name="T10" fmla="*/ 132 w 166"/>
                  <a:gd name="T11" fmla="*/ 111 h 111"/>
                  <a:gd name="T12" fmla="*/ 166 w 166"/>
                  <a:gd name="T13" fmla="*/ 76 h 111"/>
                  <a:gd name="T14" fmla="*/ 134 w 166"/>
                  <a:gd name="T15" fmla="*/ 42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11">
                    <a:moveTo>
                      <a:pt x="134" y="42"/>
                    </a:moveTo>
                    <a:cubicBezTo>
                      <a:pt x="130" y="18"/>
                      <a:pt x="109" y="0"/>
                      <a:pt x="83" y="0"/>
                    </a:cubicBezTo>
                    <a:cubicBezTo>
                      <a:pt x="63" y="0"/>
                      <a:pt x="46" y="11"/>
                      <a:pt x="37" y="28"/>
                    </a:cubicBezTo>
                    <a:cubicBezTo>
                      <a:pt x="16" y="31"/>
                      <a:pt x="0" y="48"/>
                      <a:pt x="0" y="69"/>
                    </a:cubicBezTo>
                    <a:cubicBezTo>
                      <a:pt x="0" y="92"/>
                      <a:pt x="19" y="111"/>
                      <a:pt x="42" y="111"/>
                    </a:cubicBezTo>
                    <a:cubicBezTo>
                      <a:pt x="132" y="111"/>
                      <a:pt x="132" y="111"/>
                      <a:pt x="132" y="111"/>
                    </a:cubicBezTo>
                    <a:cubicBezTo>
                      <a:pt x="151" y="111"/>
                      <a:pt x="166" y="96"/>
                      <a:pt x="166" y="76"/>
                    </a:cubicBezTo>
                    <a:cubicBezTo>
                      <a:pt x="166" y="58"/>
                      <a:pt x="152" y="43"/>
                      <a:pt x="134" y="42"/>
                    </a:cubicBezTo>
                    <a:close/>
                  </a:path>
                </a:pathLst>
              </a:custGeom>
              <a:noFill/>
              <a:ln w="19050" cap="flat">
                <a:solidFill>
                  <a:srgbClr val="42505F"/>
                </a:solidFill>
                <a:prstDash val="sysDash"/>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6"/>
              <p:cNvSpPr/>
              <p:nvPr/>
            </p:nvSpPr>
            <p:spPr>
              <a:xfrm>
                <a:off x="5359241" y="2178670"/>
                <a:ext cx="1408431" cy="409651"/>
              </a:xfrm>
              <a:prstGeom prst="rect">
                <a:avLst/>
              </a:prstGeom>
            </p:spPr>
            <p:txBody>
              <a:bodyPr wrap="none">
                <a:spAutoFit/>
              </a:bodyPr>
              <a:lstStyle/>
              <a:p>
                <a:pPr algn="ctr"/>
                <a:r>
                  <a:rPr lang="en-US" sz="1400" b="1" dirty="0" smtClean="0">
                    <a:solidFill>
                      <a:srgbClr val="58595B"/>
                    </a:solidFill>
                    <a:latin typeface="Calibri Light" panose="020F0302020204030204" pitchFamily="34" charset="0"/>
                  </a:rPr>
                  <a:t>RISCO Cloud</a:t>
                </a:r>
                <a:endParaRPr lang="en-US" sz="1400" b="1" strike="sngStrike" dirty="0">
                  <a:solidFill>
                    <a:srgbClr val="58595B"/>
                  </a:solidFill>
                  <a:latin typeface="Calibri Light" panose="020F0302020204030204" pitchFamily="34" charset="0"/>
                </a:endParaRPr>
              </a:p>
            </p:txBody>
          </p:sp>
        </p:grpSp>
        <p:sp>
          <p:nvSpPr>
            <p:cNvPr id="8" name="Rounded Rectangle 7"/>
            <p:cNvSpPr/>
            <p:nvPr/>
          </p:nvSpPr>
          <p:spPr>
            <a:xfrm>
              <a:off x="4177235" y="1644039"/>
              <a:ext cx="3405347" cy="386935"/>
            </a:xfrm>
            <a:prstGeom prst="roundRect">
              <a:avLst>
                <a:gd name="adj" fmla="val 50000"/>
              </a:avLst>
            </a:prstGeom>
            <a:solidFill>
              <a:srgbClr val="42505F"/>
            </a:solidFill>
            <a:ln>
              <a:noFill/>
            </a:ln>
          </p:spPr>
          <p:style>
            <a:lnRef idx="2">
              <a:schemeClr val="accent1">
                <a:shade val="50000"/>
              </a:schemeClr>
            </a:lnRef>
            <a:fillRef idx="1">
              <a:schemeClr val="accent1"/>
            </a:fillRef>
            <a:effectRef idx="0">
              <a:schemeClr val="accent1"/>
            </a:effectRef>
            <a:fontRef idx="minor">
              <a:schemeClr val="lt1"/>
            </a:fontRef>
          </p:style>
          <p:txBody>
            <a:bodyPr lIns="828000" rtlCol="0" anchor="ctr"/>
            <a:lstStyle/>
            <a:p>
              <a:r>
                <a:rPr lang="en-US" b="1" dirty="0">
                  <a:solidFill>
                    <a:schemeClr val="bg1"/>
                  </a:solidFill>
                </a:rPr>
                <a:t>User Interface</a:t>
              </a:r>
            </a:p>
          </p:txBody>
        </p:sp>
        <p:grpSp>
          <p:nvGrpSpPr>
            <p:cNvPr id="9" name="Group 8"/>
            <p:cNvGrpSpPr/>
            <p:nvPr/>
          </p:nvGrpSpPr>
          <p:grpSpPr>
            <a:xfrm>
              <a:off x="4570338" y="1516342"/>
              <a:ext cx="362086" cy="620412"/>
              <a:chOff x="9560115" y="2868069"/>
              <a:chExt cx="261425" cy="456939"/>
            </a:xfrm>
          </p:grpSpPr>
          <p:sp>
            <p:nvSpPr>
              <p:cNvPr id="22" name="Freeform 5"/>
              <p:cNvSpPr>
                <a:spLocks noEditPoints="1"/>
              </p:cNvSpPr>
              <p:nvPr/>
            </p:nvSpPr>
            <p:spPr bwMode="auto">
              <a:xfrm>
                <a:off x="9560115" y="2868069"/>
                <a:ext cx="261425" cy="456939"/>
              </a:xfrm>
              <a:custGeom>
                <a:avLst/>
                <a:gdLst>
                  <a:gd name="T0" fmla="*/ 138 w 146"/>
                  <a:gd name="T1" fmla="*/ 225 h 258"/>
                  <a:gd name="T2" fmla="*/ 10 w 146"/>
                  <a:gd name="T3" fmla="*/ 225 h 258"/>
                  <a:gd name="T4" fmla="*/ 10 w 146"/>
                  <a:gd name="T5" fmla="*/ 36 h 258"/>
                  <a:gd name="T6" fmla="*/ 138 w 146"/>
                  <a:gd name="T7" fmla="*/ 36 h 258"/>
                  <a:gd name="T8" fmla="*/ 138 w 146"/>
                  <a:gd name="T9" fmla="*/ 225 h 258"/>
                  <a:gd name="T10" fmla="*/ 86 w 146"/>
                  <a:gd name="T11" fmla="*/ 21 h 258"/>
                  <a:gd name="T12" fmla="*/ 84 w 146"/>
                  <a:gd name="T13" fmla="*/ 23 h 258"/>
                  <a:gd name="T14" fmla="*/ 84 w 146"/>
                  <a:gd name="T15" fmla="*/ 23 h 258"/>
                  <a:gd name="T16" fmla="*/ 65 w 146"/>
                  <a:gd name="T17" fmla="*/ 23 h 258"/>
                  <a:gd name="T18" fmla="*/ 65 w 146"/>
                  <a:gd name="T19" fmla="*/ 23 h 258"/>
                  <a:gd name="T20" fmla="*/ 63 w 146"/>
                  <a:gd name="T21" fmla="*/ 21 h 258"/>
                  <a:gd name="T22" fmla="*/ 65 w 146"/>
                  <a:gd name="T23" fmla="*/ 19 h 258"/>
                  <a:gd name="T24" fmla="*/ 65 w 146"/>
                  <a:gd name="T25" fmla="*/ 19 h 258"/>
                  <a:gd name="T26" fmla="*/ 84 w 146"/>
                  <a:gd name="T27" fmla="*/ 19 h 258"/>
                  <a:gd name="T28" fmla="*/ 84 w 146"/>
                  <a:gd name="T29" fmla="*/ 19 h 258"/>
                  <a:gd name="T30" fmla="*/ 86 w 146"/>
                  <a:gd name="T31" fmla="*/ 21 h 258"/>
                  <a:gd name="T32" fmla="*/ 64 w 146"/>
                  <a:gd name="T33" fmla="*/ 242 h 258"/>
                  <a:gd name="T34" fmla="*/ 74 w 146"/>
                  <a:gd name="T35" fmla="*/ 232 h 258"/>
                  <a:gd name="T36" fmla="*/ 84 w 146"/>
                  <a:gd name="T37" fmla="*/ 242 h 258"/>
                  <a:gd name="T38" fmla="*/ 74 w 146"/>
                  <a:gd name="T39" fmla="*/ 252 h 258"/>
                  <a:gd name="T40" fmla="*/ 64 w 146"/>
                  <a:gd name="T41" fmla="*/ 242 h 258"/>
                  <a:gd name="T42" fmla="*/ 146 w 146"/>
                  <a:gd name="T43" fmla="*/ 239 h 258"/>
                  <a:gd name="T44" fmla="*/ 146 w 146"/>
                  <a:gd name="T45" fmla="*/ 21 h 258"/>
                  <a:gd name="T46" fmla="*/ 127 w 146"/>
                  <a:gd name="T47" fmla="*/ 1 h 258"/>
                  <a:gd name="T48" fmla="*/ 126 w 146"/>
                  <a:gd name="T49" fmla="*/ 1 h 258"/>
                  <a:gd name="T50" fmla="*/ 126 w 146"/>
                  <a:gd name="T51" fmla="*/ 0 h 258"/>
                  <a:gd name="T52" fmla="*/ 95 w 146"/>
                  <a:gd name="T53" fmla="*/ 0 h 258"/>
                  <a:gd name="T54" fmla="*/ 95 w 146"/>
                  <a:gd name="T55" fmla="*/ 1 h 258"/>
                  <a:gd name="T56" fmla="*/ 21 w 146"/>
                  <a:gd name="T57" fmla="*/ 1 h 258"/>
                  <a:gd name="T58" fmla="*/ 2 w 146"/>
                  <a:gd name="T59" fmla="*/ 21 h 258"/>
                  <a:gd name="T60" fmla="*/ 2 w 146"/>
                  <a:gd name="T61" fmla="*/ 40 h 258"/>
                  <a:gd name="T62" fmla="*/ 0 w 146"/>
                  <a:gd name="T63" fmla="*/ 40 h 258"/>
                  <a:gd name="T64" fmla="*/ 0 w 146"/>
                  <a:gd name="T65" fmla="*/ 53 h 258"/>
                  <a:gd name="T66" fmla="*/ 2 w 146"/>
                  <a:gd name="T67" fmla="*/ 53 h 258"/>
                  <a:gd name="T68" fmla="*/ 2 w 146"/>
                  <a:gd name="T69" fmla="*/ 63 h 258"/>
                  <a:gd name="T70" fmla="*/ 0 w 146"/>
                  <a:gd name="T71" fmla="*/ 63 h 258"/>
                  <a:gd name="T72" fmla="*/ 0 w 146"/>
                  <a:gd name="T73" fmla="*/ 76 h 258"/>
                  <a:gd name="T74" fmla="*/ 2 w 146"/>
                  <a:gd name="T75" fmla="*/ 76 h 258"/>
                  <a:gd name="T76" fmla="*/ 2 w 146"/>
                  <a:gd name="T77" fmla="*/ 86 h 258"/>
                  <a:gd name="T78" fmla="*/ 0 w 146"/>
                  <a:gd name="T79" fmla="*/ 86 h 258"/>
                  <a:gd name="T80" fmla="*/ 0 w 146"/>
                  <a:gd name="T81" fmla="*/ 99 h 258"/>
                  <a:gd name="T82" fmla="*/ 2 w 146"/>
                  <a:gd name="T83" fmla="*/ 99 h 258"/>
                  <a:gd name="T84" fmla="*/ 2 w 146"/>
                  <a:gd name="T85" fmla="*/ 239 h 258"/>
                  <a:gd name="T86" fmla="*/ 21 w 146"/>
                  <a:gd name="T87" fmla="*/ 258 h 258"/>
                  <a:gd name="T88" fmla="*/ 127 w 146"/>
                  <a:gd name="T89" fmla="*/ 258 h 258"/>
                  <a:gd name="T90" fmla="*/ 146 w 146"/>
                  <a:gd name="T91" fmla="*/ 2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6" h="258">
                    <a:moveTo>
                      <a:pt x="138" y="225"/>
                    </a:moveTo>
                    <a:cubicBezTo>
                      <a:pt x="10" y="225"/>
                      <a:pt x="10" y="225"/>
                      <a:pt x="10" y="225"/>
                    </a:cubicBezTo>
                    <a:cubicBezTo>
                      <a:pt x="10" y="36"/>
                      <a:pt x="10" y="36"/>
                      <a:pt x="10" y="36"/>
                    </a:cubicBezTo>
                    <a:cubicBezTo>
                      <a:pt x="138" y="36"/>
                      <a:pt x="138" y="36"/>
                      <a:pt x="138" y="36"/>
                    </a:cubicBezTo>
                    <a:lnTo>
                      <a:pt x="138" y="225"/>
                    </a:lnTo>
                    <a:close/>
                    <a:moveTo>
                      <a:pt x="86" y="21"/>
                    </a:moveTo>
                    <a:cubicBezTo>
                      <a:pt x="86" y="22"/>
                      <a:pt x="85" y="23"/>
                      <a:pt x="84" y="23"/>
                    </a:cubicBezTo>
                    <a:cubicBezTo>
                      <a:pt x="84" y="23"/>
                      <a:pt x="84" y="23"/>
                      <a:pt x="84" y="23"/>
                    </a:cubicBezTo>
                    <a:cubicBezTo>
                      <a:pt x="65" y="23"/>
                      <a:pt x="65" y="23"/>
                      <a:pt x="65" y="23"/>
                    </a:cubicBezTo>
                    <a:cubicBezTo>
                      <a:pt x="65" y="23"/>
                      <a:pt x="65" y="23"/>
                      <a:pt x="65" y="23"/>
                    </a:cubicBezTo>
                    <a:cubicBezTo>
                      <a:pt x="64" y="23"/>
                      <a:pt x="63" y="22"/>
                      <a:pt x="63" y="21"/>
                    </a:cubicBezTo>
                    <a:cubicBezTo>
                      <a:pt x="63" y="20"/>
                      <a:pt x="64" y="19"/>
                      <a:pt x="65" y="19"/>
                    </a:cubicBezTo>
                    <a:cubicBezTo>
                      <a:pt x="65" y="19"/>
                      <a:pt x="65" y="19"/>
                      <a:pt x="65" y="19"/>
                    </a:cubicBezTo>
                    <a:cubicBezTo>
                      <a:pt x="84" y="19"/>
                      <a:pt x="84" y="19"/>
                      <a:pt x="84" y="19"/>
                    </a:cubicBezTo>
                    <a:cubicBezTo>
                      <a:pt x="84" y="19"/>
                      <a:pt x="84" y="19"/>
                      <a:pt x="84" y="19"/>
                    </a:cubicBezTo>
                    <a:cubicBezTo>
                      <a:pt x="85" y="19"/>
                      <a:pt x="86" y="20"/>
                      <a:pt x="86" y="21"/>
                    </a:cubicBezTo>
                    <a:moveTo>
                      <a:pt x="64" y="242"/>
                    </a:moveTo>
                    <a:cubicBezTo>
                      <a:pt x="64" y="237"/>
                      <a:pt x="69" y="232"/>
                      <a:pt x="74" y="232"/>
                    </a:cubicBezTo>
                    <a:cubicBezTo>
                      <a:pt x="80" y="232"/>
                      <a:pt x="84" y="237"/>
                      <a:pt x="84" y="242"/>
                    </a:cubicBezTo>
                    <a:cubicBezTo>
                      <a:pt x="84" y="247"/>
                      <a:pt x="80" y="252"/>
                      <a:pt x="74" y="252"/>
                    </a:cubicBezTo>
                    <a:cubicBezTo>
                      <a:pt x="69" y="252"/>
                      <a:pt x="64" y="247"/>
                      <a:pt x="64" y="242"/>
                    </a:cubicBezTo>
                    <a:moveTo>
                      <a:pt x="146" y="239"/>
                    </a:moveTo>
                    <a:cubicBezTo>
                      <a:pt x="146" y="21"/>
                      <a:pt x="146" y="21"/>
                      <a:pt x="146" y="21"/>
                    </a:cubicBezTo>
                    <a:cubicBezTo>
                      <a:pt x="146" y="21"/>
                      <a:pt x="146" y="1"/>
                      <a:pt x="127" y="1"/>
                    </a:cubicBezTo>
                    <a:cubicBezTo>
                      <a:pt x="126" y="1"/>
                      <a:pt x="126" y="1"/>
                      <a:pt x="126" y="1"/>
                    </a:cubicBezTo>
                    <a:cubicBezTo>
                      <a:pt x="126" y="0"/>
                      <a:pt x="126" y="0"/>
                      <a:pt x="126" y="0"/>
                    </a:cubicBezTo>
                    <a:cubicBezTo>
                      <a:pt x="95" y="0"/>
                      <a:pt x="95" y="0"/>
                      <a:pt x="95" y="0"/>
                    </a:cubicBezTo>
                    <a:cubicBezTo>
                      <a:pt x="95" y="1"/>
                      <a:pt x="95" y="1"/>
                      <a:pt x="95" y="1"/>
                    </a:cubicBezTo>
                    <a:cubicBezTo>
                      <a:pt x="21" y="1"/>
                      <a:pt x="21" y="1"/>
                      <a:pt x="21" y="1"/>
                    </a:cubicBezTo>
                    <a:cubicBezTo>
                      <a:pt x="21" y="1"/>
                      <a:pt x="2" y="1"/>
                      <a:pt x="2" y="21"/>
                    </a:cubicBezTo>
                    <a:cubicBezTo>
                      <a:pt x="2" y="40"/>
                      <a:pt x="2" y="40"/>
                      <a:pt x="2" y="40"/>
                    </a:cubicBezTo>
                    <a:cubicBezTo>
                      <a:pt x="0" y="40"/>
                      <a:pt x="0" y="40"/>
                      <a:pt x="0" y="40"/>
                    </a:cubicBezTo>
                    <a:cubicBezTo>
                      <a:pt x="0" y="53"/>
                      <a:pt x="0" y="53"/>
                      <a:pt x="0" y="53"/>
                    </a:cubicBezTo>
                    <a:cubicBezTo>
                      <a:pt x="2" y="53"/>
                      <a:pt x="2" y="53"/>
                      <a:pt x="2" y="53"/>
                    </a:cubicBezTo>
                    <a:cubicBezTo>
                      <a:pt x="2" y="63"/>
                      <a:pt x="2" y="63"/>
                      <a:pt x="2" y="63"/>
                    </a:cubicBezTo>
                    <a:cubicBezTo>
                      <a:pt x="0" y="63"/>
                      <a:pt x="0" y="63"/>
                      <a:pt x="0" y="63"/>
                    </a:cubicBezTo>
                    <a:cubicBezTo>
                      <a:pt x="0" y="76"/>
                      <a:pt x="0" y="76"/>
                      <a:pt x="0" y="76"/>
                    </a:cubicBezTo>
                    <a:cubicBezTo>
                      <a:pt x="2" y="76"/>
                      <a:pt x="2" y="76"/>
                      <a:pt x="2" y="76"/>
                    </a:cubicBezTo>
                    <a:cubicBezTo>
                      <a:pt x="2" y="86"/>
                      <a:pt x="2" y="86"/>
                      <a:pt x="2" y="86"/>
                    </a:cubicBezTo>
                    <a:cubicBezTo>
                      <a:pt x="0" y="86"/>
                      <a:pt x="0" y="86"/>
                      <a:pt x="0" y="86"/>
                    </a:cubicBezTo>
                    <a:cubicBezTo>
                      <a:pt x="0" y="99"/>
                      <a:pt x="0" y="99"/>
                      <a:pt x="0" y="99"/>
                    </a:cubicBezTo>
                    <a:cubicBezTo>
                      <a:pt x="2" y="99"/>
                      <a:pt x="2" y="99"/>
                      <a:pt x="2" y="99"/>
                    </a:cubicBezTo>
                    <a:cubicBezTo>
                      <a:pt x="2" y="239"/>
                      <a:pt x="2" y="239"/>
                      <a:pt x="2" y="239"/>
                    </a:cubicBezTo>
                    <a:cubicBezTo>
                      <a:pt x="2" y="239"/>
                      <a:pt x="2" y="258"/>
                      <a:pt x="21" y="258"/>
                    </a:cubicBezTo>
                    <a:cubicBezTo>
                      <a:pt x="127" y="258"/>
                      <a:pt x="127" y="258"/>
                      <a:pt x="127" y="258"/>
                    </a:cubicBezTo>
                    <a:cubicBezTo>
                      <a:pt x="127" y="258"/>
                      <a:pt x="146" y="258"/>
                      <a:pt x="146" y="239"/>
                    </a:cubicBezTo>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p:nvPr/>
            </p:nvSpPr>
            <p:spPr>
              <a:xfrm>
                <a:off x="9591389" y="2948546"/>
                <a:ext cx="199238" cy="303196"/>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277070" y="4904942"/>
              <a:ext cx="1205677" cy="881148"/>
              <a:chOff x="8277351" y="5752876"/>
              <a:chExt cx="973137" cy="711200"/>
            </a:xfrm>
          </p:grpSpPr>
          <p:sp>
            <p:nvSpPr>
              <p:cNvPr id="20" name="Rectangle 6">
                <a:hlinkClick r:id="rId3" action="ppaction://hlinksldjump"/>
              </p:cNvPr>
              <p:cNvSpPr>
                <a:spLocks noChangeArrowheads="1"/>
              </p:cNvSpPr>
              <p:nvPr/>
            </p:nvSpPr>
            <p:spPr bwMode="auto">
              <a:xfrm>
                <a:off x="8300364" y="5791355"/>
                <a:ext cx="927105" cy="515181"/>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rId3" action="ppaction://hlinksldjump"/>
              </p:cNvPr>
              <p:cNvSpPr>
                <a:spLocks noEditPoints="1"/>
              </p:cNvSpPr>
              <p:nvPr/>
            </p:nvSpPr>
            <p:spPr bwMode="auto">
              <a:xfrm>
                <a:off x="8277351" y="5752876"/>
                <a:ext cx="973137" cy="711200"/>
              </a:xfrm>
              <a:custGeom>
                <a:avLst/>
                <a:gdLst>
                  <a:gd name="T0" fmla="*/ 248 w 257"/>
                  <a:gd name="T1" fmla="*/ 0 h 187"/>
                  <a:gd name="T2" fmla="*/ 231 w 257"/>
                  <a:gd name="T3" fmla="*/ 0 h 187"/>
                  <a:gd name="T4" fmla="*/ 9 w 257"/>
                  <a:gd name="T5" fmla="*/ 0 h 187"/>
                  <a:gd name="T6" fmla="*/ 0 w 257"/>
                  <a:gd name="T7" fmla="*/ 9 h 187"/>
                  <a:gd name="T8" fmla="*/ 0 w 257"/>
                  <a:gd name="T9" fmla="*/ 144 h 187"/>
                  <a:gd name="T10" fmla="*/ 0 w 257"/>
                  <a:gd name="T11" fmla="*/ 157 h 187"/>
                  <a:gd name="T12" fmla="*/ 0 w 257"/>
                  <a:gd name="T13" fmla="*/ 158 h 187"/>
                  <a:gd name="T14" fmla="*/ 9 w 257"/>
                  <a:gd name="T15" fmla="*/ 168 h 187"/>
                  <a:gd name="T16" fmla="*/ 95 w 257"/>
                  <a:gd name="T17" fmla="*/ 168 h 187"/>
                  <a:gd name="T18" fmla="*/ 95 w 257"/>
                  <a:gd name="T19" fmla="*/ 168 h 187"/>
                  <a:gd name="T20" fmla="*/ 90 w 257"/>
                  <a:gd name="T21" fmla="*/ 182 h 187"/>
                  <a:gd name="T22" fmla="*/ 80 w 257"/>
                  <a:gd name="T23" fmla="*/ 185 h 187"/>
                  <a:gd name="T24" fmla="*/ 80 w 257"/>
                  <a:gd name="T25" fmla="*/ 185 h 187"/>
                  <a:gd name="T26" fmla="*/ 80 w 257"/>
                  <a:gd name="T27" fmla="*/ 185 h 187"/>
                  <a:gd name="T28" fmla="*/ 80 w 257"/>
                  <a:gd name="T29" fmla="*/ 186 h 187"/>
                  <a:gd name="T30" fmla="*/ 80 w 257"/>
                  <a:gd name="T31" fmla="*/ 186 h 187"/>
                  <a:gd name="T32" fmla="*/ 88 w 257"/>
                  <a:gd name="T33" fmla="*/ 187 h 187"/>
                  <a:gd name="T34" fmla="*/ 128 w 257"/>
                  <a:gd name="T35" fmla="*/ 187 h 187"/>
                  <a:gd name="T36" fmla="*/ 129 w 257"/>
                  <a:gd name="T37" fmla="*/ 187 h 187"/>
                  <a:gd name="T38" fmla="*/ 169 w 257"/>
                  <a:gd name="T39" fmla="*/ 187 h 187"/>
                  <a:gd name="T40" fmla="*/ 177 w 257"/>
                  <a:gd name="T41" fmla="*/ 186 h 187"/>
                  <a:gd name="T42" fmla="*/ 177 w 257"/>
                  <a:gd name="T43" fmla="*/ 185 h 187"/>
                  <a:gd name="T44" fmla="*/ 177 w 257"/>
                  <a:gd name="T45" fmla="*/ 185 h 187"/>
                  <a:gd name="T46" fmla="*/ 177 w 257"/>
                  <a:gd name="T47" fmla="*/ 185 h 187"/>
                  <a:gd name="T48" fmla="*/ 177 w 257"/>
                  <a:gd name="T49" fmla="*/ 185 h 187"/>
                  <a:gd name="T50" fmla="*/ 167 w 257"/>
                  <a:gd name="T51" fmla="*/ 182 h 187"/>
                  <a:gd name="T52" fmla="*/ 162 w 257"/>
                  <a:gd name="T53" fmla="*/ 168 h 187"/>
                  <a:gd name="T54" fmla="*/ 162 w 257"/>
                  <a:gd name="T55" fmla="*/ 168 h 187"/>
                  <a:gd name="T56" fmla="*/ 248 w 257"/>
                  <a:gd name="T57" fmla="*/ 168 h 187"/>
                  <a:gd name="T58" fmla="*/ 257 w 257"/>
                  <a:gd name="T59" fmla="*/ 158 h 187"/>
                  <a:gd name="T60" fmla="*/ 257 w 257"/>
                  <a:gd name="T61" fmla="*/ 157 h 187"/>
                  <a:gd name="T62" fmla="*/ 257 w 257"/>
                  <a:gd name="T63" fmla="*/ 157 h 187"/>
                  <a:gd name="T64" fmla="*/ 257 w 257"/>
                  <a:gd name="T65" fmla="*/ 9 h 187"/>
                  <a:gd name="T66" fmla="*/ 248 w 257"/>
                  <a:gd name="T67" fmla="*/ 0 h 187"/>
                  <a:gd name="T68" fmla="*/ 131 w 257"/>
                  <a:gd name="T69" fmla="*/ 6 h 187"/>
                  <a:gd name="T70" fmla="*/ 131 w 257"/>
                  <a:gd name="T71" fmla="*/ 6 h 187"/>
                  <a:gd name="T72" fmla="*/ 131 w 257"/>
                  <a:gd name="T73" fmla="*/ 7 h 187"/>
                  <a:gd name="T74" fmla="*/ 130 w 257"/>
                  <a:gd name="T75" fmla="*/ 6 h 187"/>
                  <a:gd name="T76" fmla="*/ 131 w 257"/>
                  <a:gd name="T77" fmla="*/ 6 h 187"/>
                  <a:gd name="T78" fmla="*/ 127 w 257"/>
                  <a:gd name="T79" fmla="*/ 5 h 187"/>
                  <a:gd name="T80" fmla="*/ 128 w 257"/>
                  <a:gd name="T81" fmla="*/ 6 h 187"/>
                  <a:gd name="T82" fmla="*/ 127 w 257"/>
                  <a:gd name="T83" fmla="*/ 7 h 187"/>
                  <a:gd name="T84" fmla="*/ 126 w 257"/>
                  <a:gd name="T85" fmla="*/ 6 h 187"/>
                  <a:gd name="T86" fmla="*/ 127 w 257"/>
                  <a:gd name="T87" fmla="*/ 5 h 187"/>
                  <a:gd name="T88" fmla="*/ 125 w 257"/>
                  <a:gd name="T89" fmla="*/ 156 h 187"/>
                  <a:gd name="T90" fmla="*/ 129 w 257"/>
                  <a:gd name="T91" fmla="*/ 153 h 187"/>
                  <a:gd name="T92" fmla="*/ 132 w 257"/>
                  <a:gd name="T93" fmla="*/ 156 h 187"/>
                  <a:gd name="T94" fmla="*/ 129 w 257"/>
                  <a:gd name="T95" fmla="*/ 160 h 187"/>
                  <a:gd name="T96" fmla="*/ 125 w 257"/>
                  <a:gd name="T97" fmla="*/ 156 h 187"/>
                  <a:gd name="T98" fmla="*/ 246 w 257"/>
                  <a:gd name="T99" fmla="*/ 145 h 187"/>
                  <a:gd name="T100" fmla="*/ 158 w 257"/>
                  <a:gd name="T101" fmla="*/ 145 h 187"/>
                  <a:gd name="T102" fmla="*/ 138 w 257"/>
                  <a:gd name="T103" fmla="*/ 145 h 187"/>
                  <a:gd name="T104" fmla="*/ 11 w 257"/>
                  <a:gd name="T105" fmla="*/ 145 h 187"/>
                  <a:gd name="T106" fmla="*/ 11 w 257"/>
                  <a:gd name="T107" fmla="*/ 11 h 187"/>
                  <a:gd name="T108" fmla="*/ 58 w 257"/>
                  <a:gd name="T109" fmla="*/ 11 h 187"/>
                  <a:gd name="T110" fmla="*/ 225 w 257"/>
                  <a:gd name="T111" fmla="*/ 11 h 187"/>
                  <a:gd name="T112" fmla="*/ 246 w 257"/>
                  <a:gd name="T113" fmla="*/ 11 h 187"/>
                  <a:gd name="T114" fmla="*/ 246 w 257"/>
                  <a:gd name="T115"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7" h="187">
                    <a:moveTo>
                      <a:pt x="248" y="0"/>
                    </a:moveTo>
                    <a:cubicBezTo>
                      <a:pt x="231" y="0"/>
                      <a:pt x="231" y="0"/>
                      <a:pt x="231" y="0"/>
                    </a:cubicBezTo>
                    <a:cubicBezTo>
                      <a:pt x="9" y="0"/>
                      <a:pt x="9" y="0"/>
                      <a:pt x="9" y="0"/>
                    </a:cubicBezTo>
                    <a:cubicBezTo>
                      <a:pt x="4" y="0"/>
                      <a:pt x="0" y="4"/>
                      <a:pt x="0" y="9"/>
                    </a:cubicBezTo>
                    <a:cubicBezTo>
                      <a:pt x="0" y="144"/>
                      <a:pt x="0" y="144"/>
                      <a:pt x="0" y="144"/>
                    </a:cubicBezTo>
                    <a:cubicBezTo>
                      <a:pt x="0" y="157"/>
                      <a:pt x="0" y="157"/>
                      <a:pt x="0" y="157"/>
                    </a:cubicBezTo>
                    <a:cubicBezTo>
                      <a:pt x="0" y="158"/>
                      <a:pt x="0" y="158"/>
                      <a:pt x="0" y="158"/>
                    </a:cubicBezTo>
                    <a:cubicBezTo>
                      <a:pt x="0" y="163"/>
                      <a:pt x="4" y="168"/>
                      <a:pt x="9" y="168"/>
                    </a:cubicBezTo>
                    <a:cubicBezTo>
                      <a:pt x="95" y="168"/>
                      <a:pt x="95" y="168"/>
                      <a:pt x="95" y="168"/>
                    </a:cubicBezTo>
                    <a:cubicBezTo>
                      <a:pt x="95" y="168"/>
                      <a:pt x="95" y="168"/>
                      <a:pt x="95" y="168"/>
                    </a:cubicBezTo>
                    <a:cubicBezTo>
                      <a:pt x="94" y="175"/>
                      <a:pt x="94" y="181"/>
                      <a:pt x="90" y="182"/>
                    </a:cubicBezTo>
                    <a:cubicBezTo>
                      <a:pt x="85" y="183"/>
                      <a:pt x="80" y="184"/>
                      <a:pt x="80" y="185"/>
                    </a:cubicBezTo>
                    <a:cubicBezTo>
                      <a:pt x="80" y="185"/>
                      <a:pt x="80" y="185"/>
                      <a:pt x="80" y="185"/>
                    </a:cubicBezTo>
                    <a:cubicBezTo>
                      <a:pt x="80" y="185"/>
                      <a:pt x="80" y="185"/>
                      <a:pt x="80" y="185"/>
                    </a:cubicBezTo>
                    <a:cubicBezTo>
                      <a:pt x="80" y="185"/>
                      <a:pt x="80" y="186"/>
                      <a:pt x="80" y="186"/>
                    </a:cubicBezTo>
                    <a:cubicBezTo>
                      <a:pt x="80" y="186"/>
                      <a:pt x="80" y="186"/>
                      <a:pt x="80" y="186"/>
                    </a:cubicBezTo>
                    <a:cubicBezTo>
                      <a:pt x="80" y="187"/>
                      <a:pt x="85" y="187"/>
                      <a:pt x="88" y="187"/>
                    </a:cubicBezTo>
                    <a:cubicBezTo>
                      <a:pt x="128" y="187"/>
                      <a:pt x="128" y="187"/>
                      <a:pt x="128" y="187"/>
                    </a:cubicBezTo>
                    <a:cubicBezTo>
                      <a:pt x="129" y="187"/>
                      <a:pt x="129" y="187"/>
                      <a:pt x="129" y="187"/>
                    </a:cubicBezTo>
                    <a:cubicBezTo>
                      <a:pt x="169" y="187"/>
                      <a:pt x="169" y="187"/>
                      <a:pt x="169" y="187"/>
                    </a:cubicBezTo>
                    <a:cubicBezTo>
                      <a:pt x="172" y="187"/>
                      <a:pt x="177" y="187"/>
                      <a:pt x="177" y="186"/>
                    </a:cubicBezTo>
                    <a:cubicBezTo>
                      <a:pt x="177" y="186"/>
                      <a:pt x="178" y="186"/>
                      <a:pt x="177" y="185"/>
                    </a:cubicBezTo>
                    <a:cubicBezTo>
                      <a:pt x="177" y="185"/>
                      <a:pt x="177" y="185"/>
                      <a:pt x="177" y="185"/>
                    </a:cubicBezTo>
                    <a:cubicBezTo>
                      <a:pt x="177" y="185"/>
                      <a:pt x="177" y="185"/>
                      <a:pt x="177" y="185"/>
                    </a:cubicBezTo>
                    <a:cubicBezTo>
                      <a:pt x="177" y="185"/>
                      <a:pt x="177" y="185"/>
                      <a:pt x="177" y="185"/>
                    </a:cubicBezTo>
                    <a:cubicBezTo>
                      <a:pt x="177" y="184"/>
                      <a:pt x="172" y="183"/>
                      <a:pt x="167" y="182"/>
                    </a:cubicBezTo>
                    <a:cubicBezTo>
                      <a:pt x="163" y="181"/>
                      <a:pt x="163" y="175"/>
                      <a:pt x="162" y="168"/>
                    </a:cubicBezTo>
                    <a:cubicBezTo>
                      <a:pt x="162" y="168"/>
                      <a:pt x="162" y="168"/>
                      <a:pt x="162" y="168"/>
                    </a:cubicBezTo>
                    <a:cubicBezTo>
                      <a:pt x="248" y="168"/>
                      <a:pt x="248" y="168"/>
                      <a:pt x="248" y="168"/>
                    </a:cubicBezTo>
                    <a:cubicBezTo>
                      <a:pt x="253" y="168"/>
                      <a:pt x="257" y="163"/>
                      <a:pt x="257" y="158"/>
                    </a:cubicBezTo>
                    <a:cubicBezTo>
                      <a:pt x="257" y="157"/>
                      <a:pt x="257" y="157"/>
                      <a:pt x="257" y="157"/>
                    </a:cubicBezTo>
                    <a:cubicBezTo>
                      <a:pt x="257" y="157"/>
                      <a:pt x="257" y="157"/>
                      <a:pt x="257" y="157"/>
                    </a:cubicBezTo>
                    <a:cubicBezTo>
                      <a:pt x="257" y="9"/>
                      <a:pt x="257" y="9"/>
                      <a:pt x="257" y="9"/>
                    </a:cubicBezTo>
                    <a:cubicBezTo>
                      <a:pt x="257" y="4"/>
                      <a:pt x="253" y="0"/>
                      <a:pt x="248" y="0"/>
                    </a:cubicBezTo>
                    <a:close/>
                    <a:moveTo>
                      <a:pt x="131" y="6"/>
                    </a:moveTo>
                    <a:cubicBezTo>
                      <a:pt x="131" y="6"/>
                      <a:pt x="131" y="6"/>
                      <a:pt x="131" y="6"/>
                    </a:cubicBezTo>
                    <a:cubicBezTo>
                      <a:pt x="131" y="7"/>
                      <a:pt x="131" y="7"/>
                      <a:pt x="131" y="7"/>
                    </a:cubicBezTo>
                    <a:cubicBezTo>
                      <a:pt x="130" y="7"/>
                      <a:pt x="130" y="7"/>
                      <a:pt x="130" y="6"/>
                    </a:cubicBezTo>
                    <a:cubicBezTo>
                      <a:pt x="130" y="6"/>
                      <a:pt x="130" y="6"/>
                      <a:pt x="131" y="6"/>
                    </a:cubicBezTo>
                    <a:close/>
                    <a:moveTo>
                      <a:pt x="127" y="5"/>
                    </a:moveTo>
                    <a:cubicBezTo>
                      <a:pt x="128" y="5"/>
                      <a:pt x="128" y="6"/>
                      <a:pt x="128" y="6"/>
                    </a:cubicBezTo>
                    <a:cubicBezTo>
                      <a:pt x="128" y="7"/>
                      <a:pt x="128" y="7"/>
                      <a:pt x="127" y="7"/>
                    </a:cubicBezTo>
                    <a:cubicBezTo>
                      <a:pt x="126" y="7"/>
                      <a:pt x="126" y="7"/>
                      <a:pt x="126" y="6"/>
                    </a:cubicBezTo>
                    <a:cubicBezTo>
                      <a:pt x="126" y="6"/>
                      <a:pt x="126" y="5"/>
                      <a:pt x="127" y="5"/>
                    </a:cubicBezTo>
                    <a:close/>
                    <a:moveTo>
                      <a:pt x="125" y="156"/>
                    </a:moveTo>
                    <a:cubicBezTo>
                      <a:pt x="125" y="154"/>
                      <a:pt x="127" y="153"/>
                      <a:pt x="129" y="153"/>
                    </a:cubicBezTo>
                    <a:cubicBezTo>
                      <a:pt x="130" y="153"/>
                      <a:pt x="132" y="154"/>
                      <a:pt x="132" y="156"/>
                    </a:cubicBezTo>
                    <a:cubicBezTo>
                      <a:pt x="132" y="158"/>
                      <a:pt x="130" y="160"/>
                      <a:pt x="129" y="160"/>
                    </a:cubicBezTo>
                    <a:cubicBezTo>
                      <a:pt x="127" y="160"/>
                      <a:pt x="125" y="158"/>
                      <a:pt x="125" y="156"/>
                    </a:cubicBezTo>
                    <a:close/>
                    <a:moveTo>
                      <a:pt x="246" y="145"/>
                    </a:moveTo>
                    <a:cubicBezTo>
                      <a:pt x="158" y="145"/>
                      <a:pt x="158" y="145"/>
                      <a:pt x="158" y="145"/>
                    </a:cubicBezTo>
                    <a:cubicBezTo>
                      <a:pt x="138" y="145"/>
                      <a:pt x="138" y="145"/>
                      <a:pt x="138" y="145"/>
                    </a:cubicBezTo>
                    <a:cubicBezTo>
                      <a:pt x="11" y="145"/>
                      <a:pt x="11" y="145"/>
                      <a:pt x="11" y="145"/>
                    </a:cubicBezTo>
                    <a:cubicBezTo>
                      <a:pt x="11" y="11"/>
                      <a:pt x="11" y="11"/>
                      <a:pt x="11" y="11"/>
                    </a:cubicBezTo>
                    <a:cubicBezTo>
                      <a:pt x="58" y="11"/>
                      <a:pt x="58" y="11"/>
                      <a:pt x="58" y="11"/>
                    </a:cubicBezTo>
                    <a:cubicBezTo>
                      <a:pt x="225" y="11"/>
                      <a:pt x="225" y="11"/>
                      <a:pt x="225" y="11"/>
                    </a:cubicBezTo>
                    <a:cubicBezTo>
                      <a:pt x="246" y="11"/>
                      <a:pt x="246" y="11"/>
                      <a:pt x="246" y="11"/>
                    </a:cubicBezTo>
                    <a:lnTo>
                      <a:pt x="246" y="145"/>
                    </a:lnTo>
                    <a:close/>
                  </a:path>
                </a:pathLst>
              </a:cu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5280551" y="2285299"/>
              <a:ext cx="1198714" cy="728221"/>
              <a:chOff x="1426968" y="4052799"/>
              <a:chExt cx="1198714" cy="728221"/>
            </a:xfrm>
          </p:grpSpPr>
          <p:grpSp>
            <p:nvGrpSpPr>
              <p:cNvPr id="14" name="Group 13"/>
              <p:cNvGrpSpPr/>
              <p:nvPr/>
            </p:nvGrpSpPr>
            <p:grpSpPr>
              <a:xfrm>
                <a:off x="1426968" y="4052799"/>
                <a:ext cx="996427" cy="728221"/>
                <a:chOff x="8277348" y="5752876"/>
                <a:chExt cx="973137" cy="711200"/>
              </a:xfrm>
            </p:grpSpPr>
            <p:sp>
              <p:nvSpPr>
                <p:cNvPr id="18" name="Rectangle 6">
                  <a:hlinkClick r:id="rId4" action="ppaction://hlinksldjump"/>
                </p:cNvPr>
                <p:cNvSpPr>
                  <a:spLocks noChangeArrowheads="1"/>
                </p:cNvSpPr>
                <p:nvPr/>
              </p:nvSpPr>
              <p:spPr bwMode="auto">
                <a:xfrm>
                  <a:off x="8309498" y="5761274"/>
                  <a:ext cx="908837" cy="61646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a:hlinkClick r:id="rId4" action="ppaction://hlinksldjump"/>
                </p:cNvPr>
                <p:cNvSpPr>
                  <a:spLocks noEditPoints="1"/>
                </p:cNvSpPr>
                <p:nvPr/>
              </p:nvSpPr>
              <p:spPr bwMode="auto">
                <a:xfrm>
                  <a:off x="8277348" y="5752876"/>
                  <a:ext cx="973137" cy="711200"/>
                </a:xfrm>
                <a:custGeom>
                  <a:avLst/>
                  <a:gdLst>
                    <a:gd name="T0" fmla="*/ 248 w 257"/>
                    <a:gd name="T1" fmla="*/ 0 h 187"/>
                    <a:gd name="T2" fmla="*/ 231 w 257"/>
                    <a:gd name="T3" fmla="*/ 0 h 187"/>
                    <a:gd name="T4" fmla="*/ 9 w 257"/>
                    <a:gd name="T5" fmla="*/ 0 h 187"/>
                    <a:gd name="T6" fmla="*/ 0 w 257"/>
                    <a:gd name="T7" fmla="*/ 9 h 187"/>
                    <a:gd name="T8" fmla="*/ 0 w 257"/>
                    <a:gd name="T9" fmla="*/ 144 h 187"/>
                    <a:gd name="T10" fmla="*/ 0 w 257"/>
                    <a:gd name="T11" fmla="*/ 157 h 187"/>
                    <a:gd name="T12" fmla="*/ 0 w 257"/>
                    <a:gd name="T13" fmla="*/ 158 h 187"/>
                    <a:gd name="T14" fmla="*/ 9 w 257"/>
                    <a:gd name="T15" fmla="*/ 168 h 187"/>
                    <a:gd name="T16" fmla="*/ 95 w 257"/>
                    <a:gd name="T17" fmla="*/ 168 h 187"/>
                    <a:gd name="T18" fmla="*/ 95 w 257"/>
                    <a:gd name="T19" fmla="*/ 168 h 187"/>
                    <a:gd name="T20" fmla="*/ 90 w 257"/>
                    <a:gd name="T21" fmla="*/ 182 h 187"/>
                    <a:gd name="T22" fmla="*/ 80 w 257"/>
                    <a:gd name="T23" fmla="*/ 185 h 187"/>
                    <a:gd name="T24" fmla="*/ 80 w 257"/>
                    <a:gd name="T25" fmla="*/ 185 h 187"/>
                    <a:gd name="T26" fmla="*/ 80 w 257"/>
                    <a:gd name="T27" fmla="*/ 185 h 187"/>
                    <a:gd name="T28" fmla="*/ 80 w 257"/>
                    <a:gd name="T29" fmla="*/ 186 h 187"/>
                    <a:gd name="T30" fmla="*/ 80 w 257"/>
                    <a:gd name="T31" fmla="*/ 186 h 187"/>
                    <a:gd name="T32" fmla="*/ 88 w 257"/>
                    <a:gd name="T33" fmla="*/ 187 h 187"/>
                    <a:gd name="T34" fmla="*/ 128 w 257"/>
                    <a:gd name="T35" fmla="*/ 187 h 187"/>
                    <a:gd name="T36" fmla="*/ 129 w 257"/>
                    <a:gd name="T37" fmla="*/ 187 h 187"/>
                    <a:gd name="T38" fmla="*/ 169 w 257"/>
                    <a:gd name="T39" fmla="*/ 187 h 187"/>
                    <a:gd name="T40" fmla="*/ 177 w 257"/>
                    <a:gd name="T41" fmla="*/ 186 h 187"/>
                    <a:gd name="T42" fmla="*/ 177 w 257"/>
                    <a:gd name="T43" fmla="*/ 185 h 187"/>
                    <a:gd name="T44" fmla="*/ 177 w 257"/>
                    <a:gd name="T45" fmla="*/ 185 h 187"/>
                    <a:gd name="T46" fmla="*/ 177 w 257"/>
                    <a:gd name="T47" fmla="*/ 185 h 187"/>
                    <a:gd name="T48" fmla="*/ 177 w 257"/>
                    <a:gd name="T49" fmla="*/ 185 h 187"/>
                    <a:gd name="T50" fmla="*/ 167 w 257"/>
                    <a:gd name="T51" fmla="*/ 182 h 187"/>
                    <a:gd name="T52" fmla="*/ 162 w 257"/>
                    <a:gd name="T53" fmla="*/ 168 h 187"/>
                    <a:gd name="T54" fmla="*/ 162 w 257"/>
                    <a:gd name="T55" fmla="*/ 168 h 187"/>
                    <a:gd name="T56" fmla="*/ 248 w 257"/>
                    <a:gd name="T57" fmla="*/ 168 h 187"/>
                    <a:gd name="T58" fmla="*/ 257 w 257"/>
                    <a:gd name="T59" fmla="*/ 158 h 187"/>
                    <a:gd name="T60" fmla="*/ 257 w 257"/>
                    <a:gd name="T61" fmla="*/ 157 h 187"/>
                    <a:gd name="T62" fmla="*/ 257 w 257"/>
                    <a:gd name="T63" fmla="*/ 157 h 187"/>
                    <a:gd name="T64" fmla="*/ 257 w 257"/>
                    <a:gd name="T65" fmla="*/ 9 h 187"/>
                    <a:gd name="T66" fmla="*/ 248 w 257"/>
                    <a:gd name="T67" fmla="*/ 0 h 187"/>
                    <a:gd name="T68" fmla="*/ 131 w 257"/>
                    <a:gd name="T69" fmla="*/ 6 h 187"/>
                    <a:gd name="T70" fmla="*/ 131 w 257"/>
                    <a:gd name="T71" fmla="*/ 6 h 187"/>
                    <a:gd name="T72" fmla="*/ 131 w 257"/>
                    <a:gd name="T73" fmla="*/ 7 h 187"/>
                    <a:gd name="T74" fmla="*/ 130 w 257"/>
                    <a:gd name="T75" fmla="*/ 6 h 187"/>
                    <a:gd name="T76" fmla="*/ 131 w 257"/>
                    <a:gd name="T77" fmla="*/ 6 h 187"/>
                    <a:gd name="T78" fmla="*/ 127 w 257"/>
                    <a:gd name="T79" fmla="*/ 5 h 187"/>
                    <a:gd name="T80" fmla="*/ 128 w 257"/>
                    <a:gd name="T81" fmla="*/ 6 h 187"/>
                    <a:gd name="T82" fmla="*/ 127 w 257"/>
                    <a:gd name="T83" fmla="*/ 7 h 187"/>
                    <a:gd name="T84" fmla="*/ 126 w 257"/>
                    <a:gd name="T85" fmla="*/ 6 h 187"/>
                    <a:gd name="T86" fmla="*/ 127 w 257"/>
                    <a:gd name="T87" fmla="*/ 5 h 187"/>
                    <a:gd name="T88" fmla="*/ 125 w 257"/>
                    <a:gd name="T89" fmla="*/ 156 h 187"/>
                    <a:gd name="T90" fmla="*/ 129 w 257"/>
                    <a:gd name="T91" fmla="*/ 153 h 187"/>
                    <a:gd name="T92" fmla="*/ 132 w 257"/>
                    <a:gd name="T93" fmla="*/ 156 h 187"/>
                    <a:gd name="T94" fmla="*/ 129 w 257"/>
                    <a:gd name="T95" fmla="*/ 160 h 187"/>
                    <a:gd name="T96" fmla="*/ 125 w 257"/>
                    <a:gd name="T97" fmla="*/ 156 h 187"/>
                    <a:gd name="T98" fmla="*/ 246 w 257"/>
                    <a:gd name="T99" fmla="*/ 145 h 187"/>
                    <a:gd name="T100" fmla="*/ 158 w 257"/>
                    <a:gd name="T101" fmla="*/ 145 h 187"/>
                    <a:gd name="T102" fmla="*/ 138 w 257"/>
                    <a:gd name="T103" fmla="*/ 145 h 187"/>
                    <a:gd name="T104" fmla="*/ 11 w 257"/>
                    <a:gd name="T105" fmla="*/ 145 h 187"/>
                    <a:gd name="T106" fmla="*/ 11 w 257"/>
                    <a:gd name="T107" fmla="*/ 11 h 187"/>
                    <a:gd name="T108" fmla="*/ 58 w 257"/>
                    <a:gd name="T109" fmla="*/ 11 h 187"/>
                    <a:gd name="T110" fmla="*/ 225 w 257"/>
                    <a:gd name="T111" fmla="*/ 11 h 187"/>
                    <a:gd name="T112" fmla="*/ 246 w 257"/>
                    <a:gd name="T113" fmla="*/ 11 h 187"/>
                    <a:gd name="T114" fmla="*/ 246 w 257"/>
                    <a:gd name="T115"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7" h="187">
                      <a:moveTo>
                        <a:pt x="248" y="0"/>
                      </a:moveTo>
                      <a:cubicBezTo>
                        <a:pt x="231" y="0"/>
                        <a:pt x="231" y="0"/>
                        <a:pt x="231" y="0"/>
                      </a:cubicBezTo>
                      <a:cubicBezTo>
                        <a:pt x="9" y="0"/>
                        <a:pt x="9" y="0"/>
                        <a:pt x="9" y="0"/>
                      </a:cubicBezTo>
                      <a:cubicBezTo>
                        <a:pt x="4" y="0"/>
                        <a:pt x="0" y="4"/>
                        <a:pt x="0" y="9"/>
                      </a:cubicBezTo>
                      <a:cubicBezTo>
                        <a:pt x="0" y="144"/>
                        <a:pt x="0" y="144"/>
                        <a:pt x="0" y="144"/>
                      </a:cubicBezTo>
                      <a:cubicBezTo>
                        <a:pt x="0" y="157"/>
                        <a:pt x="0" y="157"/>
                        <a:pt x="0" y="157"/>
                      </a:cubicBezTo>
                      <a:cubicBezTo>
                        <a:pt x="0" y="158"/>
                        <a:pt x="0" y="158"/>
                        <a:pt x="0" y="158"/>
                      </a:cubicBezTo>
                      <a:cubicBezTo>
                        <a:pt x="0" y="163"/>
                        <a:pt x="4" y="168"/>
                        <a:pt x="9" y="168"/>
                      </a:cubicBezTo>
                      <a:cubicBezTo>
                        <a:pt x="95" y="168"/>
                        <a:pt x="95" y="168"/>
                        <a:pt x="95" y="168"/>
                      </a:cubicBezTo>
                      <a:cubicBezTo>
                        <a:pt x="95" y="168"/>
                        <a:pt x="95" y="168"/>
                        <a:pt x="95" y="168"/>
                      </a:cubicBezTo>
                      <a:cubicBezTo>
                        <a:pt x="94" y="175"/>
                        <a:pt x="94" y="181"/>
                        <a:pt x="90" y="182"/>
                      </a:cubicBezTo>
                      <a:cubicBezTo>
                        <a:pt x="85" y="183"/>
                        <a:pt x="80" y="184"/>
                        <a:pt x="80" y="185"/>
                      </a:cubicBezTo>
                      <a:cubicBezTo>
                        <a:pt x="80" y="185"/>
                        <a:pt x="80" y="185"/>
                        <a:pt x="80" y="185"/>
                      </a:cubicBezTo>
                      <a:cubicBezTo>
                        <a:pt x="80" y="185"/>
                        <a:pt x="80" y="185"/>
                        <a:pt x="80" y="185"/>
                      </a:cubicBezTo>
                      <a:cubicBezTo>
                        <a:pt x="80" y="185"/>
                        <a:pt x="80" y="186"/>
                        <a:pt x="80" y="186"/>
                      </a:cubicBezTo>
                      <a:cubicBezTo>
                        <a:pt x="80" y="186"/>
                        <a:pt x="80" y="186"/>
                        <a:pt x="80" y="186"/>
                      </a:cubicBezTo>
                      <a:cubicBezTo>
                        <a:pt x="80" y="187"/>
                        <a:pt x="85" y="187"/>
                        <a:pt x="88" y="187"/>
                      </a:cubicBezTo>
                      <a:cubicBezTo>
                        <a:pt x="128" y="187"/>
                        <a:pt x="128" y="187"/>
                        <a:pt x="128" y="187"/>
                      </a:cubicBezTo>
                      <a:cubicBezTo>
                        <a:pt x="129" y="187"/>
                        <a:pt x="129" y="187"/>
                        <a:pt x="129" y="187"/>
                      </a:cubicBezTo>
                      <a:cubicBezTo>
                        <a:pt x="169" y="187"/>
                        <a:pt x="169" y="187"/>
                        <a:pt x="169" y="187"/>
                      </a:cubicBezTo>
                      <a:cubicBezTo>
                        <a:pt x="172" y="187"/>
                        <a:pt x="177" y="187"/>
                        <a:pt x="177" y="186"/>
                      </a:cubicBezTo>
                      <a:cubicBezTo>
                        <a:pt x="177" y="186"/>
                        <a:pt x="178" y="186"/>
                        <a:pt x="177" y="185"/>
                      </a:cubicBezTo>
                      <a:cubicBezTo>
                        <a:pt x="177" y="185"/>
                        <a:pt x="177" y="185"/>
                        <a:pt x="177" y="185"/>
                      </a:cubicBezTo>
                      <a:cubicBezTo>
                        <a:pt x="177" y="185"/>
                        <a:pt x="177" y="185"/>
                        <a:pt x="177" y="185"/>
                      </a:cubicBezTo>
                      <a:cubicBezTo>
                        <a:pt x="177" y="185"/>
                        <a:pt x="177" y="185"/>
                        <a:pt x="177" y="185"/>
                      </a:cubicBezTo>
                      <a:cubicBezTo>
                        <a:pt x="177" y="184"/>
                        <a:pt x="172" y="183"/>
                        <a:pt x="167" y="182"/>
                      </a:cubicBezTo>
                      <a:cubicBezTo>
                        <a:pt x="163" y="181"/>
                        <a:pt x="163" y="175"/>
                        <a:pt x="162" y="168"/>
                      </a:cubicBezTo>
                      <a:cubicBezTo>
                        <a:pt x="162" y="168"/>
                        <a:pt x="162" y="168"/>
                        <a:pt x="162" y="168"/>
                      </a:cubicBezTo>
                      <a:cubicBezTo>
                        <a:pt x="248" y="168"/>
                        <a:pt x="248" y="168"/>
                        <a:pt x="248" y="168"/>
                      </a:cubicBezTo>
                      <a:cubicBezTo>
                        <a:pt x="253" y="168"/>
                        <a:pt x="257" y="163"/>
                        <a:pt x="257" y="158"/>
                      </a:cubicBezTo>
                      <a:cubicBezTo>
                        <a:pt x="257" y="157"/>
                        <a:pt x="257" y="157"/>
                        <a:pt x="257" y="157"/>
                      </a:cubicBezTo>
                      <a:cubicBezTo>
                        <a:pt x="257" y="157"/>
                        <a:pt x="257" y="157"/>
                        <a:pt x="257" y="157"/>
                      </a:cubicBezTo>
                      <a:cubicBezTo>
                        <a:pt x="257" y="9"/>
                        <a:pt x="257" y="9"/>
                        <a:pt x="257" y="9"/>
                      </a:cubicBezTo>
                      <a:cubicBezTo>
                        <a:pt x="257" y="4"/>
                        <a:pt x="253" y="0"/>
                        <a:pt x="248" y="0"/>
                      </a:cubicBezTo>
                      <a:close/>
                      <a:moveTo>
                        <a:pt x="131" y="6"/>
                      </a:moveTo>
                      <a:cubicBezTo>
                        <a:pt x="131" y="6"/>
                        <a:pt x="131" y="6"/>
                        <a:pt x="131" y="6"/>
                      </a:cubicBezTo>
                      <a:cubicBezTo>
                        <a:pt x="131" y="7"/>
                        <a:pt x="131" y="7"/>
                        <a:pt x="131" y="7"/>
                      </a:cubicBezTo>
                      <a:cubicBezTo>
                        <a:pt x="130" y="7"/>
                        <a:pt x="130" y="7"/>
                        <a:pt x="130" y="6"/>
                      </a:cubicBezTo>
                      <a:cubicBezTo>
                        <a:pt x="130" y="6"/>
                        <a:pt x="130" y="6"/>
                        <a:pt x="131" y="6"/>
                      </a:cubicBezTo>
                      <a:close/>
                      <a:moveTo>
                        <a:pt x="127" y="5"/>
                      </a:moveTo>
                      <a:cubicBezTo>
                        <a:pt x="128" y="5"/>
                        <a:pt x="128" y="6"/>
                        <a:pt x="128" y="6"/>
                      </a:cubicBezTo>
                      <a:cubicBezTo>
                        <a:pt x="128" y="7"/>
                        <a:pt x="128" y="7"/>
                        <a:pt x="127" y="7"/>
                      </a:cubicBezTo>
                      <a:cubicBezTo>
                        <a:pt x="126" y="7"/>
                        <a:pt x="126" y="7"/>
                        <a:pt x="126" y="6"/>
                      </a:cubicBezTo>
                      <a:cubicBezTo>
                        <a:pt x="126" y="6"/>
                        <a:pt x="126" y="5"/>
                        <a:pt x="127" y="5"/>
                      </a:cubicBezTo>
                      <a:close/>
                      <a:moveTo>
                        <a:pt x="125" y="156"/>
                      </a:moveTo>
                      <a:cubicBezTo>
                        <a:pt x="125" y="154"/>
                        <a:pt x="127" y="153"/>
                        <a:pt x="129" y="153"/>
                      </a:cubicBezTo>
                      <a:cubicBezTo>
                        <a:pt x="130" y="153"/>
                        <a:pt x="132" y="154"/>
                        <a:pt x="132" y="156"/>
                      </a:cubicBezTo>
                      <a:cubicBezTo>
                        <a:pt x="132" y="158"/>
                        <a:pt x="130" y="160"/>
                        <a:pt x="129" y="160"/>
                      </a:cubicBezTo>
                      <a:cubicBezTo>
                        <a:pt x="127" y="160"/>
                        <a:pt x="125" y="158"/>
                        <a:pt x="125" y="156"/>
                      </a:cubicBezTo>
                      <a:close/>
                      <a:moveTo>
                        <a:pt x="246" y="145"/>
                      </a:moveTo>
                      <a:cubicBezTo>
                        <a:pt x="158" y="145"/>
                        <a:pt x="158" y="145"/>
                        <a:pt x="158" y="145"/>
                      </a:cubicBezTo>
                      <a:cubicBezTo>
                        <a:pt x="138" y="145"/>
                        <a:pt x="138" y="145"/>
                        <a:pt x="138" y="145"/>
                      </a:cubicBezTo>
                      <a:cubicBezTo>
                        <a:pt x="11" y="145"/>
                        <a:pt x="11" y="145"/>
                        <a:pt x="11" y="145"/>
                      </a:cubicBezTo>
                      <a:cubicBezTo>
                        <a:pt x="11" y="11"/>
                        <a:pt x="11" y="11"/>
                        <a:pt x="11" y="11"/>
                      </a:cubicBezTo>
                      <a:cubicBezTo>
                        <a:pt x="58" y="11"/>
                        <a:pt x="58" y="11"/>
                        <a:pt x="58" y="11"/>
                      </a:cubicBezTo>
                      <a:cubicBezTo>
                        <a:pt x="225" y="11"/>
                        <a:pt x="225" y="11"/>
                        <a:pt x="225" y="11"/>
                      </a:cubicBezTo>
                      <a:cubicBezTo>
                        <a:pt x="246" y="11"/>
                        <a:pt x="246" y="11"/>
                        <a:pt x="246" y="11"/>
                      </a:cubicBezTo>
                      <a:lnTo>
                        <a:pt x="246" y="145"/>
                      </a:lnTo>
                      <a:close/>
                    </a:path>
                  </a:pathLst>
                </a:cu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p:nvPr/>
            </p:nvGrpSpPr>
            <p:grpSpPr>
              <a:xfrm>
                <a:off x="2296513" y="4217009"/>
                <a:ext cx="329169" cy="564011"/>
                <a:chOff x="9666820" y="2868069"/>
                <a:chExt cx="261425" cy="456939"/>
              </a:xfrm>
            </p:grpSpPr>
            <p:sp>
              <p:nvSpPr>
                <p:cNvPr id="16" name="Rectangle 15">
                  <a:hlinkClick r:id="rId4" action="ppaction://hlinksldjump"/>
                </p:cNvPr>
                <p:cNvSpPr/>
                <p:nvPr/>
              </p:nvSpPr>
              <p:spPr>
                <a:xfrm>
                  <a:off x="9680229" y="2885611"/>
                  <a:ext cx="234970" cy="42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hlinkClick r:id="rId4" action="ppaction://hlinksldjump"/>
                </p:cNvPr>
                <p:cNvSpPr>
                  <a:spLocks noEditPoints="1"/>
                </p:cNvSpPr>
                <p:nvPr/>
              </p:nvSpPr>
              <p:spPr bwMode="auto">
                <a:xfrm>
                  <a:off x="9666820" y="2868069"/>
                  <a:ext cx="261425" cy="456939"/>
                </a:xfrm>
                <a:custGeom>
                  <a:avLst/>
                  <a:gdLst>
                    <a:gd name="T0" fmla="*/ 138 w 146"/>
                    <a:gd name="T1" fmla="*/ 225 h 258"/>
                    <a:gd name="T2" fmla="*/ 10 w 146"/>
                    <a:gd name="T3" fmla="*/ 225 h 258"/>
                    <a:gd name="T4" fmla="*/ 10 w 146"/>
                    <a:gd name="T5" fmla="*/ 36 h 258"/>
                    <a:gd name="T6" fmla="*/ 138 w 146"/>
                    <a:gd name="T7" fmla="*/ 36 h 258"/>
                    <a:gd name="T8" fmla="*/ 138 w 146"/>
                    <a:gd name="T9" fmla="*/ 225 h 258"/>
                    <a:gd name="T10" fmla="*/ 86 w 146"/>
                    <a:gd name="T11" fmla="*/ 21 h 258"/>
                    <a:gd name="T12" fmla="*/ 84 w 146"/>
                    <a:gd name="T13" fmla="*/ 23 h 258"/>
                    <a:gd name="T14" fmla="*/ 84 w 146"/>
                    <a:gd name="T15" fmla="*/ 23 h 258"/>
                    <a:gd name="T16" fmla="*/ 65 w 146"/>
                    <a:gd name="T17" fmla="*/ 23 h 258"/>
                    <a:gd name="T18" fmla="*/ 65 w 146"/>
                    <a:gd name="T19" fmla="*/ 23 h 258"/>
                    <a:gd name="T20" fmla="*/ 63 w 146"/>
                    <a:gd name="T21" fmla="*/ 21 h 258"/>
                    <a:gd name="T22" fmla="*/ 65 w 146"/>
                    <a:gd name="T23" fmla="*/ 19 h 258"/>
                    <a:gd name="T24" fmla="*/ 65 w 146"/>
                    <a:gd name="T25" fmla="*/ 19 h 258"/>
                    <a:gd name="T26" fmla="*/ 84 w 146"/>
                    <a:gd name="T27" fmla="*/ 19 h 258"/>
                    <a:gd name="T28" fmla="*/ 84 w 146"/>
                    <a:gd name="T29" fmla="*/ 19 h 258"/>
                    <a:gd name="T30" fmla="*/ 86 w 146"/>
                    <a:gd name="T31" fmla="*/ 21 h 258"/>
                    <a:gd name="T32" fmla="*/ 64 w 146"/>
                    <a:gd name="T33" fmla="*/ 242 h 258"/>
                    <a:gd name="T34" fmla="*/ 74 w 146"/>
                    <a:gd name="T35" fmla="*/ 232 h 258"/>
                    <a:gd name="T36" fmla="*/ 84 w 146"/>
                    <a:gd name="T37" fmla="*/ 242 h 258"/>
                    <a:gd name="T38" fmla="*/ 74 w 146"/>
                    <a:gd name="T39" fmla="*/ 252 h 258"/>
                    <a:gd name="T40" fmla="*/ 64 w 146"/>
                    <a:gd name="T41" fmla="*/ 242 h 258"/>
                    <a:gd name="T42" fmla="*/ 146 w 146"/>
                    <a:gd name="T43" fmla="*/ 239 h 258"/>
                    <a:gd name="T44" fmla="*/ 146 w 146"/>
                    <a:gd name="T45" fmla="*/ 21 h 258"/>
                    <a:gd name="T46" fmla="*/ 127 w 146"/>
                    <a:gd name="T47" fmla="*/ 1 h 258"/>
                    <a:gd name="T48" fmla="*/ 126 w 146"/>
                    <a:gd name="T49" fmla="*/ 1 h 258"/>
                    <a:gd name="T50" fmla="*/ 126 w 146"/>
                    <a:gd name="T51" fmla="*/ 0 h 258"/>
                    <a:gd name="T52" fmla="*/ 95 w 146"/>
                    <a:gd name="T53" fmla="*/ 0 h 258"/>
                    <a:gd name="T54" fmla="*/ 95 w 146"/>
                    <a:gd name="T55" fmla="*/ 1 h 258"/>
                    <a:gd name="T56" fmla="*/ 21 w 146"/>
                    <a:gd name="T57" fmla="*/ 1 h 258"/>
                    <a:gd name="T58" fmla="*/ 2 w 146"/>
                    <a:gd name="T59" fmla="*/ 21 h 258"/>
                    <a:gd name="T60" fmla="*/ 2 w 146"/>
                    <a:gd name="T61" fmla="*/ 40 h 258"/>
                    <a:gd name="T62" fmla="*/ 0 w 146"/>
                    <a:gd name="T63" fmla="*/ 40 h 258"/>
                    <a:gd name="T64" fmla="*/ 0 w 146"/>
                    <a:gd name="T65" fmla="*/ 53 h 258"/>
                    <a:gd name="T66" fmla="*/ 2 w 146"/>
                    <a:gd name="T67" fmla="*/ 53 h 258"/>
                    <a:gd name="T68" fmla="*/ 2 w 146"/>
                    <a:gd name="T69" fmla="*/ 63 h 258"/>
                    <a:gd name="T70" fmla="*/ 0 w 146"/>
                    <a:gd name="T71" fmla="*/ 63 h 258"/>
                    <a:gd name="T72" fmla="*/ 0 w 146"/>
                    <a:gd name="T73" fmla="*/ 76 h 258"/>
                    <a:gd name="T74" fmla="*/ 2 w 146"/>
                    <a:gd name="T75" fmla="*/ 76 h 258"/>
                    <a:gd name="T76" fmla="*/ 2 w 146"/>
                    <a:gd name="T77" fmla="*/ 86 h 258"/>
                    <a:gd name="T78" fmla="*/ 0 w 146"/>
                    <a:gd name="T79" fmla="*/ 86 h 258"/>
                    <a:gd name="T80" fmla="*/ 0 w 146"/>
                    <a:gd name="T81" fmla="*/ 99 h 258"/>
                    <a:gd name="T82" fmla="*/ 2 w 146"/>
                    <a:gd name="T83" fmla="*/ 99 h 258"/>
                    <a:gd name="T84" fmla="*/ 2 w 146"/>
                    <a:gd name="T85" fmla="*/ 239 h 258"/>
                    <a:gd name="T86" fmla="*/ 21 w 146"/>
                    <a:gd name="T87" fmla="*/ 258 h 258"/>
                    <a:gd name="T88" fmla="*/ 127 w 146"/>
                    <a:gd name="T89" fmla="*/ 258 h 258"/>
                    <a:gd name="T90" fmla="*/ 146 w 146"/>
                    <a:gd name="T91" fmla="*/ 2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6" h="258">
                      <a:moveTo>
                        <a:pt x="138" y="225"/>
                      </a:moveTo>
                      <a:cubicBezTo>
                        <a:pt x="10" y="225"/>
                        <a:pt x="10" y="225"/>
                        <a:pt x="10" y="225"/>
                      </a:cubicBezTo>
                      <a:cubicBezTo>
                        <a:pt x="10" y="36"/>
                        <a:pt x="10" y="36"/>
                        <a:pt x="10" y="36"/>
                      </a:cubicBezTo>
                      <a:cubicBezTo>
                        <a:pt x="138" y="36"/>
                        <a:pt x="138" y="36"/>
                        <a:pt x="138" y="36"/>
                      </a:cubicBezTo>
                      <a:lnTo>
                        <a:pt x="138" y="225"/>
                      </a:lnTo>
                      <a:close/>
                      <a:moveTo>
                        <a:pt x="86" y="21"/>
                      </a:moveTo>
                      <a:cubicBezTo>
                        <a:pt x="86" y="22"/>
                        <a:pt x="85" y="23"/>
                        <a:pt x="84" y="23"/>
                      </a:cubicBezTo>
                      <a:cubicBezTo>
                        <a:pt x="84" y="23"/>
                        <a:pt x="84" y="23"/>
                        <a:pt x="84" y="23"/>
                      </a:cubicBezTo>
                      <a:cubicBezTo>
                        <a:pt x="65" y="23"/>
                        <a:pt x="65" y="23"/>
                        <a:pt x="65" y="23"/>
                      </a:cubicBezTo>
                      <a:cubicBezTo>
                        <a:pt x="65" y="23"/>
                        <a:pt x="65" y="23"/>
                        <a:pt x="65" y="23"/>
                      </a:cubicBezTo>
                      <a:cubicBezTo>
                        <a:pt x="64" y="23"/>
                        <a:pt x="63" y="22"/>
                        <a:pt x="63" y="21"/>
                      </a:cubicBezTo>
                      <a:cubicBezTo>
                        <a:pt x="63" y="20"/>
                        <a:pt x="64" y="19"/>
                        <a:pt x="65" y="19"/>
                      </a:cubicBezTo>
                      <a:cubicBezTo>
                        <a:pt x="65" y="19"/>
                        <a:pt x="65" y="19"/>
                        <a:pt x="65" y="19"/>
                      </a:cubicBezTo>
                      <a:cubicBezTo>
                        <a:pt x="84" y="19"/>
                        <a:pt x="84" y="19"/>
                        <a:pt x="84" y="19"/>
                      </a:cubicBezTo>
                      <a:cubicBezTo>
                        <a:pt x="84" y="19"/>
                        <a:pt x="84" y="19"/>
                        <a:pt x="84" y="19"/>
                      </a:cubicBezTo>
                      <a:cubicBezTo>
                        <a:pt x="85" y="19"/>
                        <a:pt x="86" y="20"/>
                        <a:pt x="86" y="21"/>
                      </a:cubicBezTo>
                      <a:moveTo>
                        <a:pt x="64" y="242"/>
                      </a:moveTo>
                      <a:cubicBezTo>
                        <a:pt x="64" y="237"/>
                        <a:pt x="69" y="232"/>
                        <a:pt x="74" y="232"/>
                      </a:cubicBezTo>
                      <a:cubicBezTo>
                        <a:pt x="80" y="232"/>
                        <a:pt x="84" y="237"/>
                        <a:pt x="84" y="242"/>
                      </a:cubicBezTo>
                      <a:cubicBezTo>
                        <a:pt x="84" y="247"/>
                        <a:pt x="80" y="252"/>
                        <a:pt x="74" y="252"/>
                      </a:cubicBezTo>
                      <a:cubicBezTo>
                        <a:pt x="69" y="252"/>
                        <a:pt x="64" y="247"/>
                        <a:pt x="64" y="242"/>
                      </a:cubicBezTo>
                      <a:moveTo>
                        <a:pt x="146" y="239"/>
                      </a:moveTo>
                      <a:cubicBezTo>
                        <a:pt x="146" y="21"/>
                        <a:pt x="146" y="21"/>
                        <a:pt x="146" y="21"/>
                      </a:cubicBezTo>
                      <a:cubicBezTo>
                        <a:pt x="146" y="21"/>
                        <a:pt x="146" y="1"/>
                        <a:pt x="127" y="1"/>
                      </a:cubicBezTo>
                      <a:cubicBezTo>
                        <a:pt x="126" y="1"/>
                        <a:pt x="126" y="1"/>
                        <a:pt x="126" y="1"/>
                      </a:cubicBezTo>
                      <a:cubicBezTo>
                        <a:pt x="126" y="0"/>
                        <a:pt x="126" y="0"/>
                        <a:pt x="126" y="0"/>
                      </a:cubicBezTo>
                      <a:cubicBezTo>
                        <a:pt x="95" y="0"/>
                        <a:pt x="95" y="0"/>
                        <a:pt x="95" y="0"/>
                      </a:cubicBezTo>
                      <a:cubicBezTo>
                        <a:pt x="95" y="1"/>
                        <a:pt x="95" y="1"/>
                        <a:pt x="95" y="1"/>
                      </a:cubicBezTo>
                      <a:cubicBezTo>
                        <a:pt x="21" y="1"/>
                        <a:pt x="21" y="1"/>
                        <a:pt x="21" y="1"/>
                      </a:cubicBezTo>
                      <a:cubicBezTo>
                        <a:pt x="21" y="1"/>
                        <a:pt x="2" y="1"/>
                        <a:pt x="2" y="21"/>
                      </a:cubicBezTo>
                      <a:cubicBezTo>
                        <a:pt x="2" y="40"/>
                        <a:pt x="2" y="40"/>
                        <a:pt x="2" y="40"/>
                      </a:cubicBezTo>
                      <a:cubicBezTo>
                        <a:pt x="0" y="40"/>
                        <a:pt x="0" y="40"/>
                        <a:pt x="0" y="40"/>
                      </a:cubicBezTo>
                      <a:cubicBezTo>
                        <a:pt x="0" y="53"/>
                        <a:pt x="0" y="53"/>
                        <a:pt x="0" y="53"/>
                      </a:cubicBezTo>
                      <a:cubicBezTo>
                        <a:pt x="2" y="53"/>
                        <a:pt x="2" y="53"/>
                        <a:pt x="2" y="53"/>
                      </a:cubicBezTo>
                      <a:cubicBezTo>
                        <a:pt x="2" y="63"/>
                        <a:pt x="2" y="63"/>
                        <a:pt x="2" y="63"/>
                      </a:cubicBezTo>
                      <a:cubicBezTo>
                        <a:pt x="0" y="63"/>
                        <a:pt x="0" y="63"/>
                        <a:pt x="0" y="63"/>
                      </a:cubicBezTo>
                      <a:cubicBezTo>
                        <a:pt x="0" y="76"/>
                        <a:pt x="0" y="76"/>
                        <a:pt x="0" y="76"/>
                      </a:cubicBezTo>
                      <a:cubicBezTo>
                        <a:pt x="2" y="76"/>
                        <a:pt x="2" y="76"/>
                        <a:pt x="2" y="76"/>
                      </a:cubicBezTo>
                      <a:cubicBezTo>
                        <a:pt x="2" y="86"/>
                        <a:pt x="2" y="86"/>
                        <a:pt x="2" y="86"/>
                      </a:cubicBezTo>
                      <a:cubicBezTo>
                        <a:pt x="0" y="86"/>
                        <a:pt x="0" y="86"/>
                        <a:pt x="0" y="86"/>
                      </a:cubicBezTo>
                      <a:cubicBezTo>
                        <a:pt x="0" y="99"/>
                        <a:pt x="0" y="99"/>
                        <a:pt x="0" y="99"/>
                      </a:cubicBezTo>
                      <a:cubicBezTo>
                        <a:pt x="2" y="99"/>
                        <a:pt x="2" y="99"/>
                        <a:pt x="2" y="99"/>
                      </a:cubicBezTo>
                      <a:cubicBezTo>
                        <a:pt x="2" y="239"/>
                        <a:pt x="2" y="239"/>
                        <a:pt x="2" y="239"/>
                      </a:cubicBezTo>
                      <a:cubicBezTo>
                        <a:pt x="2" y="239"/>
                        <a:pt x="2" y="258"/>
                        <a:pt x="21" y="258"/>
                      </a:cubicBezTo>
                      <a:cubicBezTo>
                        <a:pt x="127" y="258"/>
                        <a:pt x="127" y="258"/>
                        <a:pt x="127" y="258"/>
                      </a:cubicBezTo>
                      <a:cubicBezTo>
                        <a:pt x="127" y="258"/>
                        <a:pt x="146" y="258"/>
                        <a:pt x="146" y="239"/>
                      </a:cubicBezTo>
                    </a:path>
                  </a:pathLst>
                </a:cu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2" name="Rounded Rectangle 11">
              <a:hlinkClick r:id="rId4" action="ppaction://hlinksldjump"/>
            </p:cNvPr>
            <p:cNvSpPr/>
            <p:nvPr/>
          </p:nvSpPr>
          <p:spPr>
            <a:xfrm>
              <a:off x="5108041" y="3039386"/>
              <a:ext cx="1543735" cy="227720"/>
            </a:xfrm>
            <a:prstGeom prst="roundRect">
              <a:avLst>
                <a:gd name="adj" fmla="val 50000"/>
              </a:avLst>
            </a:prstGeom>
            <a:solidFill>
              <a:srgbClr val="ED1C24"/>
            </a:solidFill>
            <a:ln w="38100" cmpd="dbl">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alibri Light" panose="020F0302020204030204" pitchFamily="34" charset="0"/>
                </a:rPr>
                <a:t>End User</a:t>
              </a:r>
            </a:p>
          </p:txBody>
        </p:sp>
        <p:sp>
          <p:nvSpPr>
            <p:cNvPr id="13" name="Rounded Rectangle 12">
              <a:hlinkClick r:id="rId3" action="ppaction://hlinksldjump"/>
            </p:cNvPr>
            <p:cNvSpPr/>
            <p:nvPr/>
          </p:nvSpPr>
          <p:spPr>
            <a:xfrm>
              <a:off x="5108041" y="5802748"/>
              <a:ext cx="1543735" cy="227720"/>
            </a:xfrm>
            <a:prstGeom prst="roundRect">
              <a:avLst>
                <a:gd name="adj" fmla="val 50000"/>
              </a:avLst>
            </a:prstGeom>
            <a:solidFill>
              <a:srgbClr val="ED1C24"/>
            </a:solidFill>
            <a:ln w="38100" cmpd="dbl">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Light" panose="020F0302020204030204" pitchFamily="34" charset="0"/>
                </a:rPr>
                <a:t>Installer Cloud</a:t>
              </a:r>
            </a:p>
          </p:txBody>
        </p:sp>
      </p:grpSp>
      <p:grpSp>
        <p:nvGrpSpPr>
          <p:cNvPr id="33" name="Group 32"/>
          <p:cNvGrpSpPr/>
          <p:nvPr/>
        </p:nvGrpSpPr>
        <p:grpSpPr>
          <a:xfrm>
            <a:off x="569877" y="1472909"/>
            <a:ext cx="3405347" cy="4762427"/>
            <a:chOff x="569877" y="1472909"/>
            <a:chExt cx="3405347" cy="4762427"/>
          </a:xfrm>
        </p:grpSpPr>
        <p:sp>
          <p:nvSpPr>
            <p:cNvPr id="34" name="Rounded Rectangle 33"/>
            <p:cNvSpPr/>
            <p:nvPr/>
          </p:nvSpPr>
          <p:spPr>
            <a:xfrm>
              <a:off x="758447" y="1472909"/>
              <a:ext cx="3028207" cy="4762427"/>
            </a:xfrm>
            <a:prstGeom prst="roundRect">
              <a:avLst>
                <a:gd name="adj" fmla="val 3192"/>
              </a:avLst>
            </a:prstGeom>
            <a:solidFill>
              <a:srgbClr val="FFFFFF">
                <a:alpha val="74902"/>
              </a:srgbClr>
            </a:solidFill>
            <a:ln w="63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69877" y="1644039"/>
              <a:ext cx="3405347" cy="386935"/>
            </a:xfrm>
            <a:prstGeom prst="roundRect">
              <a:avLst>
                <a:gd name="adj" fmla="val 50000"/>
              </a:avLst>
            </a:prstGeom>
            <a:solidFill>
              <a:srgbClr val="42505F"/>
            </a:solidFill>
            <a:ln>
              <a:noFill/>
            </a:ln>
          </p:spPr>
          <p:style>
            <a:lnRef idx="2">
              <a:schemeClr val="accent1">
                <a:shade val="50000"/>
              </a:schemeClr>
            </a:lnRef>
            <a:fillRef idx="1">
              <a:schemeClr val="accent1"/>
            </a:fillRef>
            <a:effectRef idx="0">
              <a:schemeClr val="accent1"/>
            </a:effectRef>
            <a:fontRef idx="minor">
              <a:schemeClr val="lt1"/>
            </a:fontRef>
          </p:style>
          <p:txBody>
            <a:bodyPr lIns="828000" rtlCol="0" anchor="ctr"/>
            <a:lstStyle/>
            <a:p>
              <a:r>
                <a:rPr lang="en-US" b="1" dirty="0">
                  <a:solidFill>
                    <a:schemeClr val="bg1"/>
                  </a:solidFill>
                </a:rPr>
                <a:t>Home</a:t>
              </a:r>
              <a:endParaRPr lang="he-IL" b="1" dirty="0">
                <a:solidFill>
                  <a:schemeClr val="bg1"/>
                </a:solidFill>
              </a:endParaRPr>
            </a:p>
          </p:txBody>
        </p:sp>
        <p:grpSp>
          <p:nvGrpSpPr>
            <p:cNvPr id="36" name="Group 35"/>
            <p:cNvGrpSpPr/>
            <p:nvPr/>
          </p:nvGrpSpPr>
          <p:grpSpPr>
            <a:xfrm>
              <a:off x="754960" y="1544786"/>
              <a:ext cx="657162" cy="514261"/>
              <a:chOff x="5345113" y="533751"/>
              <a:chExt cx="1776413" cy="1376363"/>
            </a:xfrm>
            <a:solidFill>
              <a:srgbClr val="ED1C24"/>
            </a:solidFill>
            <a:effectLst/>
          </p:grpSpPr>
          <p:sp>
            <p:nvSpPr>
              <p:cNvPr id="103" name="Freeform 5"/>
              <p:cNvSpPr>
                <a:spLocks/>
              </p:cNvSpPr>
              <p:nvPr/>
            </p:nvSpPr>
            <p:spPr bwMode="auto">
              <a:xfrm>
                <a:off x="5530851" y="787751"/>
                <a:ext cx="1404938" cy="1122363"/>
              </a:xfrm>
              <a:custGeom>
                <a:avLst/>
                <a:gdLst>
                  <a:gd name="T0" fmla="*/ 372 w 372"/>
                  <a:gd name="T1" fmla="*/ 144 h 297"/>
                  <a:gd name="T2" fmla="*/ 185 w 372"/>
                  <a:gd name="T3" fmla="*/ 0 h 297"/>
                  <a:gd name="T4" fmla="*/ 0 w 372"/>
                  <a:gd name="T5" fmla="*/ 144 h 297"/>
                  <a:gd name="T6" fmla="*/ 0 w 372"/>
                  <a:gd name="T7" fmla="*/ 282 h 297"/>
                  <a:gd name="T8" fmla="*/ 0 w 372"/>
                  <a:gd name="T9" fmla="*/ 282 h 297"/>
                  <a:gd name="T10" fmla="*/ 16 w 372"/>
                  <a:gd name="T11" fmla="*/ 297 h 297"/>
                  <a:gd name="T12" fmla="*/ 139 w 372"/>
                  <a:gd name="T13" fmla="*/ 297 h 297"/>
                  <a:gd name="T14" fmla="*/ 139 w 372"/>
                  <a:gd name="T15" fmla="*/ 201 h 297"/>
                  <a:gd name="T16" fmla="*/ 233 w 372"/>
                  <a:gd name="T17" fmla="*/ 201 h 297"/>
                  <a:gd name="T18" fmla="*/ 233 w 372"/>
                  <a:gd name="T19" fmla="*/ 297 h 297"/>
                  <a:gd name="T20" fmla="*/ 356 w 372"/>
                  <a:gd name="T21" fmla="*/ 297 h 297"/>
                  <a:gd name="T22" fmla="*/ 372 w 372"/>
                  <a:gd name="T23" fmla="*/ 282 h 297"/>
                  <a:gd name="T24" fmla="*/ 372 w 372"/>
                  <a:gd name="T25" fmla="*/ 282 h 297"/>
                  <a:gd name="T26" fmla="*/ 372 w 372"/>
                  <a:gd name="T27" fmla="*/ 282 h 297"/>
                  <a:gd name="T28" fmla="*/ 372 w 372"/>
                  <a:gd name="T29" fmla="*/ 14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 h="297">
                    <a:moveTo>
                      <a:pt x="372" y="144"/>
                    </a:moveTo>
                    <a:cubicBezTo>
                      <a:pt x="185" y="0"/>
                      <a:pt x="185" y="0"/>
                      <a:pt x="185" y="0"/>
                    </a:cubicBezTo>
                    <a:cubicBezTo>
                      <a:pt x="0" y="144"/>
                      <a:pt x="0" y="144"/>
                      <a:pt x="0" y="144"/>
                    </a:cubicBezTo>
                    <a:cubicBezTo>
                      <a:pt x="0" y="282"/>
                      <a:pt x="0" y="282"/>
                      <a:pt x="0" y="282"/>
                    </a:cubicBezTo>
                    <a:cubicBezTo>
                      <a:pt x="0" y="282"/>
                      <a:pt x="0" y="282"/>
                      <a:pt x="0" y="282"/>
                    </a:cubicBezTo>
                    <a:cubicBezTo>
                      <a:pt x="0" y="291"/>
                      <a:pt x="7" y="297"/>
                      <a:pt x="16" y="297"/>
                    </a:cubicBezTo>
                    <a:cubicBezTo>
                      <a:pt x="139" y="297"/>
                      <a:pt x="139" y="297"/>
                      <a:pt x="139" y="297"/>
                    </a:cubicBezTo>
                    <a:cubicBezTo>
                      <a:pt x="139" y="201"/>
                      <a:pt x="139" y="201"/>
                      <a:pt x="139" y="201"/>
                    </a:cubicBezTo>
                    <a:cubicBezTo>
                      <a:pt x="233" y="201"/>
                      <a:pt x="233" y="201"/>
                      <a:pt x="233" y="201"/>
                    </a:cubicBezTo>
                    <a:cubicBezTo>
                      <a:pt x="233" y="297"/>
                      <a:pt x="233" y="297"/>
                      <a:pt x="233" y="297"/>
                    </a:cubicBezTo>
                    <a:cubicBezTo>
                      <a:pt x="356" y="297"/>
                      <a:pt x="356" y="297"/>
                      <a:pt x="356" y="297"/>
                    </a:cubicBezTo>
                    <a:cubicBezTo>
                      <a:pt x="365" y="297"/>
                      <a:pt x="372" y="291"/>
                      <a:pt x="372" y="282"/>
                    </a:cubicBezTo>
                    <a:cubicBezTo>
                      <a:pt x="372" y="282"/>
                      <a:pt x="372" y="282"/>
                      <a:pt x="372" y="282"/>
                    </a:cubicBezTo>
                    <a:cubicBezTo>
                      <a:pt x="372" y="282"/>
                      <a:pt x="372" y="282"/>
                      <a:pt x="372" y="282"/>
                    </a:cubicBezTo>
                    <a:cubicBezTo>
                      <a:pt x="372" y="144"/>
                      <a:pt x="372" y="144"/>
                      <a:pt x="372" y="144"/>
                    </a:cubicBezTo>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6"/>
              <p:cNvSpPr>
                <a:spLocks/>
              </p:cNvSpPr>
              <p:nvPr/>
            </p:nvSpPr>
            <p:spPr bwMode="auto">
              <a:xfrm>
                <a:off x="5345113" y="533751"/>
                <a:ext cx="1776413" cy="804863"/>
              </a:xfrm>
              <a:custGeom>
                <a:avLst/>
                <a:gdLst>
                  <a:gd name="T0" fmla="*/ 465 w 470"/>
                  <a:gd name="T1" fmla="*/ 181 h 213"/>
                  <a:gd name="T2" fmla="*/ 406 w 470"/>
                  <a:gd name="T3" fmla="*/ 135 h 213"/>
                  <a:gd name="T4" fmla="*/ 407 w 470"/>
                  <a:gd name="T5" fmla="*/ 19 h 213"/>
                  <a:gd name="T6" fmla="*/ 395 w 470"/>
                  <a:gd name="T7" fmla="*/ 7 h 213"/>
                  <a:gd name="T8" fmla="*/ 345 w 470"/>
                  <a:gd name="T9" fmla="*/ 7 h 213"/>
                  <a:gd name="T10" fmla="*/ 333 w 470"/>
                  <a:gd name="T11" fmla="*/ 19 h 213"/>
                  <a:gd name="T12" fmla="*/ 333 w 470"/>
                  <a:gd name="T13" fmla="*/ 77 h 213"/>
                  <a:gd name="T14" fmla="*/ 240 w 470"/>
                  <a:gd name="T15" fmla="*/ 3 h 213"/>
                  <a:gd name="T16" fmla="*/ 230 w 470"/>
                  <a:gd name="T17" fmla="*/ 3 h 213"/>
                  <a:gd name="T18" fmla="*/ 5 w 470"/>
                  <a:gd name="T19" fmla="*/ 179 h 213"/>
                  <a:gd name="T20" fmla="*/ 4 w 470"/>
                  <a:gd name="T21" fmla="*/ 187 h 213"/>
                  <a:gd name="T22" fmla="*/ 27 w 470"/>
                  <a:gd name="T23" fmla="*/ 209 h 213"/>
                  <a:gd name="T24" fmla="*/ 35 w 470"/>
                  <a:gd name="T25" fmla="*/ 209 h 213"/>
                  <a:gd name="T26" fmla="*/ 231 w 470"/>
                  <a:gd name="T27" fmla="*/ 55 h 213"/>
                  <a:gd name="T28" fmla="*/ 240 w 470"/>
                  <a:gd name="T29" fmla="*/ 55 h 213"/>
                  <a:gd name="T30" fmla="*/ 435 w 470"/>
                  <a:gd name="T31" fmla="*/ 210 h 213"/>
                  <a:gd name="T32" fmla="*/ 444 w 470"/>
                  <a:gd name="T33" fmla="*/ 209 h 213"/>
                  <a:gd name="T34" fmla="*/ 466 w 470"/>
                  <a:gd name="T35" fmla="*/ 188 h 213"/>
                  <a:gd name="T36" fmla="*/ 465 w 470"/>
                  <a:gd name="T37" fmla="*/ 1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0" h="213">
                    <a:moveTo>
                      <a:pt x="465" y="181"/>
                    </a:moveTo>
                    <a:cubicBezTo>
                      <a:pt x="406" y="135"/>
                      <a:pt x="406" y="135"/>
                      <a:pt x="406" y="135"/>
                    </a:cubicBezTo>
                    <a:cubicBezTo>
                      <a:pt x="407" y="132"/>
                      <a:pt x="407" y="19"/>
                      <a:pt x="407" y="19"/>
                    </a:cubicBezTo>
                    <a:cubicBezTo>
                      <a:pt x="407" y="19"/>
                      <a:pt x="407" y="7"/>
                      <a:pt x="395" y="7"/>
                    </a:cubicBezTo>
                    <a:cubicBezTo>
                      <a:pt x="345" y="7"/>
                      <a:pt x="345" y="7"/>
                      <a:pt x="345" y="7"/>
                    </a:cubicBezTo>
                    <a:cubicBezTo>
                      <a:pt x="345" y="7"/>
                      <a:pt x="333" y="7"/>
                      <a:pt x="333" y="19"/>
                    </a:cubicBezTo>
                    <a:cubicBezTo>
                      <a:pt x="333" y="77"/>
                      <a:pt x="333" y="77"/>
                      <a:pt x="333" y="77"/>
                    </a:cubicBezTo>
                    <a:cubicBezTo>
                      <a:pt x="240" y="3"/>
                      <a:pt x="240" y="3"/>
                      <a:pt x="240" y="3"/>
                    </a:cubicBezTo>
                    <a:cubicBezTo>
                      <a:pt x="235" y="0"/>
                      <a:pt x="230" y="3"/>
                      <a:pt x="230" y="3"/>
                    </a:cubicBezTo>
                    <a:cubicBezTo>
                      <a:pt x="5" y="179"/>
                      <a:pt x="5" y="179"/>
                      <a:pt x="5" y="179"/>
                    </a:cubicBezTo>
                    <a:cubicBezTo>
                      <a:pt x="0" y="183"/>
                      <a:pt x="4" y="187"/>
                      <a:pt x="4" y="187"/>
                    </a:cubicBezTo>
                    <a:cubicBezTo>
                      <a:pt x="27" y="209"/>
                      <a:pt x="27" y="209"/>
                      <a:pt x="27" y="209"/>
                    </a:cubicBezTo>
                    <a:cubicBezTo>
                      <a:pt x="31" y="213"/>
                      <a:pt x="35" y="209"/>
                      <a:pt x="35" y="209"/>
                    </a:cubicBezTo>
                    <a:cubicBezTo>
                      <a:pt x="231" y="55"/>
                      <a:pt x="231" y="55"/>
                      <a:pt x="231" y="55"/>
                    </a:cubicBezTo>
                    <a:cubicBezTo>
                      <a:pt x="235" y="52"/>
                      <a:pt x="240" y="55"/>
                      <a:pt x="240" y="55"/>
                    </a:cubicBezTo>
                    <a:cubicBezTo>
                      <a:pt x="435" y="210"/>
                      <a:pt x="435" y="210"/>
                      <a:pt x="435" y="210"/>
                    </a:cubicBezTo>
                    <a:cubicBezTo>
                      <a:pt x="440" y="213"/>
                      <a:pt x="444" y="209"/>
                      <a:pt x="444" y="209"/>
                    </a:cubicBezTo>
                    <a:cubicBezTo>
                      <a:pt x="466" y="188"/>
                      <a:pt x="466" y="188"/>
                      <a:pt x="466" y="188"/>
                    </a:cubicBezTo>
                    <a:cubicBezTo>
                      <a:pt x="470" y="184"/>
                      <a:pt x="465" y="181"/>
                      <a:pt x="465" y="181"/>
                    </a:cubicBezTo>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7" name="Group 36"/>
            <p:cNvGrpSpPr/>
            <p:nvPr/>
          </p:nvGrpSpPr>
          <p:grpSpPr>
            <a:xfrm>
              <a:off x="3149268" y="3709199"/>
              <a:ext cx="363235" cy="782853"/>
              <a:chOff x="3900488" y="3921125"/>
              <a:chExt cx="531812" cy="1146175"/>
            </a:xfrm>
          </p:grpSpPr>
          <p:sp>
            <p:nvSpPr>
              <p:cNvPr id="97" name="Freeform 5"/>
              <p:cNvSpPr>
                <a:spLocks/>
              </p:cNvSpPr>
              <p:nvPr/>
            </p:nvSpPr>
            <p:spPr bwMode="auto">
              <a:xfrm>
                <a:off x="4179888" y="3921125"/>
                <a:ext cx="125412" cy="1104900"/>
              </a:xfrm>
              <a:custGeom>
                <a:avLst/>
                <a:gdLst>
                  <a:gd name="T0" fmla="*/ 28 w 33"/>
                  <a:gd name="T1" fmla="*/ 0 h 292"/>
                  <a:gd name="T2" fmla="*/ 0 w 33"/>
                  <a:gd name="T3" fmla="*/ 0 h 292"/>
                  <a:gd name="T4" fmla="*/ 0 w 33"/>
                  <a:gd name="T5" fmla="*/ 134 h 292"/>
                  <a:gd name="T6" fmla="*/ 9 w 33"/>
                  <a:gd name="T7" fmla="*/ 146 h 292"/>
                  <a:gd name="T8" fmla="*/ 0 w 33"/>
                  <a:gd name="T9" fmla="*/ 158 h 292"/>
                  <a:gd name="T10" fmla="*/ 0 w 33"/>
                  <a:gd name="T11" fmla="*/ 292 h 292"/>
                  <a:gd name="T12" fmla="*/ 28 w 33"/>
                  <a:gd name="T13" fmla="*/ 292 h 292"/>
                  <a:gd name="T14" fmla="*/ 33 w 33"/>
                  <a:gd name="T15" fmla="*/ 287 h 292"/>
                  <a:gd name="T16" fmla="*/ 33 w 33"/>
                  <a:gd name="T17" fmla="*/ 6 h 292"/>
                  <a:gd name="T18" fmla="*/ 28 w 33"/>
                  <a:gd name="T1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92">
                    <a:moveTo>
                      <a:pt x="28" y="0"/>
                    </a:moveTo>
                    <a:cubicBezTo>
                      <a:pt x="0" y="0"/>
                      <a:pt x="0" y="0"/>
                      <a:pt x="0" y="0"/>
                    </a:cubicBezTo>
                    <a:cubicBezTo>
                      <a:pt x="0" y="134"/>
                      <a:pt x="0" y="134"/>
                      <a:pt x="0" y="134"/>
                    </a:cubicBezTo>
                    <a:cubicBezTo>
                      <a:pt x="5" y="136"/>
                      <a:pt x="9" y="141"/>
                      <a:pt x="9" y="146"/>
                    </a:cubicBezTo>
                    <a:cubicBezTo>
                      <a:pt x="9" y="152"/>
                      <a:pt x="5" y="156"/>
                      <a:pt x="0" y="158"/>
                    </a:cubicBezTo>
                    <a:cubicBezTo>
                      <a:pt x="0" y="292"/>
                      <a:pt x="0" y="292"/>
                      <a:pt x="0" y="292"/>
                    </a:cubicBezTo>
                    <a:cubicBezTo>
                      <a:pt x="28" y="292"/>
                      <a:pt x="28" y="292"/>
                      <a:pt x="28" y="292"/>
                    </a:cubicBezTo>
                    <a:cubicBezTo>
                      <a:pt x="31" y="292"/>
                      <a:pt x="33" y="290"/>
                      <a:pt x="33" y="287"/>
                    </a:cubicBezTo>
                    <a:cubicBezTo>
                      <a:pt x="33" y="6"/>
                      <a:pt x="33" y="6"/>
                      <a:pt x="33" y="6"/>
                    </a:cubicBezTo>
                    <a:cubicBezTo>
                      <a:pt x="33" y="3"/>
                      <a:pt x="31" y="0"/>
                      <a:pt x="28" y="0"/>
                    </a:cubicBezTo>
                    <a:close/>
                  </a:path>
                </a:pathLst>
              </a:custGeom>
              <a:solidFill>
                <a:srgbClr val="2F3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
              <p:cNvSpPr>
                <a:spLocks/>
              </p:cNvSpPr>
              <p:nvPr/>
            </p:nvSpPr>
            <p:spPr bwMode="auto">
              <a:xfrm>
                <a:off x="4025900" y="3921125"/>
                <a:ext cx="122237" cy="1104900"/>
              </a:xfrm>
              <a:custGeom>
                <a:avLst/>
                <a:gdLst>
                  <a:gd name="T0" fmla="*/ 32 w 32"/>
                  <a:gd name="T1" fmla="*/ 158 h 292"/>
                  <a:gd name="T2" fmla="*/ 24 w 32"/>
                  <a:gd name="T3" fmla="*/ 146 h 292"/>
                  <a:gd name="T4" fmla="*/ 32 w 32"/>
                  <a:gd name="T5" fmla="*/ 134 h 292"/>
                  <a:gd name="T6" fmla="*/ 32 w 32"/>
                  <a:gd name="T7" fmla="*/ 0 h 292"/>
                  <a:gd name="T8" fmla="*/ 5 w 32"/>
                  <a:gd name="T9" fmla="*/ 0 h 292"/>
                  <a:gd name="T10" fmla="*/ 0 w 32"/>
                  <a:gd name="T11" fmla="*/ 6 h 292"/>
                  <a:gd name="T12" fmla="*/ 0 w 32"/>
                  <a:gd name="T13" fmla="*/ 287 h 292"/>
                  <a:gd name="T14" fmla="*/ 5 w 32"/>
                  <a:gd name="T15" fmla="*/ 292 h 292"/>
                  <a:gd name="T16" fmla="*/ 32 w 32"/>
                  <a:gd name="T17" fmla="*/ 292 h 292"/>
                  <a:gd name="T18" fmla="*/ 32 w 32"/>
                  <a:gd name="T19" fmla="*/ 15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92">
                    <a:moveTo>
                      <a:pt x="32" y="158"/>
                    </a:moveTo>
                    <a:cubicBezTo>
                      <a:pt x="28" y="156"/>
                      <a:pt x="24" y="152"/>
                      <a:pt x="24" y="146"/>
                    </a:cubicBezTo>
                    <a:cubicBezTo>
                      <a:pt x="24" y="141"/>
                      <a:pt x="28" y="136"/>
                      <a:pt x="32" y="134"/>
                    </a:cubicBezTo>
                    <a:cubicBezTo>
                      <a:pt x="32" y="0"/>
                      <a:pt x="32" y="0"/>
                      <a:pt x="32" y="0"/>
                    </a:cubicBezTo>
                    <a:cubicBezTo>
                      <a:pt x="5" y="0"/>
                      <a:pt x="5" y="0"/>
                      <a:pt x="5" y="0"/>
                    </a:cubicBezTo>
                    <a:cubicBezTo>
                      <a:pt x="2" y="0"/>
                      <a:pt x="0" y="3"/>
                      <a:pt x="0" y="6"/>
                    </a:cubicBezTo>
                    <a:cubicBezTo>
                      <a:pt x="0" y="287"/>
                      <a:pt x="0" y="287"/>
                      <a:pt x="0" y="287"/>
                    </a:cubicBezTo>
                    <a:cubicBezTo>
                      <a:pt x="0" y="290"/>
                      <a:pt x="2" y="292"/>
                      <a:pt x="5" y="292"/>
                    </a:cubicBezTo>
                    <a:cubicBezTo>
                      <a:pt x="32" y="292"/>
                      <a:pt x="32" y="292"/>
                      <a:pt x="32" y="292"/>
                    </a:cubicBezTo>
                    <a:lnTo>
                      <a:pt x="32" y="158"/>
                    </a:lnTo>
                    <a:close/>
                  </a:path>
                </a:pathLst>
              </a:custGeom>
              <a:solidFill>
                <a:srgbClr val="2F3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7"/>
              <p:cNvSpPr>
                <a:spLocks/>
              </p:cNvSpPr>
              <p:nvPr/>
            </p:nvSpPr>
            <p:spPr bwMode="auto">
              <a:xfrm>
                <a:off x="3900488" y="5045075"/>
                <a:ext cx="531812" cy="22225"/>
              </a:xfrm>
              <a:custGeom>
                <a:avLst/>
                <a:gdLst>
                  <a:gd name="T0" fmla="*/ 0 w 335"/>
                  <a:gd name="T1" fmla="*/ 0 h 14"/>
                  <a:gd name="T2" fmla="*/ 335 w 335"/>
                  <a:gd name="T3" fmla="*/ 0 h 14"/>
                  <a:gd name="T4" fmla="*/ 335 w 335"/>
                  <a:gd name="T5" fmla="*/ 14 h 14"/>
                  <a:gd name="T6" fmla="*/ 0 w 335"/>
                  <a:gd name="T7" fmla="*/ 14 h 14"/>
                  <a:gd name="T8" fmla="*/ 0 w 335"/>
                  <a:gd name="T9" fmla="*/ 0 h 14"/>
                  <a:gd name="T10" fmla="*/ 0 w 335"/>
                  <a:gd name="T11" fmla="*/ 0 h 14"/>
                </a:gdLst>
                <a:ahLst/>
                <a:cxnLst>
                  <a:cxn ang="0">
                    <a:pos x="T0" y="T1"/>
                  </a:cxn>
                  <a:cxn ang="0">
                    <a:pos x="T2" y="T3"/>
                  </a:cxn>
                  <a:cxn ang="0">
                    <a:pos x="T4" y="T5"/>
                  </a:cxn>
                  <a:cxn ang="0">
                    <a:pos x="T6" y="T7"/>
                  </a:cxn>
                  <a:cxn ang="0">
                    <a:pos x="T8" y="T9"/>
                  </a:cxn>
                  <a:cxn ang="0">
                    <a:pos x="T10" y="T11"/>
                  </a:cxn>
                </a:cxnLst>
                <a:rect l="0" t="0" r="r" b="b"/>
                <a:pathLst>
                  <a:path w="335" h="14">
                    <a:moveTo>
                      <a:pt x="0" y="0"/>
                    </a:moveTo>
                    <a:lnTo>
                      <a:pt x="335" y="0"/>
                    </a:lnTo>
                    <a:lnTo>
                      <a:pt x="335" y="14"/>
                    </a:lnTo>
                    <a:lnTo>
                      <a:pt x="0" y="14"/>
                    </a:lnTo>
                    <a:lnTo>
                      <a:pt x="0" y="0"/>
                    </a:lnTo>
                    <a:lnTo>
                      <a:pt x="0" y="0"/>
                    </a:lnTo>
                    <a:close/>
                  </a:path>
                </a:pathLst>
              </a:custGeom>
              <a:solidFill>
                <a:srgbClr val="2F3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8"/>
              <p:cNvSpPr>
                <a:spLocks/>
              </p:cNvSpPr>
              <p:nvPr/>
            </p:nvSpPr>
            <p:spPr bwMode="auto">
              <a:xfrm>
                <a:off x="4025900" y="4144963"/>
                <a:ext cx="53975" cy="30163"/>
              </a:xfrm>
              <a:custGeom>
                <a:avLst/>
                <a:gdLst>
                  <a:gd name="T0" fmla="*/ 0 w 34"/>
                  <a:gd name="T1" fmla="*/ 0 h 19"/>
                  <a:gd name="T2" fmla="*/ 34 w 34"/>
                  <a:gd name="T3" fmla="*/ 0 h 19"/>
                  <a:gd name="T4" fmla="*/ 34 w 34"/>
                  <a:gd name="T5" fmla="*/ 19 h 19"/>
                  <a:gd name="T6" fmla="*/ 0 w 34"/>
                  <a:gd name="T7" fmla="*/ 19 h 19"/>
                  <a:gd name="T8" fmla="*/ 0 w 34"/>
                  <a:gd name="T9" fmla="*/ 0 h 19"/>
                  <a:gd name="T10" fmla="*/ 0 w 34"/>
                  <a:gd name="T11" fmla="*/ 0 h 19"/>
                </a:gdLst>
                <a:ahLst/>
                <a:cxnLst>
                  <a:cxn ang="0">
                    <a:pos x="T0" y="T1"/>
                  </a:cxn>
                  <a:cxn ang="0">
                    <a:pos x="T2" y="T3"/>
                  </a:cxn>
                  <a:cxn ang="0">
                    <a:pos x="T4" y="T5"/>
                  </a:cxn>
                  <a:cxn ang="0">
                    <a:pos x="T6" y="T7"/>
                  </a:cxn>
                  <a:cxn ang="0">
                    <a:pos x="T8" y="T9"/>
                  </a:cxn>
                  <a:cxn ang="0">
                    <a:pos x="T10" y="T11"/>
                  </a:cxn>
                </a:cxnLst>
                <a:rect l="0" t="0" r="r" b="b"/>
                <a:pathLst>
                  <a:path w="34" h="19">
                    <a:moveTo>
                      <a:pt x="0" y="0"/>
                    </a:moveTo>
                    <a:lnTo>
                      <a:pt x="34" y="0"/>
                    </a:lnTo>
                    <a:lnTo>
                      <a:pt x="34" y="19"/>
                    </a:lnTo>
                    <a:lnTo>
                      <a:pt x="0" y="1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
              <p:cNvSpPr>
                <a:spLocks/>
              </p:cNvSpPr>
              <p:nvPr/>
            </p:nvSpPr>
            <p:spPr bwMode="auto">
              <a:xfrm>
                <a:off x="4025900" y="4210050"/>
                <a:ext cx="53975" cy="30163"/>
              </a:xfrm>
              <a:custGeom>
                <a:avLst/>
                <a:gdLst>
                  <a:gd name="T0" fmla="*/ 0 w 34"/>
                  <a:gd name="T1" fmla="*/ 0 h 19"/>
                  <a:gd name="T2" fmla="*/ 34 w 34"/>
                  <a:gd name="T3" fmla="*/ 0 h 19"/>
                  <a:gd name="T4" fmla="*/ 34 w 34"/>
                  <a:gd name="T5" fmla="*/ 19 h 19"/>
                  <a:gd name="T6" fmla="*/ 0 w 34"/>
                  <a:gd name="T7" fmla="*/ 19 h 19"/>
                  <a:gd name="T8" fmla="*/ 0 w 34"/>
                  <a:gd name="T9" fmla="*/ 0 h 19"/>
                  <a:gd name="T10" fmla="*/ 0 w 34"/>
                  <a:gd name="T11" fmla="*/ 0 h 19"/>
                </a:gdLst>
                <a:ahLst/>
                <a:cxnLst>
                  <a:cxn ang="0">
                    <a:pos x="T0" y="T1"/>
                  </a:cxn>
                  <a:cxn ang="0">
                    <a:pos x="T2" y="T3"/>
                  </a:cxn>
                  <a:cxn ang="0">
                    <a:pos x="T4" y="T5"/>
                  </a:cxn>
                  <a:cxn ang="0">
                    <a:pos x="T6" y="T7"/>
                  </a:cxn>
                  <a:cxn ang="0">
                    <a:pos x="T8" y="T9"/>
                  </a:cxn>
                  <a:cxn ang="0">
                    <a:pos x="T10" y="T11"/>
                  </a:cxn>
                </a:cxnLst>
                <a:rect l="0" t="0" r="r" b="b"/>
                <a:pathLst>
                  <a:path w="34" h="19">
                    <a:moveTo>
                      <a:pt x="0" y="0"/>
                    </a:moveTo>
                    <a:lnTo>
                      <a:pt x="34" y="0"/>
                    </a:lnTo>
                    <a:lnTo>
                      <a:pt x="34" y="19"/>
                    </a:lnTo>
                    <a:lnTo>
                      <a:pt x="0" y="1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
              <p:cNvSpPr>
                <a:spLocks/>
              </p:cNvSpPr>
              <p:nvPr/>
            </p:nvSpPr>
            <p:spPr bwMode="auto">
              <a:xfrm>
                <a:off x="4025900" y="4270375"/>
                <a:ext cx="53975" cy="33338"/>
              </a:xfrm>
              <a:custGeom>
                <a:avLst/>
                <a:gdLst>
                  <a:gd name="T0" fmla="*/ 0 w 34"/>
                  <a:gd name="T1" fmla="*/ 0 h 21"/>
                  <a:gd name="T2" fmla="*/ 34 w 34"/>
                  <a:gd name="T3" fmla="*/ 0 h 21"/>
                  <a:gd name="T4" fmla="*/ 34 w 34"/>
                  <a:gd name="T5" fmla="*/ 21 h 21"/>
                  <a:gd name="T6" fmla="*/ 0 w 34"/>
                  <a:gd name="T7" fmla="*/ 21 h 21"/>
                  <a:gd name="T8" fmla="*/ 0 w 34"/>
                  <a:gd name="T9" fmla="*/ 0 h 21"/>
                  <a:gd name="T10" fmla="*/ 0 w 34"/>
                  <a:gd name="T11" fmla="*/ 0 h 21"/>
                </a:gdLst>
                <a:ahLst/>
                <a:cxnLst>
                  <a:cxn ang="0">
                    <a:pos x="T0" y="T1"/>
                  </a:cxn>
                  <a:cxn ang="0">
                    <a:pos x="T2" y="T3"/>
                  </a:cxn>
                  <a:cxn ang="0">
                    <a:pos x="T4" y="T5"/>
                  </a:cxn>
                  <a:cxn ang="0">
                    <a:pos x="T6" y="T7"/>
                  </a:cxn>
                  <a:cxn ang="0">
                    <a:pos x="T8" y="T9"/>
                  </a:cxn>
                  <a:cxn ang="0">
                    <a:pos x="T10" y="T11"/>
                  </a:cxn>
                </a:cxnLst>
                <a:rect l="0" t="0" r="r" b="b"/>
                <a:pathLst>
                  <a:path w="34" h="21">
                    <a:moveTo>
                      <a:pt x="0" y="0"/>
                    </a:moveTo>
                    <a:lnTo>
                      <a:pt x="34" y="0"/>
                    </a:lnTo>
                    <a:lnTo>
                      <a:pt x="34" y="21"/>
                    </a:lnTo>
                    <a:lnTo>
                      <a:pt x="0" y="21"/>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 name="TextBox 37"/>
            <p:cNvSpPr txBox="1"/>
            <p:nvPr/>
          </p:nvSpPr>
          <p:spPr>
            <a:xfrm>
              <a:off x="2503124" y="3854124"/>
              <a:ext cx="770238" cy="453907"/>
            </a:xfrm>
            <a:prstGeom prst="rect">
              <a:avLst/>
            </a:prstGeom>
            <a:noFill/>
          </p:spPr>
          <p:txBody>
            <a:bodyPr wrap="square" rtlCol="0">
              <a:spAutoFit/>
            </a:bodyPr>
            <a:lstStyle>
              <a:defPPr>
                <a:defRPr lang="en-US"/>
              </a:defPPr>
              <a:lvl1pPr>
                <a:defRPr sz="1600">
                  <a:latin typeface="Arial" panose="020B0604020202020204" pitchFamily="34" charset="0"/>
                  <a:cs typeface="Arial" panose="020B0604020202020204" pitchFamily="34" charset="0"/>
                </a:defRPr>
              </a:lvl1pPr>
            </a:lstStyle>
            <a:p>
              <a:pPr algn="r">
                <a:lnSpc>
                  <a:spcPts val="1400"/>
                </a:lnSpc>
              </a:pPr>
              <a:r>
                <a:rPr lang="en-US" sz="1400" dirty="0">
                  <a:latin typeface="Calibri Light" panose="020F0302020204030204" pitchFamily="34" charset="0"/>
                </a:rPr>
                <a:t>Home Router</a:t>
              </a:r>
            </a:p>
          </p:txBody>
        </p:sp>
        <p:sp>
          <p:nvSpPr>
            <p:cNvPr id="39" name="TextBox 38"/>
            <p:cNvSpPr txBox="1"/>
            <p:nvPr/>
          </p:nvSpPr>
          <p:spPr>
            <a:xfrm>
              <a:off x="1086819" y="4439025"/>
              <a:ext cx="835361" cy="310855"/>
            </a:xfrm>
            <a:prstGeom prst="rect">
              <a:avLst/>
            </a:prstGeom>
            <a:noFill/>
          </p:spPr>
          <p:txBody>
            <a:bodyPr wrap="square" rtlCol="0">
              <a:spAutoFit/>
            </a:bodyPr>
            <a:lstStyle>
              <a:defPPr>
                <a:defRPr lang="en-US"/>
              </a:defPPr>
              <a:lvl1pPr>
                <a:defRPr sz="1600">
                  <a:latin typeface="Arial" panose="020B0604020202020204" pitchFamily="34" charset="0"/>
                  <a:cs typeface="Arial" panose="020B0604020202020204" pitchFamily="34" charset="0"/>
                </a:defRPr>
              </a:lvl1pPr>
            </a:lstStyle>
            <a:p>
              <a:pPr algn="ctr"/>
              <a:r>
                <a:rPr lang="en-US" sz="1400" dirty="0" err="1">
                  <a:latin typeface="Calibri Light" panose="020F0302020204030204" pitchFamily="34" charset="0"/>
                </a:rPr>
                <a:t>VUpoint</a:t>
              </a:r>
              <a:endParaRPr lang="en-US" sz="1400" dirty="0">
                <a:latin typeface="Calibri Light" panose="020F0302020204030204" pitchFamily="34" charset="0"/>
              </a:endParaRPr>
            </a:p>
          </p:txBody>
        </p:sp>
        <p:grpSp>
          <p:nvGrpSpPr>
            <p:cNvPr id="40" name="Group 39"/>
            <p:cNvGrpSpPr/>
            <p:nvPr/>
          </p:nvGrpSpPr>
          <p:grpSpPr>
            <a:xfrm>
              <a:off x="1225507" y="4056788"/>
              <a:ext cx="535421" cy="357816"/>
              <a:chOff x="3331021" y="4101473"/>
              <a:chExt cx="588963" cy="476250"/>
            </a:xfrm>
            <a:solidFill>
              <a:srgbClr val="ED1C24"/>
            </a:solidFill>
          </p:grpSpPr>
          <p:sp>
            <p:nvSpPr>
              <p:cNvPr id="92" name="Freeform 5"/>
              <p:cNvSpPr>
                <a:spLocks/>
              </p:cNvSpPr>
              <p:nvPr/>
            </p:nvSpPr>
            <p:spPr bwMode="auto">
              <a:xfrm>
                <a:off x="3377059" y="4228473"/>
                <a:ext cx="265113" cy="349250"/>
              </a:xfrm>
              <a:custGeom>
                <a:avLst/>
                <a:gdLst>
                  <a:gd name="T0" fmla="*/ 0 w 69"/>
                  <a:gd name="T1" fmla="*/ 45 h 91"/>
                  <a:gd name="T2" fmla="*/ 34 w 69"/>
                  <a:gd name="T3" fmla="*/ 91 h 91"/>
                  <a:gd name="T4" fmla="*/ 69 w 69"/>
                  <a:gd name="T5" fmla="*/ 46 h 91"/>
                  <a:gd name="T6" fmla="*/ 67 w 69"/>
                  <a:gd name="T7" fmla="*/ 44 h 91"/>
                  <a:gd name="T8" fmla="*/ 67 w 69"/>
                  <a:gd name="T9" fmla="*/ 44 h 91"/>
                  <a:gd name="T10" fmla="*/ 67 w 69"/>
                  <a:gd name="T11" fmla="*/ 44 h 91"/>
                  <a:gd name="T12" fmla="*/ 31 w 69"/>
                  <a:gd name="T13" fmla="*/ 4 h 91"/>
                  <a:gd name="T14" fmla="*/ 28 w 69"/>
                  <a:gd name="T15" fmla="*/ 0 h 91"/>
                  <a:gd name="T16" fmla="*/ 0 w 69"/>
                  <a:gd name="T17"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91">
                    <a:moveTo>
                      <a:pt x="0" y="45"/>
                    </a:moveTo>
                    <a:cubicBezTo>
                      <a:pt x="0" y="71"/>
                      <a:pt x="15" y="91"/>
                      <a:pt x="34" y="91"/>
                    </a:cubicBezTo>
                    <a:cubicBezTo>
                      <a:pt x="54" y="91"/>
                      <a:pt x="69" y="71"/>
                      <a:pt x="69" y="46"/>
                    </a:cubicBezTo>
                    <a:cubicBezTo>
                      <a:pt x="69" y="45"/>
                      <a:pt x="68" y="45"/>
                      <a:pt x="67" y="44"/>
                    </a:cubicBezTo>
                    <a:cubicBezTo>
                      <a:pt x="67" y="44"/>
                      <a:pt x="67" y="44"/>
                      <a:pt x="67" y="44"/>
                    </a:cubicBezTo>
                    <a:cubicBezTo>
                      <a:pt x="67" y="44"/>
                      <a:pt x="67" y="44"/>
                      <a:pt x="67" y="44"/>
                    </a:cubicBezTo>
                    <a:cubicBezTo>
                      <a:pt x="59" y="37"/>
                      <a:pt x="48" y="26"/>
                      <a:pt x="31" y="4"/>
                    </a:cubicBezTo>
                    <a:cubicBezTo>
                      <a:pt x="30" y="2"/>
                      <a:pt x="29" y="1"/>
                      <a:pt x="28" y="0"/>
                    </a:cubicBezTo>
                    <a:cubicBezTo>
                      <a:pt x="12" y="4"/>
                      <a:pt x="0" y="23"/>
                      <a:pt x="0" y="45"/>
                    </a:cubicBezTo>
                    <a:close/>
                  </a:path>
                </a:pathLst>
              </a:custGeom>
              <a:solidFill>
                <a:srgbClr val="2E3842"/>
              </a:solid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93" name="Oval 6"/>
              <p:cNvSpPr>
                <a:spLocks noChangeArrowheads="1"/>
              </p:cNvSpPr>
              <p:nvPr/>
            </p:nvSpPr>
            <p:spPr bwMode="auto">
              <a:xfrm>
                <a:off x="3442146" y="4320548"/>
                <a:ext cx="122238" cy="160338"/>
              </a:xfrm>
              <a:prstGeom prst="ellipse">
                <a:avLst/>
              </a:prstGeom>
              <a:solidFill>
                <a:srgbClr val="FFFFFF"/>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7"/>
              <p:cNvSpPr>
                <a:spLocks/>
              </p:cNvSpPr>
              <p:nvPr/>
            </p:nvSpPr>
            <p:spPr bwMode="auto">
              <a:xfrm>
                <a:off x="3331021" y="4177673"/>
                <a:ext cx="134938" cy="153988"/>
              </a:xfrm>
              <a:custGeom>
                <a:avLst/>
                <a:gdLst>
                  <a:gd name="T0" fmla="*/ 35 w 35"/>
                  <a:gd name="T1" fmla="*/ 9 h 40"/>
                  <a:gd name="T2" fmla="*/ 15 w 35"/>
                  <a:gd name="T3" fmla="*/ 1 h 40"/>
                  <a:gd name="T4" fmla="*/ 1 w 35"/>
                  <a:gd name="T5" fmla="*/ 19 h 40"/>
                  <a:gd name="T6" fmla="*/ 9 w 35"/>
                  <a:gd name="T7" fmla="*/ 40 h 40"/>
                  <a:gd name="T8" fmla="*/ 35 w 35"/>
                  <a:gd name="T9" fmla="*/ 9 h 40"/>
                </a:gdLst>
                <a:ahLst/>
                <a:cxnLst>
                  <a:cxn ang="0">
                    <a:pos x="T0" y="T1"/>
                  </a:cxn>
                  <a:cxn ang="0">
                    <a:pos x="T2" y="T3"/>
                  </a:cxn>
                  <a:cxn ang="0">
                    <a:pos x="T4" y="T5"/>
                  </a:cxn>
                  <a:cxn ang="0">
                    <a:pos x="T6" y="T7"/>
                  </a:cxn>
                  <a:cxn ang="0">
                    <a:pos x="T8" y="T9"/>
                  </a:cxn>
                </a:cxnLst>
                <a:rect l="0" t="0" r="r" b="b"/>
                <a:pathLst>
                  <a:path w="35" h="40">
                    <a:moveTo>
                      <a:pt x="35" y="9"/>
                    </a:moveTo>
                    <a:cubicBezTo>
                      <a:pt x="28" y="2"/>
                      <a:pt x="21" y="0"/>
                      <a:pt x="15" y="1"/>
                    </a:cubicBezTo>
                    <a:cubicBezTo>
                      <a:pt x="7" y="4"/>
                      <a:pt x="2" y="13"/>
                      <a:pt x="1" y="19"/>
                    </a:cubicBezTo>
                    <a:cubicBezTo>
                      <a:pt x="0" y="25"/>
                      <a:pt x="2" y="36"/>
                      <a:pt x="9" y="40"/>
                    </a:cubicBezTo>
                    <a:cubicBezTo>
                      <a:pt x="14" y="25"/>
                      <a:pt x="23" y="13"/>
                      <a:pt x="35" y="9"/>
                    </a:cubicBezTo>
                    <a:close/>
                  </a:path>
                </a:pathLst>
              </a:custGeom>
              <a:solidFill>
                <a:srgbClr val="2E3842"/>
              </a:solid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95" name="Freeform 8"/>
              <p:cNvSpPr>
                <a:spLocks noEditPoints="1"/>
              </p:cNvSpPr>
              <p:nvPr/>
            </p:nvSpPr>
            <p:spPr bwMode="auto">
              <a:xfrm>
                <a:off x="3442146" y="4101473"/>
                <a:ext cx="477838" cy="303213"/>
              </a:xfrm>
              <a:custGeom>
                <a:avLst/>
                <a:gdLst>
                  <a:gd name="T0" fmla="*/ 111 w 125"/>
                  <a:gd name="T1" fmla="*/ 33 h 79"/>
                  <a:gd name="T2" fmla="*/ 119 w 125"/>
                  <a:gd name="T3" fmla="*/ 41 h 79"/>
                  <a:gd name="T4" fmla="*/ 111 w 125"/>
                  <a:gd name="T5" fmla="*/ 49 h 79"/>
                  <a:gd name="T6" fmla="*/ 103 w 125"/>
                  <a:gd name="T7" fmla="*/ 41 h 79"/>
                  <a:gd name="T8" fmla="*/ 111 w 125"/>
                  <a:gd name="T9" fmla="*/ 33 h 79"/>
                  <a:gd name="T10" fmla="*/ 13 w 125"/>
                  <a:gd name="T11" fmla="*/ 28 h 79"/>
                  <a:gd name="T12" fmla="*/ 13 w 125"/>
                  <a:gd name="T13" fmla="*/ 28 h 79"/>
                  <a:gd name="T14" fmla="*/ 21 w 125"/>
                  <a:gd name="T15" fmla="*/ 37 h 79"/>
                  <a:gd name="T16" fmla="*/ 52 w 125"/>
                  <a:gd name="T17" fmla="*/ 72 h 79"/>
                  <a:gd name="T18" fmla="*/ 52 w 125"/>
                  <a:gd name="T19" fmla="*/ 72 h 79"/>
                  <a:gd name="T20" fmla="*/ 52 w 125"/>
                  <a:gd name="T21" fmla="*/ 72 h 79"/>
                  <a:gd name="T22" fmla="*/ 76 w 125"/>
                  <a:gd name="T23" fmla="*/ 77 h 79"/>
                  <a:gd name="T24" fmla="*/ 125 w 125"/>
                  <a:gd name="T25" fmla="*/ 48 h 79"/>
                  <a:gd name="T26" fmla="*/ 124 w 125"/>
                  <a:gd name="T27" fmla="*/ 46 h 79"/>
                  <a:gd name="T28" fmla="*/ 88 w 125"/>
                  <a:gd name="T29" fmla="*/ 0 h 79"/>
                  <a:gd name="T30" fmla="*/ 0 w 125"/>
                  <a:gd name="T31" fmla="*/ 19 h 79"/>
                  <a:gd name="T32" fmla="*/ 13 w 125"/>
                  <a:gd name="T33" fmla="*/ 28 h 79"/>
                  <a:gd name="T34" fmla="*/ 13 w 125"/>
                  <a:gd name="T35"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79">
                    <a:moveTo>
                      <a:pt x="111" y="33"/>
                    </a:moveTo>
                    <a:cubicBezTo>
                      <a:pt x="115" y="33"/>
                      <a:pt x="119" y="36"/>
                      <a:pt x="119" y="41"/>
                    </a:cubicBezTo>
                    <a:cubicBezTo>
                      <a:pt x="119" y="45"/>
                      <a:pt x="115" y="49"/>
                      <a:pt x="111" y="49"/>
                    </a:cubicBezTo>
                    <a:cubicBezTo>
                      <a:pt x="106" y="49"/>
                      <a:pt x="103" y="45"/>
                      <a:pt x="103" y="41"/>
                    </a:cubicBezTo>
                    <a:cubicBezTo>
                      <a:pt x="103" y="36"/>
                      <a:pt x="106" y="33"/>
                      <a:pt x="111" y="33"/>
                    </a:cubicBezTo>
                    <a:close/>
                    <a:moveTo>
                      <a:pt x="13" y="28"/>
                    </a:moveTo>
                    <a:cubicBezTo>
                      <a:pt x="13" y="28"/>
                      <a:pt x="13" y="28"/>
                      <a:pt x="13" y="28"/>
                    </a:cubicBezTo>
                    <a:cubicBezTo>
                      <a:pt x="16" y="31"/>
                      <a:pt x="18" y="34"/>
                      <a:pt x="21" y="37"/>
                    </a:cubicBezTo>
                    <a:cubicBezTo>
                      <a:pt x="36" y="56"/>
                      <a:pt x="45" y="66"/>
                      <a:pt x="52" y="72"/>
                    </a:cubicBezTo>
                    <a:cubicBezTo>
                      <a:pt x="52" y="72"/>
                      <a:pt x="52" y="72"/>
                      <a:pt x="52" y="72"/>
                    </a:cubicBezTo>
                    <a:cubicBezTo>
                      <a:pt x="52" y="72"/>
                      <a:pt x="52" y="72"/>
                      <a:pt x="52" y="72"/>
                    </a:cubicBezTo>
                    <a:cubicBezTo>
                      <a:pt x="61" y="79"/>
                      <a:pt x="68" y="79"/>
                      <a:pt x="76" y="77"/>
                    </a:cubicBezTo>
                    <a:cubicBezTo>
                      <a:pt x="86" y="73"/>
                      <a:pt x="120" y="51"/>
                      <a:pt x="125" y="48"/>
                    </a:cubicBezTo>
                    <a:cubicBezTo>
                      <a:pt x="125" y="48"/>
                      <a:pt x="124" y="47"/>
                      <a:pt x="124" y="46"/>
                    </a:cubicBezTo>
                    <a:cubicBezTo>
                      <a:pt x="124" y="21"/>
                      <a:pt x="108" y="0"/>
                      <a:pt x="88" y="0"/>
                    </a:cubicBezTo>
                    <a:cubicBezTo>
                      <a:pt x="0" y="19"/>
                      <a:pt x="0" y="19"/>
                      <a:pt x="0" y="19"/>
                    </a:cubicBezTo>
                    <a:cubicBezTo>
                      <a:pt x="4" y="21"/>
                      <a:pt x="9" y="24"/>
                      <a:pt x="13" y="28"/>
                    </a:cubicBezTo>
                    <a:cubicBezTo>
                      <a:pt x="13" y="28"/>
                      <a:pt x="13" y="28"/>
                      <a:pt x="13" y="28"/>
                    </a:cubicBezTo>
                    <a:close/>
                  </a:path>
                </a:pathLst>
              </a:custGeom>
              <a:solidFill>
                <a:srgbClr val="2E3842"/>
              </a:solid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96" name="Freeform 9"/>
              <p:cNvSpPr>
                <a:spLocks/>
              </p:cNvSpPr>
              <p:nvPr/>
            </p:nvSpPr>
            <p:spPr bwMode="auto">
              <a:xfrm>
                <a:off x="3615184" y="4307848"/>
                <a:ext cx="301625" cy="238125"/>
              </a:xfrm>
              <a:custGeom>
                <a:avLst/>
                <a:gdLst>
                  <a:gd name="T0" fmla="*/ 79 w 79"/>
                  <a:gd name="T1" fmla="*/ 0 h 62"/>
                  <a:gd name="T2" fmla="*/ 33 w 79"/>
                  <a:gd name="T3" fmla="*/ 27 h 62"/>
                  <a:gd name="T4" fmla="*/ 22 w 79"/>
                  <a:gd name="T5" fmla="*/ 29 h 62"/>
                  <a:gd name="T6" fmla="*/ 12 w 79"/>
                  <a:gd name="T7" fmla="*/ 26 h 62"/>
                  <a:gd name="T8" fmla="*/ 0 w 79"/>
                  <a:gd name="T9" fmla="*/ 62 h 62"/>
                  <a:gd name="T10" fmla="*/ 58 w 79"/>
                  <a:gd name="T11" fmla="*/ 40 h 62"/>
                  <a:gd name="T12" fmla="*/ 79 w 79"/>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79" y="0"/>
                    </a:moveTo>
                    <a:cubicBezTo>
                      <a:pt x="69" y="7"/>
                      <a:pt x="42" y="24"/>
                      <a:pt x="33" y="27"/>
                    </a:cubicBezTo>
                    <a:cubicBezTo>
                      <a:pt x="29" y="28"/>
                      <a:pt x="26" y="29"/>
                      <a:pt x="22" y="29"/>
                    </a:cubicBezTo>
                    <a:cubicBezTo>
                      <a:pt x="19" y="29"/>
                      <a:pt x="15" y="28"/>
                      <a:pt x="12" y="26"/>
                    </a:cubicBezTo>
                    <a:cubicBezTo>
                      <a:pt x="11" y="40"/>
                      <a:pt x="7" y="53"/>
                      <a:pt x="0" y="62"/>
                    </a:cubicBezTo>
                    <a:cubicBezTo>
                      <a:pt x="58" y="40"/>
                      <a:pt x="58" y="40"/>
                      <a:pt x="58" y="40"/>
                    </a:cubicBezTo>
                    <a:cubicBezTo>
                      <a:pt x="70" y="33"/>
                      <a:pt x="78" y="18"/>
                      <a:pt x="79" y="0"/>
                    </a:cubicBezTo>
                    <a:close/>
                  </a:path>
                </a:pathLst>
              </a:custGeom>
              <a:solidFill>
                <a:srgbClr val="2E3842"/>
              </a:solid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pic>
          <p:nvPicPr>
            <p:cNvPr id="41" name="Picture 4" descr="http://www.z-wave.com/img/z-wave_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23523" y="4947947"/>
              <a:ext cx="885597" cy="427530"/>
            </a:xfrm>
            <a:prstGeom prst="rect">
              <a:avLst/>
            </a:prstGeom>
            <a:noFill/>
          </p:spPr>
        </p:pic>
        <p:sp>
          <p:nvSpPr>
            <p:cNvPr id="42" name="TextBox 41"/>
            <p:cNvSpPr txBox="1"/>
            <p:nvPr/>
          </p:nvSpPr>
          <p:spPr>
            <a:xfrm>
              <a:off x="1079804" y="5786090"/>
              <a:ext cx="1094462" cy="310855"/>
            </a:xfrm>
            <a:prstGeom prst="rect">
              <a:avLst/>
            </a:prstGeom>
            <a:noFill/>
          </p:spPr>
          <p:txBody>
            <a:bodyPr wrap="square" rtlCol="0">
              <a:spAutoFit/>
            </a:bodyPr>
            <a:lstStyle>
              <a:defPPr>
                <a:defRPr lang="en-US"/>
              </a:defPPr>
              <a:lvl1pPr>
                <a:defRPr sz="1600">
                  <a:latin typeface="Arial" panose="020B0604020202020204" pitchFamily="34" charset="0"/>
                  <a:cs typeface="Arial" panose="020B0604020202020204" pitchFamily="34" charset="0"/>
                </a:defRPr>
              </a:lvl1pPr>
            </a:lstStyle>
            <a:p>
              <a:pPr algn="ctr"/>
              <a:r>
                <a:rPr lang="en-US" sz="1400" dirty="0" smtClean="0">
                  <a:latin typeface="Calibri Light" panose="020F0302020204030204" pitchFamily="34" charset="0"/>
                </a:rPr>
                <a:t>Smart Home</a:t>
              </a:r>
              <a:endParaRPr lang="en-US" sz="1400" dirty="0">
                <a:latin typeface="Calibri Light" panose="020F0302020204030204" pitchFamily="34" charset="0"/>
              </a:endParaRPr>
            </a:p>
          </p:txBody>
        </p:sp>
        <p:sp>
          <p:nvSpPr>
            <p:cNvPr id="43" name="TextBox 42"/>
            <p:cNvSpPr txBox="1"/>
            <p:nvPr/>
          </p:nvSpPr>
          <p:spPr>
            <a:xfrm>
              <a:off x="957268" y="3011981"/>
              <a:ext cx="1094462" cy="310855"/>
            </a:xfrm>
            <a:prstGeom prst="rect">
              <a:avLst/>
            </a:prstGeom>
            <a:noFill/>
          </p:spPr>
          <p:txBody>
            <a:bodyPr wrap="square" rtlCol="0">
              <a:spAutoFit/>
            </a:bodyPr>
            <a:lstStyle>
              <a:defPPr>
                <a:defRPr lang="en-US"/>
              </a:defPPr>
              <a:lvl1pPr>
                <a:defRPr sz="1600">
                  <a:latin typeface="Arial" panose="020B0604020202020204" pitchFamily="34" charset="0"/>
                  <a:cs typeface="Arial" panose="020B0604020202020204" pitchFamily="34" charset="0"/>
                </a:defRPr>
              </a:lvl1pPr>
            </a:lstStyle>
            <a:p>
              <a:pPr algn="ctr"/>
              <a:r>
                <a:rPr lang="en-US" sz="1400" dirty="0">
                  <a:latin typeface="Calibri Light" panose="020F0302020204030204" pitchFamily="34" charset="0"/>
                </a:rPr>
                <a:t>Security</a:t>
              </a:r>
            </a:p>
          </p:txBody>
        </p:sp>
        <p:sp>
          <p:nvSpPr>
            <p:cNvPr id="44" name="TextBox 43"/>
            <p:cNvSpPr txBox="1"/>
            <p:nvPr/>
          </p:nvSpPr>
          <p:spPr>
            <a:xfrm>
              <a:off x="2313463" y="2282924"/>
              <a:ext cx="930530" cy="461665"/>
            </a:xfrm>
            <a:prstGeom prst="rect">
              <a:avLst/>
            </a:prstGeom>
            <a:noFill/>
          </p:spPr>
          <p:txBody>
            <a:bodyPr wrap="square" rtlCol="0">
              <a:spAutoFit/>
            </a:bodyPr>
            <a:lstStyle>
              <a:defPPr>
                <a:defRPr lang="en-US"/>
              </a:defPPr>
              <a:lvl1pPr>
                <a:defRPr sz="1600">
                  <a:latin typeface="Arial" panose="020B0604020202020204" pitchFamily="34" charset="0"/>
                  <a:cs typeface="Arial" panose="020B0604020202020204" pitchFamily="34" charset="0"/>
                </a:defRPr>
              </a:lvl1pPr>
            </a:lstStyle>
            <a:p>
              <a:r>
                <a:rPr lang="en-US" sz="1200" dirty="0">
                  <a:latin typeface="Calibri Light" panose="020F0302020204030204" pitchFamily="34" charset="0"/>
                </a:rPr>
                <a:t>2G / 3G Backup</a:t>
              </a:r>
            </a:p>
          </p:txBody>
        </p:sp>
        <p:grpSp>
          <p:nvGrpSpPr>
            <p:cNvPr id="45" name="Group 44"/>
            <p:cNvGrpSpPr/>
            <p:nvPr/>
          </p:nvGrpSpPr>
          <p:grpSpPr>
            <a:xfrm>
              <a:off x="1166785" y="5241333"/>
              <a:ext cx="562037" cy="563251"/>
              <a:chOff x="-2133600" y="3387993"/>
              <a:chExt cx="2582547" cy="2588127"/>
            </a:xfrm>
          </p:grpSpPr>
          <p:sp>
            <p:nvSpPr>
              <p:cNvPr id="88" name="Freeform 5"/>
              <p:cNvSpPr>
                <a:spLocks noEditPoints="1"/>
              </p:cNvSpPr>
              <p:nvPr/>
            </p:nvSpPr>
            <p:spPr bwMode="auto">
              <a:xfrm>
                <a:off x="-2133600" y="3387993"/>
                <a:ext cx="2579689" cy="2579690"/>
              </a:xfrm>
              <a:custGeom>
                <a:avLst/>
                <a:gdLst>
                  <a:gd name="T0" fmla="*/ 67 w 685"/>
                  <a:gd name="T1" fmla="*/ 0 h 685"/>
                  <a:gd name="T2" fmla="*/ 34 w 685"/>
                  <a:gd name="T3" fmla="*/ 0 h 685"/>
                  <a:gd name="T4" fmla="*/ 0 w 685"/>
                  <a:gd name="T5" fmla="*/ 34 h 685"/>
                  <a:gd name="T6" fmla="*/ 0 w 685"/>
                  <a:gd name="T7" fmla="*/ 651 h 685"/>
                  <a:gd name="T8" fmla="*/ 34 w 685"/>
                  <a:gd name="T9" fmla="*/ 685 h 685"/>
                  <a:gd name="T10" fmla="*/ 67 w 685"/>
                  <a:gd name="T11" fmla="*/ 685 h 685"/>
                  <a:gd name="T12" fmla="*/ 67 w 685"/>
                  <a:gd name="T13" fmla="*/ 0 h 685"/>
                  <a:gd name="T14" fmla="*/ 685 w 685"/>
                  <a:gd name="T15" fmla="*/ 402 h 685"/>
                  <a:gd name="T16" fmla="*/ 685 w 685"/>
                  <a:gd name="T17" fmla="*/ 34 h 685"/>
                  <a:gd name="T18" fmla="*/ 651 w 685"/>
                  <a:gd name="T19" fmla="*/ 0 h 685"/>
                  <a:gd name="T20" fmla="*/ 212 w 685"/>
                  <a:gd name="T21" fmla="*/ 0 h 685"/>
                  <a:gd name="T22" fmla="*/ 212 w 685"/>
                  <a:gd name="T23" fmla="*/ 685 h 685"/>
                  <a:gd name="T24" fmla="*/ 402 w 685"/>
                  <a:gd name="T25" fmla="*/ 685 h 685"/>
                  <a:gd name="T26" fmla="*/ 271 w 685"/>
                  <a:gd name="T27" fmla="*/ 486 h 685"/>
                  <a:gd name="T28" fmla="*/ 486 w 685"/>
                  <a:gd name="T29" fmla="*/ 271 h 685"/>
                  <a:gd name="T30" fmla="*/ 685 w 685"/>
                  <a:gd name="T31" fmla="*/ 402 h 685"/>
                  <a:gd name="T32" fmla="*/ 685 w 685"/>
                  <a:gd name="T33" fmla="*/ 651 h 685"/>
                  <a:gd name="T34" fmla="*/ 685 w 685"/>
                  <a:gd name="T35" fmla="*/ 570 h 685"/>
                  <a:gd name="T36" fmla="*/ 570 w 685"/>
                  <a:gd name="T37" fmla="*/ 685 h 685"/>
                  <a:gd name="T38" fmla="*/ 651 w 685"/>
                  <a:gd name="T39" fmla="*/ 685 h 685"/>
                  <a:gd name="T40" fmla="*/ 685 w 685"/>
                  <a:gd name="T41" fmla="*/ 651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5" h="685">
                    <a:moveTo>
                      <a:pt x="67" y="0"/>
                    </a:moveTo>
                    <a:cubicBezTo>
                      <a:pt x="34" y="0"/>
                      <a:pt x="34" y="0"/>
                      <a:pt x="34" y="0"/>
                    </a:cubicBezTo>
                    <a:cubicBezTo>
                      <a:pt x="34" y="0"/>
                      <a:pt x="0" y="0"/>
                      <a:pt x="0" y="34"/>
                    </a:cubicBezTo>
                    <a:cubicBezTo>
                      <a:pt x="0" y="651"/>
                      <a:pt x="0" y="651"/>
                      <a:pt x="0" y="651"/>
                    </a:cubicBezTo>
                    <a:cubicBezTo>
                      <a:pt x="0" y="651"/>
                      <a:pt x="0" y="685"/>
                      <a:pt x="34" y="685"/>
                    </a:cubicBezTo>
                    <a:cubicBezTo>
                      <a:pt x="67" y="685"/>
                      <a:pt x="67" y="685"/>
                      <a:pt x="67" y="685"/>
                    </a:cubicBezTo>
                    <a:lnTo>
                      <a:pt x="67" y="0"/>
                    </a:lnTo>
                    <a:close/>
                    <a:moveTo>
                      <a:pt x="685" y="402"/>
                    </a:moveTo>
                    <a:cubicBezTo>
                      <a:pt x="685" y="34"/>
                      <a:pt x="685" y="34"/>
                      <a:pt x="685" y="34"/>
                    </a:cubicBezTo>
                    <a:cubicBezTo>
                      <a:pt x="685" y="34"/>
                      <a:pt x="685" y="0"/>
                      <a:pt x="651" y="0"/>
                    </a:cubicBezTo>
                    <a:cubicBezTo>
                      <a:pt x="212" y="0"/>
                      <a:pt x="212" y="0"/>
                      <a:pt x="212" y="0"/>
                    </a:cubicBezTo>
                    <a:cubicBezTo>
                      <a:pt x="212" y="685"/>
                      <a:pt x="212" y="685"/>
                      <a:pt x="212" y="685"/>
                    </a:cubicBezTo>
                    <a:cubicBezTo>
                      <a:pt x="402" y="685"/>
                      <a:pt x="402" y="685"/>
                      <a:pt x="402" y="685"/>
                    </a:cubicBezTo>
                    <a:cubicBezTo>
                      <a:pt x="325" y="652"/>
                      <a:pt x="271" y="575"/>
                      <a:pt x="271" y="486"/>
                    </a:cubicBezTo>
                    <a:cubicBezTo>
                      <a:pt x="271" y="367"/>
                      <a:pt x="367" y="271"/>
                      <a:pt x="486" y="271"/>
                    </a:cubicBezTo>
                    <a:cubicBezTo>
                      <a:pt x="575" y="271"/>
                      <a:pt x="652" y="325"/>
                      <a:pt x="685" y="402"/>
                    </a:cubicBezTo>
                    <a:close/>
                    <a:moveTo>
                      <a:pt x="685" y="651"/>
                    </a:moveTo>
                    <a:cubicBezTo>
                      <a:pt x="685" y="570"/>
                      <a:pt x="685" y="570"/>
                      <a:pt x="685" y="570"/>
                    </a:cubicBezTo>
                    <a:cubicBezTo>
                      <a:pt x="663" y="622"/>
                      <a:pt x="622" y="663"/>
                      <a:pt x="570" y="685"/>
                    </a:cubicBezTo>
                    <a:cubicBezTo>
                      <a:pt x="651" y="685"/>
                      <a:pt x="651" y="685"/>
                      <a:pt x="651" y="685"/>
                    </a:cubicBezTo>
                    <a:cubicBezTo>
                      <a:pt x="651" y="685"/>
                      <a:pt x="685" y="685"/>
                      <a:pt x="685" y="651"/>
                    </a:cubicBezTo>
                    <a:close/>
                  </a:path>
                </a:pathLst>
              </a:custGeom>
              <a:solidFill>
                <a:srgbClr val="2E384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6"/>
              <p:cNvSpPr>
                <a:spLocks noChangeArrowheads="1"/>
              </p:cNvSpPr>
              <p:nvPr/>
            </p:nvSpPr>
            <p:spPr bwMode="auto">
              <a:xfrm>
                <a:off x="-1847852" y="3387993"/>
                <a:ext cx="482601" cy="2579690"/>
              </a:xfrm>
              <a:prstGeom prst="rect">
                <a:avLst/>
              </a:prstGeom>
              <a:solidFill>
                <a:srgbClr val="A6A6A6"/>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7"/>
              <p:cNvSpPr>
                <a:spLocks noChangeArrowheads="1"/>
              </p:cNvSpPr>
              <p:nvPr/>
            </p:nvSpPr>
            <p:spPr bwMode="auto">
              <a:xfrm>
                <a:off x="-1847850" y="3800475"/>
                <a:ext cx="482600" cy="746125"/>
              </a:xfrm>
              <a:prstGeom prst="rect">
                <a:avLst/>
              </a:prstGeom>
              <a:solidFill>
                <a:schemeClr val="bg1"/>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Oval 8"/>
              <p:cNvSpPr>
                <a:spLocks noChangeArrowheads="1"/>
              </p:cNvSpPr>
              <p:nvPr/>
            </p:nvSpPr>
            <p:spPr bwMode="auto">
              <a:xfrm>
                <a:off x="-1052195" y="4455338"/>
                <a:ext cx="1501142" cy="1520782"/>
              </a:xfrm>
              <a:prstGeom prst="ellipse">
                <a:avLst/>
              </a:prstGeom>
              <a:solidFill>
                <a:srgbClr val="2E384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 name="Group 45"/>
            <p:cNvGrpSpPr/>
            <p:nvPr/>
          </p:nvGrpSpPr>
          <p:grpSpPr>
            <a:xfrm>
              <a:off x="1111548" y="2265316"/>
              <a:ext cx="786595" cy="697914"/>
              <a:chOff x="999206" y="2409762"/>
              <a:chExt cx="650078" cy="576788"/>
            </a:xfrm>
          </p:grpSpPr>
          <p:grpSp>
            <p:nvGrpSpPr>
              <p:cNvPr id="62" name="Group 61"/>
              <p:cNvGrpSpPr/>
              <p:nvPr/>
            </p:nvGrpSpPr>
            <p:grpSpPr>
              <a:xfrm>
                <a:off x="1286842" y="2409762"/>
                <a:ext cx="362442" cy="405635"/>
                <a:chOff x="1286842" y="2409762"/>
                <a:chExt cx="362442" cy="405635"/>
              </a:xfrm>
            </p:grpSpPr>
            <p:sp>
              <p:nvSpPr>
                <p:cNvPr id="85" name="Freeform 12"/>
                <p:cNvSpPr>
                  <a:spLocks/>
                </p:cNvSpPr>
                <p:nvPr/>
              </p:nvSpPr>
              <p:spPr bwMode="auto">
                <a:xfrm>
                  <a:off x="1544276" y="2409762"/>
                  <a:ext cx="105008" cy="405635"/>
                </a:xfrm>
                <a:custGeom>
                  <a:avLst/>
                  <a:gdLst>
                    <a:gd name="T0" fmla="*/ 188 w 188"/>
                    <a:gd name="T1" fmla="*/ 698 h 725"/>
                    <a:gd name="T2" fmla="*/ 188 w 188"/>
                    <a:gd name="T3" fmla="*/ 693 h 725"/>
                    <a:gd name="T4" fmla="*/ 188 w 188"/>
                    <a:gd name="T5" fmla="*/ 31 h 725"/>
                    <a:gd name="T6" fmla="*/ 188 w 188"/>
                    <a:gd name="T7" fmla="*/ 26 h 725"/>
                    <a:gd name="T8" fmla="*/ 171 w 188"/>
                    <a:gd name="T9" fmla="*/ 9 h 725"/>
                    <a:gd name="T10" fmla="*/ 57 w 188"/>
                    <a:gd name="T11" fmla="*/ 0 h 725"/>
                    <a:gd name="T12" fmla="*/ 0 w 188"/>
                    <a:gd name="T13" fmla="*/ 363 h 725"/>
                    <a:gd name="T14" fmla="*/ 57 w 188"/>
                    <a:gd name="T15" fmla="*/ 725 h 725"/>
                    <a:gd name="T16" fmla="*/ 171 w 188"/>
                    <a:gd name="T17" fmla="*/ 715 h 725"/>
                    <a:gd name="T18" fmla="*/ 188 w 188"/>
                    <a:gd name="T19" fmla="*/ 698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725">
                      <a:moveTo>
                        <a:pt x="188" y="698"/>
                      </a:moveTo>
                      <a:cubicBezTo>
                        <a:pt x="188" y="693"/>
                        <a:pt x="188" y="693"/>
                        <a:pt x="188" y="693"/>
                      </a:cubicBezTo>
                      <a:cubicBezTo>
                        <a:pt x="188" y="31"/>
                        <a:pt x="188" y="31"/>
                        <a:pt x="188" y="31"/>
                      </a:cubicBezTo>
                      <a:cubicBezTo>
                        <a:pt x="188" y="26"/>
                        <a:pt x="188" y="26"/>
                        <a:pt x="188" y="26"/>
                      </a:cubicBezTo>
                      <a:cubicBezTo>
                        <a:pt x="188" y="26"/>
                        <a:pt x="188" y="9"/>
                        <a:pt x="171" y="9"/>
                      </a:cubicBezTo>
                      <a:cubicBezTo>
                        <a:pt x="171" y="9"/>
                        <a:pt x="129" y="4"/>
                        <a:pt x="57" y="0"/>
                      </a:cubicBezTo>
                      <a:cubicBezTo>
                        <a:pt x="21" y="99"/>
                        <a:pt x="0" y="225"/>
                        <a:pt x="0" y="363"/>
                      </a:cubicBezTo>
                      <a:cubicBezTo>
                        <a:pt x="0" y="500"/>
                        <a:pt x="21" y="626"/>
                        <a:pt x="57" y="725"/>
                      </a:cubicBezTo>
                      <a:cubicBezTo>
                        <a:pt x="129" y="721"/>
                        <a:pt x="171" y="715"/>
                        <a:pt x="171" y="715"/>
                      </a:cubicBezTo>
                      <a:cubicBezTo>
                        <a:pt x="171" y="715"/>
                        <a:pt x="188" y="715"/>
                        <a:pt x="188" y="698"/>
                      </a:cubicBezTo>
                      <a:close/>
                    </a:path>
                  </a:pathLst>
                </a:custGeom>
                <a:solidFill>
                  <a:srgbClr val="42505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13"/>
                <p:cNvSpPr>
                  <a:spLocks/>
                </p:cNvSpPr>
                <p:nvPr/>
              </p:nvSpPr>
              <p:spPr bwMode="auto">
                <a:xfrm>
                  <a:off x="1286842" y="2409762"/>
                  <a:ext cx="105008" cy="405635"/>
                </a:xfrm>
                <a:custGeom>
                  <a:avLst/>
                  <a:gdLst>
                    <a:gd name="T0" fmla="*/ 17 w 188"/>
                    <a:gd name="T1" fmla="*/ 715 h 725"/>
                    <a:gd name="T2" fmla="*/ 131 w 188"/>
                    <a:gd name="T3" fmla="*/ 725 h 725"/>
                    <a:gd name="T4" fmla="*/ 188 w 188"/>
                    <a:gd name="T5" fmla="*/ 363 h 725"/>
                    <a:gd name="T6" fmla="*/ 131 w 188"/>
                    <a:gd name="T7" fmla="*/ 0 h 725"/>
                    <a:gd name="T8" fmla="*/ 17 w 188"/>
                    <a:gd name="T9" fmla="*/ 9 h 725"/>
                    <a:gd name="T10" fmla="*/ 0 w 188"/>
                    <a:gd name="T11" fmla="*/ 26 h 725"/>
                    <a:gd name="T12" fmla="*/ 0 w 188"/>
                    <a:gd name="T13" fmla="*/ 31 h 725"/>
                    <a:gd name="T14" fmla="*/ 0 w 188"/>
                    <a:gd name="T15" fmla="*/ 693 h 725"/>
                    <a:gd name="T16" fmla="*/ 0 w 188"/>
                    <a:gd name="T17" fmla="*/ 698 h 725"/>
                    <a:gd name="T18" fmla="*/ 17 w 188"/>
                    <a:gd name="T19" fmla="*/ 71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725">
                      <a:moveTo>
                        <a:pt x="17" y="715"/>
                      </a:moveTo>
                      <a:cubicBezTo>
                        <a:pt x="17" y="715"/>
                        <a:pt x="59" y="720"/>
                        <a:pt x="131" y="725"/>
                      </a:cubicBezTo>
                      <a:cubicBezTo>
                        <a:pt x="167" y="625"/>
                        <a:pt x="188" y="500"/>
                        <a:pt x="188" y="363"/>
                      </a:cubicBezTo>
                      <a:cubicBezTo>
                        <a:pt x="188" y="225"/>
                        <a:pt x="167" y="99"/>
                        <a:pt x="131" y="0"/>
                      </a:cubicBezTo>
                      <a:cubicBezTo>
                        <a:pt x="59" y="4"/>
                        <a:pt x="17" y="9"/>
                        <a:pt x="17" y="9"/>
                      </a:cubicBezTo>
                      <a:cubicBezTo>
                        <a:pt x="17" y="9"/>
                        <a:pt x="0" y="9"/>
                        <a:pt x="0" y="26"/>
                      </a:cubicBezTo>
                      <a:cubicBezTo>
                        <a:pt x="0" y="31"/>
                        <a:pt x="0" y="31"/>
                        <a:pt x="0" y="31"/>
                      </a:cubicBezTo>
                      <a:cubicBezTo>
                        <a:pt x="0" y="693"/>
                        <a:pt x="0" y="693"/>
                        <a:pt x="0" y="693"/>
                      </a:cubicBezTo>
                      <a:cubicBezTo>
                        <a:pt x="0" y="698"/>
                        <a:pt x="0" y="698"/>
                        <a:pt x="0" y="698"/>
                      </a:cubicBezTo>
                      <a:cubicBezTo>
                        <a:pt x="0" y="698"/>
                        <a:pt x="0" y="715"/>
                        <a:pt x="17" y="715"/>
                      </a:cubicBezTo>
                      <a:close/>
                    </a:path>
                  </a:pathLst>
                </a:custGeom>
                <a:solidFill>
                  <a:srgbClr val="42505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4"/>
                <p:cNvSpPr>
                  <a:spLocks/>
                </p:cNvSpPr>
                <p:nvPr/>
              </p:nvSpPr>
              <p:spPr bwMode="auto">
                <a:xfrm>
                  <a:off x="1368630" y="2414246"/>
                  <a:ext cx="195149" cy="396668"/>
                </a:xfrm>
                <a:custGeom>
                  <a:avLst/>
                  <a:gdLst>
                    <a:gd name="T0" fmla="*/ 349 w 349"/>
                    <a:gd name="T1" fmla="*/ 5 h 709"/>
                    <a:gd name="T2" fmla="*/ 176 w 349"/>
                    <a:gd name="T3" fmla="*/ 0 h 709"/>
                    <a:gd name="T4" fmla="*/ 175 w 349"/>
                    <a:gd name="T5" fmla="*/ 0 h 709"/>
                    <a:gd name="T6" fmla="*/ 174 w 349"/>
                    <a:gd name="T7" fmla="*/ 0 h 709"/>
                    <a:gd name="T8" fmla="*/ 170 w 349"/>
                    <a:gd name="T9" fmla="*/ 0 h 709"/>
                    <a:gd name="T10" fmla="*/ 158 w 349"/>
                    <a:gd name="T11" fmla="*/ 0 h 709"/>
                    <a:gd name="T12" fmla="*/ 151 w 349"/>
                    <a:gd name="T13" fmla="*/ 0 h 709"/>
                    <a:gd name="T14" fmla="*/ 138 w 349"/>
                    <a:gd name="T15" fmla="*/ 0 h 709"/>
                    <a:gd name="T16" fmla="*/ 137 w 349"/>
                    <a:gd name="T17" fmla="*/ 0 h 709"/>
                    <a:gd name="T18" fmla="*/ 0 w 349"/>
                    <a:gd name="T19" fmla="*/ 4 h 709"/>
                    <a:gd name="T20" fmla="*/ 53 w 349"/>
                    <a:gd name="T21" fmla="*/ 355 h 709"/>
                    <a:gd name="T22" fmla="*/ 1 w 349"/>
                    <a:gd name="T23" fmla="*/ 704 h 709"/>
                    <a:gd name="T24" fmla="*/ 174 w 349"/>
                    <a:gd name="T25" fmla="*/ 709 h 709"/>
                    <a:gd name="T26" fmla="*/ 175 w 349"/>
                    <a:gd name="T27" fmla="*/ 709 h 709"/>
                    <a:gd name="T28" fmla="*/ 176 w 349"/>
                    <a:gd name="T29" fmla="*/ 709 h 709"/>
                    <a:gd name="T30" fmla="*/ 180 w 349"/>
                    <a:gd name="T31" fmla="*/ 709 h 709"/>
                    <a:gd name="T32" fmla="*/ 192 w 349"/>
                    <a:gd name="T33" fmla="*/ 709 h 709"/>
                    <a:gd name="T34" fmla="*/ 199 w 349"/>
                    <a:gd name="T35" fmla="*/ 709 h 709"/>
                    <a:gd name="T36" fmla="*/ 212 w 349"/>
                    <a:gd name="T37" fmla="*/ 709 h 709"/>
                    <a:gd name="T38" fmla="*/ 213 w 349"/>
                    <a:gd name="T39" fmla="*/ 709 h 709"/>
                    <a:gd name="T40" fmla="*/ 349 w 349"/>
                    <a:gd name="T41" fmla="*/ 704 h 709"/>
                    <a:gd name="T42" fmla="*/ 297 w 349"/>
                    <a:gd name="T43" fmla="*/ 355 h 709"/>
                    <a:gd name="T44" fmla="*/ 349 w 349"/>
                    <a:gd name="T45" fmla="*/ 5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709">
                      <a:moveTo>
                        <a:pt x="349" y="5"/>
                      </a:moveTo>
                      <a:cubicBezTo>
                        <a:pt x="303" y="2"/>
                        <a:pt x="244" y="0"/>
                        <a:pt x="176" y="0"/>
                      </a:cubicBezTo>
                      <a:cubicBezTo>
                        <a:pt x="175" y="0"/>
                        <a:pt x="175" y="0"/>
                        <a:pt x="175" y="0"/>
                      </a:cubicBezTo>
                      <a:cubicBezTo>
                        <a:pt x="175" y="0"/>
                        <a:pt x="175" y="0"/>
                        <a:pt x="174" y="0"/>
                      </a:cubicBezTo>
                      <a:cubicBezTo>
                        <a:pt x="173" y="0"/>
                        <a:pt x="171" y="0"/>
                        <a:pt x="170" y="0"/>
                      </a:cubicBezTo>
                      <a:cubicBezTo>
                        <a:pt x="166" y="0"/>
                        <a:pt x="162" y="0"/>
                        <a:pt x="158" y="0"/>
                      </a:cubicBezTo>
                      <a:cubicBezTo>
                        <a:pt x="156" y="0"/>
                        <a:pt x="153" y="0"/>
                        <a:pt x="151" y="0"/>
                      </a:cubicBezTo>
                      <a:cubicBezTo>
                        <a:pt x="147" y="0"/>
                        <a:pt x="143" y="0"/>
                        <a:pt x="138" y="0"/>
                      </a:cubicBezTo>
                      <a:cubicBezTo>
                        <a:pt x="138" y="0"/>
                        <a:pt x="138" y="0"/>
                        <a:pt x="137" y="0"/>
                      </a:cubicBezTo>
                      <a:cubicBezTo>
                        <a:pt x="84" y="1"/>
                        <a:pt x="38" y="2"/>
                        <a:pt x="0" y="4"/>
                      </a:cubicBezTo>
                      <a:cubicBezTo>
                        <a:pt x="33" y="102"/>
                        <a:pt x="53" y="223"/>
                        <a:pt x="53" y="355"/>
                      </a:cubicBezTo>
                      <a:cubicBezTo>
                        <a:pt x="53" y="486"/>
                        <a:pt x="33" y="607"/>
                        <a:pt x="1" y="704"/>
                      </a:cubicBezTo>
                      <a:cubicBezTo>
                        <a:pt x="47" y="707"/>
                        <a:pt x="106" y="709"/>
                        <a:pt x="174" y="709"/>
                      </a:cubicBezTo>
                      <a:cubicBezTo>
                        <a:pt x="175" y="709"/>
                        <a:pt x="175" y="709"/>
                        <a:pt x="175" y="709"/>
                      </a:cubicBezTo>
                      <a:cubicBezTo>
                        <a:pt x="175" y="709"/>
                        <a:pt x="175" y="709"/>
                        <a:pt x="176" y="709"/>
                      </a:cubicBezTo>
                      <a:cubicBezTo>
                        <a:pt x="177" y="709"/>
                        <a:pt x="179" y="709"/>
                        <a:pt x="180" y="709"/>
                      </a:cubicBezTo>
                      <a:cubicBezTo>
                        <a:pt x="184" y="709"/>
                        <a:pt x="188" y="709"/>
                        <a:pt x="192" y="709"/>
                      </a:cubicBezTo>
                      <a:cubicBezTo>
                        <a:pt x="194" y="709"/>
                        <a:pt x="197" y="709"/>
                        <a:pt x="199" y="709"/>
                      </a:cubicBezTo>
                      <a:cubicBezTo>
                        <a:pt x="203" y="709"/>
                        <a:pt x="207" y="709"/>
                        <a:pt x="212" y="709"/>
                      </a:cubicBezTo>
                      <a:cubicBezTo>
                        <a:pt x="212" y="709"/>
                        <a:pt x="212" y="709"/>
                        <a:pt x="213" y="709"/>
                      </a:cubicBezTo>
                      <a:cubicBezTo>
                        <a:pt x="266" y="709"/>
                        <a:pt x="312" y="707"/>
                        <a:pt x="349" y="704"/>
                      </a:cubicBezTo>
                      <a:cubicBezTo>
                        <a:pt x="317" y="607"/>
                        <a:pt x="297" y="486"/>
                        <a:pt x="297" y="355"/>
                      </a:cubicBezTo>
                      <a:cubicBezTo>
                        <a:pt x="297" y="223"/>
                        <a:pt x="317" y="102"/>
                        <a:pt x="349" y="5"/>
                      </a:cubicBezTo>
                      <a:close/>
                    </a:path>
                  </a:pathLst>
                </a:custGeom>
                <a:solidFill>
                  <a:srgbClr val="42505F"/>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 name="Group 62"/>
              <p:cNvGrpSpPr/>
              <p:nvPr/>
            </p:nvGrpSpPr>
            <p:grpSpPr>
              <a:xfrm>
                <a:off x="999206" y="2562884"/>
                <a:ext cx="455738" cy="340814"/>
                <a:chOff x="-3330576" y="2295526"/>
                <a:chExt cx="2373313" cy="2084388"/>
              </a:xfrm>
            </p:grpSpPr>
            <p:sp>
              <p:nvSpPr>
                <p:cNvPr id="83" name="Rectangle 33"/>
                <p:cNvSpPr>
                  <a:spLocks noChangeArrowheads="1"/>
                </p:cNvSpPr>
                <p:nvPr/>
              </p:nvSpPr>
              <p:spPr bwMode="auto">
                <a:xfrm>
                  <a:off x="-3330576" y="2295526"/>
                  <a:ext cx="2373313" cy="2084388"/>
                </a:xfrm>
                <a:prstGeom prst="rect">
                  <a:avLst/>
                </a:prstGeom>
                <a:solidFill>
                  <a:srgbClr val="42505F"/>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Rectangle 34"/>
                <p:cNvSpPr>
                  <a:spLocks noChangeArrowheads="1"/>
                </p:cNvSpPr>
                <p:nvPr/>
              </p:nvSpPr>
              <p:spPr bwMode="auto">
                <a:xfrm>
                  <a:off x="-3060801" y="2579399"/>
                  <a:ext cx="1833764" cy="1518228"/>
                </a:xfrm>
                <a:prstGeom prst="rect">
                  <a:avLst/>
                </a:prstGeom>
                <a:solidFill>
                  <a:schemeClr val="bg1"/>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p:nvGrpSpPr>
            <p:grpSpPr>
              <a:xfrm>
                <a:off x="1368630" y="2643919"/>
                <a:ext cx="111875" cy="342631"/>
                <a:chOff x="-1960563" y="2300288"/>
                <a:chExt cx="684213" cy="2095500"/>
              </a:xfrm>
              <a:solidFill>
                <a:schemeClr val="bg1"/>
              </a:solidFill>
            </p:grpSpPr>
            <p:sp>
              <p:nvSpPr>
                <p:cNvPr id="65" name="Freeform 15"/>
                <p:cNvSpPr>
                  <a:spLocks/>
                </p:cNvSpPr>
                <p:nvPr/>
              </p:nvSpPr>
              <p:spPr bwMode="auto">
                <a:xfrm>
                  <a:off x="-1960563" y="2300288"/>
                  <a:ext cx="684213" cy="2095500"/>
                </a:xfrm>
                <a:custGeom>
                  <a:avLst/>
                  <a:gdLst>
                    <a:gd name="T0" fmla="*/ 17 w 182"/>
                    <a:gd name="T1" fmla="*/ 0 h 557"/>
                    <a:gd name="T2" fmla="*/ 0 w 182"/>
                    <a:gd name="T3" fmla="*/ 17 h 557"/>
                    <a:gd name="T4" fmla="*/ 0 w 182"/>
                    <a:gd name="T5" fmla="*/ 540 h 557"/>
                    <a:gd name="T6" fmla="*/ 17 w 182"/>
                    <a:gd name="T7" fmla="*/ 557 h 557"/>
                    <a:gd name="T8" fmla="*/ 165 w 182"/>
                    <a:gd name="T9" fmla="*/ 557 h 557"/>
                    <a:gd name="T10" fmla="*/ 182 w 182"/>
                    <a:gd name="T11" fmla="*/ 540 h 557"/>
                    <a:gd name="T12" fmla="*/ 182 w 182"/>
                    <a:gd name="T13" fmla="*/ 17 h 557"/>
                    <a:gd name="T14" fmla="*/ 165 w 182"/>
                    <a:gd name="T15" fmla="*/ 0 h 557"/>
                    <a:gd name="T16" fmla="*/ 17 w 182"/>
                    <a:gd name="T17"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557">
                      <a:moveTo>
                        <a:pt x="17" y="0"/>
                      </a:moveTo>
                      <a:cubicBezTo>
                        <a:pt x="17" y="0"/>
                        <a:pt x="0" y="0"/>
                        <a:pt x="0" y="17"/>
                      </a:cubicBezTo>
                      <a:cubicBezTo>
                        <a:pt x="0" y="540"/>
                        <a:pt x="0" y="540"/>
                        <a:pt x="0" y="540"/>
                      </a:cubicBezTo>
                      <a:cubicBezTo>
                        <a:pt x="0" y="540"/>
                        <a:pt x="0" y="557"/>
                        <a:pt x="17" y="557"/>
                      </a:cubicBezTo>
                      <a:cubicBezTo>
                        <a:pt x="165" y="557"/>
                        <a:pt x="165" y="557"/>
                        <a:pt x="165" y="557"/>
                      </a:cubicBezTo>
                      <a:cubicBezTo>
                        <a:pt x="165" y="557"/>
                        <a:pt x="182" y="557"/>
                        <a:pt x="182" y="540"/>
                      </a:cubicBezTo>
                      <a:cubicBezTo>
                        <a:pt x="182" y="17"/>
                        <a:pt x="182" y="17"/>
                        <a:pt x="182" y="17"/>
                      </a:cubicBezTo>
                      <a:cubicBezTo>
                        <a:pt x="182" y="17"/>
                        <a:pt x="182" y="0"/>
                        <a:pt x="165" y="0"/>
                      </a:cubicBezTo>
                      <a:lnTo>
                        <a:pt x="17" y="0"/>
                      </a:lnTo>
                      <a:close/>
                    </a:path>
                  </a:pathLst>
                </a:custGeom>
                <a:grpFill/>
                <a:ln w="6350" cap="flat">
                  <a:solidFill>
                    <a:srgbClr val="3A4857"/>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66" name="Freeform 16"/>
                <p:cNvSpPr>
                  <a:spLocks/>
                </p:cNvSpPr>
                <p:nvPr/>
              </p:nvSpPr>
              <p:spPr bwMode="auto">
                <a:xfrm>
                  <a:off x="-1871663" y="2359026"/>
                  <a:ext cx="504825" cy="1976438"/>
                </a:xfrm>
                <a:custGeom>
                  <a:avLst/>
                  <a:gdLst>
                    <a:gd name="T0" fmla="*/ 17 w 134"/>
                    <a:gd name="T1" fmla="*/ 0 h 525"/>
                    <a:gd name="T2" fmla="*/ 0 w 134"/>
                    <a:gd name="T3" fmla="*/ 17 h 525"/>
                    <a:gd name="T4" fmla="*/ 0 w 134"/>
                    <a:gd name="T5" fmla="*/ 508 h 525"/>
                    <a:gd name="T6" fmla="*/ 17 w 134"/>
                    <a:gd name="T7" fmla="*/ 525 h 525"/>
                    <a:gd name="T8" fmla="*/ 117 w 134"/>
                    <a:gd name="T9" fmla="*/ 525 h 525"/>
                    <a:gd name="T10" fmla="*/ 134 w 134"/>
                    <a:gd name="T11" fmla="*/ 508 h 525"/>
                    <a:gd name="T12" fmla="*/ 134 w 134"/>
                    <a:gd name="T13" fmla="*/ 17 h 525"/>
                    <a:gd name="T14" fmla="*/ 117 w 134"/>
                    <a:gd name="T15" fmla="*/ 0 h 525"/>
                    <a:gd name="T16" fmla="*/ 17 w 134"/>
                    <a:gd name="T17"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525">
                      <a:moveTo>
                        <a:pt x="17" y="0"/>
                      </a:moveTo>
                      <a:cubicBezTo>
                        <a:pt x="17" y="0"/>
                        <a:pt x="0" y="0"/>
                        <a:pt x="0" y="17"/>
                      </a:cubicBezTo>
                      <a:cubicBezTo>
                        <a:pt x="0" y="508"/>
                        <a:pt x="0" y="508"/>
                        <a:pt x="0" y="508"/>
                      </a:cubicBezTo>
                      <a:cubicBezTo>
                        <a:pt x="0" y="508"/>
                        <a:pt x="0" y="525"/>
                        <a:pt x="17" y="525"/>
                      </a:cubicBezTo>
                      <a:cubicBezTo>
                        <a:pt x="117" y="525"/>
                        <a:pt x="117" y="525"/>
                        <a:pt x="117" y="525"/>
                      </a:cubicBezTo>
                      <a:cubicBezTo>
                        <a:pt x="117" y="525"/>
                        <a:pt x="134" y="525"/>
                        <a:pt x="134" y="508"/>
                      </a:cubicBezTo>
                      <a:cubicBezTo>
                        <a:pt x="134" y="17"/>
                        <a:pt x="134" y="17"/>
                        <a:pt x="134" y="17"/>
                      </a:cubicBezTo>
                      <a:cubicBezTo>
                        <a:pt x="134" y="17"/>
                        <a:pt x="134" y="0"/>
                        <a:pt x="117" y="0"/>
                      </a:cubicBezTo>
                      <a:lnTo>
                        <a:pt x="17" y="0"/>
                      </a:lnTo>
                      <a:close/>
                    </a:path>
                  </a:pathLst>
                </a:custGeom>
                <a:solidFill>
                  <a:srgbClr val="3A4857"/>
                </a:soli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7"/>
                <p:cNvSpPr>
                  <a:spLocks/>
                </p:cNvSpPr>
                <p:nvPr/>
              </p:nvSpPr>
              <p:spPr bwMode="auto">
                <a:xfrm>
                  <a:off x="-1817688" y="2589213"/>
                  <a:ext cx="165100" cy="120650"/>
                </a:xfrm>
                <a:custGeom>
                  <a:avLst/>
                  <a:gdLst>
                    <a:gd name="T0" fmla="*/ 6 w 44"/>
                    <a:gd name="T1" fmla="*/ 0 h 32"/>
                    <a:gd name="T2" fmla="*/ 0 w 44"/>
                    <a:gd name="T3" fmla="*/ 6 h 32"/>
                    <a:gd name="T4" fmla="*/ 0 w 44"/>
                    <a:gd name="T5" fmla="*/ 26 h 32"/>
                    <a:gd name="T6" fmla="*/ 6 w 44"/>
                    <a:gd name="T7" fmla="*/ 32 h 32"/>
                    <a:gd name="T8" fmla="*/ 38 w 44"/>
                    <a:gd name="T9" fmla="*/ 32 h 32"/>
                    <a:gd name="T10" fmla="*/ 44 w 44"/>
                    <a:gd name="T11" fmla="*/ 26 h 32"/>
                    <a:gd name="T12" fmla="*/ 44 w 44"/>
                    <a:gd name="T13" fmla="*/ 6 h 32"/>
                    <a:gd name="T14" fmla="*/ 38 w 44"/>
                    <a:gd name="T15" fmla="*/ 0 h 32"/>
                    <a:gd name="T16" fmla="*/ 6 w 44"/>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2">
                      <a:moveTo>
                        <a:pt x="6" y="0"/>
                      </a:moveTo>
                      <a:cubicBezTo>
                        <a:pt x="6" y="0"/>
                        <a:pt x="0" y="0"/>
                        <a:pt x="0" y="6"/>
                      </a:cubicBezTo>
                      <a:cubicBezTo>
                        <a:pt x="0" y="26"/>
                        <a:pt x="0" y="26"/>
                        <a:pt x="0" y="26"/>
                      </a:cubicBezTo>
                      <a:cubicBezTo>
                        <a:pt x="0" y="26"/>
                        <a:pt x="0" y="32"/>
                        <a:pt x="6" y="32"/>
                      </a:cubicBezTo>
                      <a:cubicBezTo>
                        <a:pt x="38" y="32"/>
                        <a:pt x="38" y="32"/>
                        <a:pt x="38" y="32"/>
                      </a:cubicBezTo>
                      <a:cubicBezTo>
                        <a:pt x="38" y="32"/>
                        <a:pt x="44" y="32"/>
                        <a:pt x="44" y="26"/>
                      </a:cubicBezTo>
                      <a:cubicBezTo>
                        <a:pt x="44" y="6"/>
                        <a:pt x="44" y="6"/>
                        <a:pt x="44" y="6"/>
                      </a:cubicBezTo>
                      <a:cubicBezTo>
                        <a:pt x="44" y="6"/>
                        <a:pt x="44"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68" name="Freeform 18"/>
                <p:cNvSpPr>
                  <a:spLocks/>
                </p:cNvSpPr>
                <p:nvPr/>
              </p:nvSpPr>
              <p:spPr bwMode="auto">
                <a:xfrm>
                  <a:off x="-1581151" y="2589213"/>
                  <a:ext cx="161925" cy="120650"/>
                </a:xfrm>
                <a:custGeom>
                  <a:avLst/>
                  <a:gdLst>
                    <a:gd name="T0" fmla="*/ 6 w 43"/>
                    <a:gd name="T1" fmla="*/ 0 h 32"/>
                    <a:gd name="T2" fmla="*/ 0 w 43"/>
                    <a:gd name="T3" fmla="*/ 6 h 32"/>
                    <a:gd name="T4" fmla="*/ 0 w 43"/>
                    <a:gd name="T5" fmla="*/ 26 h 32"/>
                    <a:gd name="T6" fmla="*/ 6 w 43"/>
                    <a:gd name="T7" fmla="*/ 32 h 32"/>
                    <a:gd name="T8" fmla="*/ 38 w 43"/>
                    <a:gd name="T9" fmla="*/ 32 h 32"/>
                    <a:gd name="T10" fmla="*/ 43 w 43"/>
                    <a:gd name="T11" fmla="*/ 26 h 32"/>
                    <a:gd name="T12" fmla="*/ 43 w 43"/>
                    <a:gd name="T13" fmla="*/ 6 h 32"/>
                    <a:gd name="T14" fmla="*/ 38 w 43"/>
                    <a:gd name="T15" fmla="*/ 0 h 32"/>
                    <a:gd name="T16" fmla="*/ 6 w 4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2">
                      <a:moveTo>
                        <a:pt x="6" y="0"/>
                      </a:moveTo>
                      <a:cubicBezTo>
                        <a:pt x="6" y="0"/>
                        <a:pt x="0" y="0"/>
                        <a:pt x="0" y="6"/>
                      </a:cubicBezTo>
                      <a:cubicBezTo>
                        <a:pt x="0" y="26"/>
                        <a:pt x="0" y="26"/>
                        <a:pt x="0" y="26"/>
                      </a:cubicBezTo>
                      <a:cubicBezTo>
                        <a:pt x="0" y="26"/>
                        <a:pt x="0" y="32"/>
                        <a:pt x="6" y="32"/>
                      </a:cubicBezTo>
                      <a:cubicBezTo>
                        <a:pt x="38" y="32"/>
                        <a:pt x="38" y="32"/>
                        <a:pt x="38" y="32"/>
                      </a:cubicBezTo>
                      <a:cubicBezTo>
                        <a:pt x="38" y="32"/>
                        <a:pt x="43" y="32"/>
                        <a:pt x="43" y="26"/>
                      </a:cubicBezTo>
                      <a:cubicBezTo>
                        <a:pt x="43" y="6"/>
                        <a:pt x="43" y="6"/>
                        <a:pt x="43" y="6"/>
                      </a:cubicBezTo>
                      <a:cubicBezTo>
                        <a:pt x="43" y="6"/>
                        <a:pt x="43"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69" name="Freeform 19"/>
                <p:cNvSpPr>
                  <a:spLocks/>
                </p:cNvSpPr>
                <p:nvPr/>
              </p:nvSpPr>
              <p:spPr bwMode="auto">
                <a:xfrm>
                  <a:off x="-1817688" y="3368676"/>
                  <a:ext cx="165100" cy="120650"/>
                </a:xfrm>
                <a:custGeom>
                  <a:avLst/>
                  <a:gdLst>
                    <a:gd name="T0" fmla="*/ 6 w 44"/>
                    <a:gd name="T1" fmla="*/ 0 h 32"/>
                    <a:gd name="T2" fmla="*/ 0 w 44"/>
                    <a:gd name="T3" fmla="*/ 6 h 32"/>
                    <a:gd name="T4" fmla="*/ 0 w 44"/>
                    <a:gd name="T5" fmla="*/ 26 h 32"/>
                    <a:gd name="T6" fmla="*/ 6 w 44"/>
                    <a:gd name="T7" fmla="*/ 32 h 32"/>
                    <a:gd name="T8" fmla="*/ 38 w 44"/>
                    <a:gd name="T9" fmla="*/ 32 h 32"/>
                    <a:gd name="T10" fmla="*/ 44 w 44"/>
                    <a:gd name="T11" fmla="*/ 26 h 32"/>
                    <a:gd name="T12" fmla="*/ 44 w 44"/>
                    <a:gd name="T13" fmla="*/ 6 h 32"/>
                    <a:gd name="T14" fmla="*/ 38 w 44"/>
                    <a:gd name="T15" fmla="*/ 0 h 32"/>
                    <a:gd name="T16" fmla="*/ 6 w 44"/>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2">
                      <a:moveTo>
                        <a:pt x="6" y="0"/>
                      </a:moveTo>
                      <a:cubicBezTo>
                        <a:pt x="6" y="0"/>
                        <a:pt x="0" y="0"/>
                        <a:pt x="0" y="6"/>
                      </a:cubicBezTo>
                      <a:cubicBezTo>
                        <a:pt x="0" y="26"/>
                        <a:pt x="0" y="26"/>
                        <a:pt x="0" y="26"/>
                      </a:cubicBezTo>
                      <a:cubicBezTo>
                        <a:pt x="0" y="26"/>
                        <a:pt x="0" y="32"/>
                        <a:pt x="6" y="32"/>
                      </a:cubicBezTo>
                      <a:cubicBezTo>
                        <a:pt x="38" y="32"/>
                        <a:pt x="38" y="32"/>
                        <a:pt x="38" y="32"/>
                      </a:cubicBezTo>
                      <a:cubicBezTo>
                        <a:pt x="38" y="32"/>
                        <a:pt x="44" y="32"/>
                        <a:pt x="44" y="26"/>
                      </a:cubicBezTo>
                      <a:cubicBezTo>
                        <a:pt x="44" y="6"/>
                        <a:pt x="44" y="6"/>
                        <a:pt x="44" y="6"/>
                      </a:cubicBezTo>
                      <a:cubicBezTo>
                        <a:pt x="44" y="6"/>
                        <a:pt x="44"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0" name="Freeform 20"/>
                <p:cNvSpPr>
                  <a:spLocks/>
                </p:cNvSpPr>
                <p:nvPr/>
              </p:nvSpPr>
              <p:spPr bwMode="auto">
                <a:xfrm>
                  <a:off x="-1581151" y="3368676"/>
                  <a:ext cx="161925" cy="120650"/>
                </a:xfrm>
                <a:custGeom>
                  <a:avLst/>
                  <a:gdLst>
                    <a:gd name="T0" fmla="*/ 6 w 43"/>
                    <a:gd name="T1" fmla="*/ 0 h 32"/>
                    <a:gd name="T2" fmla="*/ 0 w 43"/>
                    <a:gd name="T3" fmla="*/ 6 h 32"/>
                    <a:gd name="T4" fmla="*/ 0 w 43"/>
                    <a:gd name="T5" fmla="*/ 26 h 32"/>
                    <a:gd name="T6" fmla="*/ 6 w 43"/>
                    <a:gd name="T7" fmla="*/ 32 h 32"/>
                    <a:gd name="T8" fmla="*/ 38 w 43"/>
                    <a:gd name="T9" fmla="*/ 32 h 32"/>
                    <a:gd name="T10" fmla="*/ 43 w 43"/>
                    <a:gd name="T11" fmla="*/ 26 h 32"/>
                    <a:gd name="T12" fmla="*/ 43 w 43"/>
                    <a:gd name="T13" fmla="*/ 6 h 32"/>
                    <a:gd name="T14" fmla="*/ 38 w 43"/>
                    <a:gd name="T15" fmla="*/ 0 h 32"/>
                    <a:gd name="T16" fmla="*/ 6 w 4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2">
                      <a:moveTo>
                        <a:pt x="6" y="0"/>
                      </a:moveTo>
                      <a:cubicBezTo>
                        <a:pt x="6" y="0"/>
                        <a:pt x="0" y="0"/>
                        <a:pt x="0" y="6"/>
                      </a:cubicBezTo>
                      <a:cubicBezTo>
                        <a:pt x="0" y="26"/>
                        <a:pt x="0" y="26"/>
                        <a:pt x="0" y="26"/>
                      </a:cubicBezTo>
                      <a:cubicBezTo>
                        <a:pt x="0" y="26"/>
                        <a:pt x="0" y="32"/>
                        <a:pt x="6" y="32"/>
                      </a:cubicBezTo>
                      <a:cubicBezTo>
                        <a:pt x="38" y="32"/>
                        <a:pt x="38" y="32"/>
                        <a:pt x="38" y="32"/>
                      </a:cubicBezTo>
                      <a:cubicBezTo>
                        <a:pt x="38" y="32"/>
                        <a:pt x="43" y="32"/>
                        <a:pt x="43" y="26"/>
                      </a:cubicBezTo>
                      <a:cubicBezTo>
                        <a:pt x="43" y="6"/>
                        <a:pt x="43" y="6"/>
                        <a:pt x="43" y="6"/>
                      </a:cubicBezTo>
                      <a:cubicBezTo>
                        <a:pt x="43" y="6"/>
                        <a:pt x="43"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1" name="Freeform 21"/>
                <p:cNvSpPr>
                  <a:spLocks/>
                </p:cNvSpPr>
                <p:nvPr/>
              </p:nvSpPr>
              <p:spPr bwMode="auto">
                <a:xfrm>
                  <a:off x="-1817688" y="2984501"/>
                  <a:ext cx="165100" cy="120650"/>
                </a:xfrm>
                <a:custGeom>
                  <a:avLst/>
                  <a:gdLst>
                    <a:gd name="T0" fmla="*/ 6 w 44"/>
                    <a:gd name="T1" fmla="*/ 0 h 32"/>
                    <a:gd name="T2" fmla="*/ 0 w 44"/>
                    <a:gd name="T3" fmla="*/ 6 h 32"/>
                    <a:gd name="T4" fmla="*/ 0 w 44"/>
                    <a:gd name="T5" fmla="*/ 26 h 32"/>
                    <a:gd name="T6" fmla="*/ 6 w 44"/>
                    <a:gd name="T7" fmla="*/ 32 h 32"/>
                    <a:gd name="T8" fmla="*/ 38 w 44"/>
                    <a:gd name="T9" fmla="*/ 32 h 32"/>
                    <a:gd name="T10" fmla="*/ 44 w 44"/>
                    <a:gd name="T11" fmla="*/ 26 h 32"/>
                    <a:gd name="T12" fmla="*/ 44 w 44"/>
                    <a:gd name="T13" fmla="*/ 6 h 32"/>
                    <a:gd name="T14" fmla="*/ 38 w 44"/>
                    <a:gd name="T15" fmla="*/ 0 h 32"/>
                    <a:gd name="T16" fmla="*/ 6 w 44"/>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2">
                      <a:moveTo>
                        <a:pt x="6" y="0"/>
                      </a:moveTo>
                      <a:cubicBezTo>
                        <a:pt x="6" y="0"/>
                        <a:pt x="0" y="0"/>
                        <a:pt x="0" y="6"/>
                      </a:cubicBezTo>
                      <a:cubicBezTo>
                        <a:pt x="0" y="26"/>
                        <a:pt x="0" y="26"/>
                        <a:pt x="0" y="26"/>
                      </a:cubicBezTo>
                      <a:cubicBezTo>
                        <a:pt x="0" y="26"/>
                        <a:pt x="0" y="32"/>
                        <a:pt x="6" y="32"/>
                      </a:cubicBezTo>
                      <a:cubicBezTo>
                        <a:pt x="38" y="32"/>
                        <a:pt x="38" y="32"/>
                        <a:pt x="38" y="32"/>
                      </a:cubicBezTo>
                      <a:cubicBezTo>
                        <a:pt x="38" y="32"/>
                        <a:pt x="44" y="32"/>
                        <a:pt x="44" y="26"/>
                      </a:cubicBezTo>
                      <a:cubicBezTo>
                        <a:pt x="44" y="6"/>
                        <a:pt x="44" y="6"/>
                        <a:pt x="44" y="6"/>
                      </a:cubicBezTo>
                      <a:cubicBezTo>
                        <a:pt x="44" y="6"/>
                        <a:pt x="44"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2" name="Freeform 22"/>
                <p:cNvSpPr>
                  <a:spLocks/>
                </p:cNvSpPr>
                <p:nvPr/>
              </p:nvSpPr>
              <p:spPr bwMode="auto">
                <a:xfrm>
                  <a:off x="-1581151" y="2984501"/>
                  <a:ext cx="161925" cy="120650"/>
                </a:xfrm>
                <a:custGeom>
                  <a:avLst/>
                  <a:gdLst>
                    <a:gd name="T0" fmla="*/ 6 w 43"/>
                    <a:gd name="T1" fmla="*/ 0 h 32"/>
                    <a:gd name="T2" fmla="*/ 0 w 43"/>
                    <a:gd name="T3" fmla="*/ 6 h 32"/>
                    <a:gd name="T4" fmla="*/ 0 w 43"/>
                    <a:gd name="T5" fmla="*/ 26 h 32"/>
                    <a:gd name="T6" fmla="*/ 6 w 43"/>
                    <a:gd name="T7" fmla="*/ 32 h 32"/>
                    <a:gd name="T8" fmla="*/ 38 w 43"/>
                    <a:gd name="T9" fmla="*/ 32 h 32"/>
                    <a:gd name="T10" fmla="*/ 43 w 43"/>
                    <a:gd name="T11" fmla="*/ 26 h 32"/>
                    <a:gd name="T12" fmla="*/ 43 w 43"/>
                    <a:gd name="T13" fmla="*/ 6 h 32"/>
                    <a:gd name="T14" fmla="*/ 38 w 43"/>
                    <a:gd name="T15" fmla="*/ 0 h 32"/>
                    <a:gd name="T16" fmla="*/ 6 w 4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2">
                      <a:moveTo>
                        <a:pt x="6" y="0"/>
                      </a:moveTo>
                      <a:cubicBezTo>
                        <a:pt x="6" y="0"/>
                        <a:pt x="0" y="0"/>
                        <a:pt x="0" y="6"/>
                      </a:cubicBezTo>
                      <a:cubicBezTo>
                        <a:pt x="0" y="26"/>
                        <a:pt x="0" y="26"/>
                        <a:pt x="0" y="26"/>
                      </a:cubicBezTo>
                      <a:cubicBezTo>
                        <a:pt x="0" y="26"/>
                        <a:pt x="0" y="32"/>
                        <a:pt x="6" y="32"/>
                      </a:cubicBezTo>
                      <a:cubicBezTo>
                        <a:pt x="38" y="32"/>
                        <a:pt x="38" y="32"/>
                        <a:pt x="38" y="32"/>
                      </a:cubicBezTo>
                      <a:cubicBezTo>
                        <a:pt x="38" y="32"/>
                        <a:pt x="43" y="32"/>
                        <a:pt x="43" y="26"/>
                      </a:cubicBezTo>
                      <a:cubicBezTo>
                        <a:pt x="43" y="6"/>
                        <a:pt x="43" y="6"/>
                        <a:pt x="43" y="6"/>
                      </a:cubicBezTo>
                      <a:cubicBezTo>
                        <a:pt x="43" y="6"/>
                        <a:pt x="43"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3" name="Freeform 23"/>
                <p:cNvSpPr>
                  <a:spLocks/>
                </p:cNvSpPr>
                <p:nvPr/>
              </p:nvSpPr>
              <p:spPr bwMode="auto">
                <a:xfrm>
                  <a:off x="-1817688" y="3763963"/>
                  <a:ext cx="165100" cy="120650"/>
                </a:xfrm>
                <a:custGeom>
                  <a:avLst/>
                  <a:gdLst>
                    <a:gd name="T0" fmla="*/ 6 w 44"/>
                    <a:gd name="T1" fmla="*/ 0 h 32"/>
                    <a:gd name="T2" fmla="*/ 0 w 44"/>
                    <a:gd name="T3" fmla="*/ 5 h 32"/>
                    <a:gd name="T4" fmla="*/ 0 w 44"/>
                    <a:gd name="T5" fmla="*/ 26 h 32"/>
                    <a:gd name="T6" fmla="*/ 6 w 44"/>
                    <a:gd name="T7" fmla="*/ 32 h 32"/>
                    <a:gd name="T8" fmla="*/ 38 w 44"/>
                    <a:gd name="T9" fmla="*/ 32 h 32"/>
                    <a:gd name="T10" fmla="*/ 44 w 44"/>
                    <a:gd name="T11" fmla="*/ 26 h 32"/>
                    <a:gd name="T12" fmla="*/ 44 w 44"/>
                    <a:gd name="T13" fmla="*/ 5 h 32"/>
                    <a:gd name="T14" fmla="*/ 38 w 44"/>
                    <a:gd name="T15" fmla="*/ 0 h 32"/>
                    <a:gd name="T16" fmla="*/ 6 w 44"/>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2">
                      <a:moveTo>
                        <a:pt x="6" y="0"/>
                      </a:moveTo>
                      <a:cubicBezTo>
                        <a:pt x="6" y="0"/>
                        <a:pt x="0" y="0"/>
                        <a:pt x="0" y="5"/>
                      </a:cubicBezTo>
                      <a:cubicBezTo>
                        <a:pt x="0" y="26"/>
                        <a:pt x="0" y="26"/>
                        <a:pt x="0" y="26"/>
                      </a:cubicBezTo>
                      <a:cubicBezTo>
                        <a:pt x="0" y="26"/>
                        <a:pt x="0" y="32"/>
                        <a:pt x="6" y="32"/>
                      </a:cubicBezTo>
                      <a:cubicBezTo>
                        <a:pt x="38" y="32"/>
                        <a:pt x="38" y="32"/>
                        <a:pt x="38" y="32"/>
                      </a:cubicBezTo>
                      <a:cubicBezTo>
                        <a:pt x="38" y="32"/>
                        <a:pt x="44" y="32"/>
                        <a:pt x="44" y="26"/>
                      </a:cubicBezTo>
                      <a:cubicBezTo>
                        <a:pt x="44" y="5"/>
                        <a:pt x="44" y="5"/>
                        <a:pt x="44" y="5"/>
                      </a:cubicBezTo>
                      <a:cubicBezTo>
                        <a:pt x="44" y="5"/>
                        <a:pt x="44"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4" name="Freeform 24"/>
                <p:cNvSpPr>
                  <a:spLocks/>
                </p:cNvSpPr>
                <p:nvPr/>
              </p:nvSpPr>
              <p:spPr bwMode="auto">
                <a:xfrm>
                  <a:off x="-1581151" y="3763963"/>
                  <a:ext cx="161925" cy="120650"/>
                </a:xfrm>
                <a:custGeom>
                  <a:avLst/>
                  <a:gdLst>
                    <a:gd name="T0" fmla="*/ 6 w 43"/>
                    <a:gd name="T1" fmla="*/ 0 h 32"/>
                    <a:gd name="T2" fmla="*/ 0 w 43"/>
                    <a:gd name="T3" fmla="*/ 5 h 32"/>
                    <a:gd name="T4" fmla="*/ 0 w 43"/>
                    <a:gd name="T5" fmla="*/ 26 h 32"/>
                    <a:gd name="T6" fmla="*/ 6 w 43"/>
                    <a:gd name="T7" fmla="*/ 32 h 32"/>
                    <a:gd name="T8" fmla="*/ 38 w 43"/>
                    <a:gd name="T9" fmla="*/ 32 h 32"/>
                    <a:gd name="T10" fmla="*/ 43 w 43"/>
                    <a:gd name="T11" fmla="*/ 26 h 32"/>
                    <a:gd name="T12" fmla="*/ 43 w 43"/>
                    <a:gd name="T13" fmla="*/ 5 h 32"/>
                    <a:gd name="T14" fmla="*/ 38 w 43"/>
                    <a:gd name="T15" fmla="*/ 0 h 32"/>
                    <a:gd name="T16" fmla="*/ 6 w 4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2">
                      <a:moveTo>
                        <a:pt x="6" y="0"/>
                      </a:moveTo>
                      <a:cubicBezTo>
                        <a:pt x="6" y="0"/>
                        <a:pt x="0" y="0"/>
                        <a:pt x="0" y="5"/>
                      </a:cubicBezTo>
                      <a:cubicBezTo>
                        <a:pt x="0" y="26"/>
                        <a:pt x="0" y="26"/>
                        <a:pt x="0" y="26"/>
                      </a:cubicBezTo>
                      <a:cubicBezTo>
                        <a:pt x="0" y="26"/>
                        <a:pt x="0" y="32"/>
                        <a:pt x="6" y="32"/>
                      </a:cubicBezTo>
                      <a:cubicBezTo>
                        <a:pt x="38" y="32"/>
                        <a:pt x="38" y="32"/>
                        <a:pt x="38" y="32"/>
                      </a:cubicBezTo>
                      <a:cubicBezTo>
                        <a:pt x="38" y="32"/>
                        <a:pt x="43" y="32"/>
                        <a:pt x="43" y="26"/>
                      </a:cubicBezTo>
                      <a:cubicBezTo>
                        <a:pt x="43" y="5"/>
                        <a:pt x="43" y="5"/>
                        <a:pt x="43" y="5"/>
                      </a:cubicBezTo>
                      <a:cubicBezTo>
                        <a:pt x="43" y="5"/>
                        <a:pt x="43"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5" name="Freeform 25"/>
                <p:cNvSpPr>
                  <a:spLocks/>
                </p:cNvSpPr>
                <p:nvPr/>
              </p:nvSpPr>
              <p:spPr bwMode="auto">
                <a:xfrm>
                  <a:off x="-1817688" y="2781301"/>
                  <a:ext cx="165100" cy="120650"/>
                </a:xfrm>
                <a:custGeom>
                  <a:avLst/>
                  <a:gdLst>
                    <a:gd name="T0" fmla="*/ 6 w 44"/>
                    <a:gd name="T1" fmla="*/ 0 h 32"/>
                    <a:gd name="T2" fmla="*/ 0 w 44"/>
                    <a:gd name="T3" fmla="*/ 6 h 32"/>
                    <a:gd name="T4" fmla="*/ 0 w 44"/>
                    <a:gd name="T5" fmla="*/ 26 h 32"/>
                    <a:gd name="T6" fmla="*/ 6 w 44"/>
                    <a:gd name="T7" fmla="*/ 32 h 32"/>
                    <a:gd name="T8" fmla="*/ 38 w 44"/>
                    <a:gd name="T9" fmla="*/ 32 h 32"/>
                    <a:gd name="T10" fmla="*/ 44 w 44"/>
                    <a:gd name="T11" fmla="*/ 26 h 32"/>
                    <a:gd name="T12" fmla="*/ 44 w 44"/>
                    <a:gd name="T13" fmla="*/ 6 h 32"/>
                    <a:gd name="T14" fmla="*/ 38 w 44"/>
                    <a:gd name="T15" fmla="*/ 0 h 32"/>
                    <a:gd name="T16" fmla="*/ 6 w 44"/>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2">
                      <a:moveTo>
                        <a:pt x="6" y="0"/>
                      </a:moveTo>
                      <a:cubicBezTo>
                        <a:pt x="6" y="0"/>
                        <a:pt x="0" y="0"/>
                        <a:pt x="0" y="6"/>
                      </a:cubicBezTo>
                      <a:cubicBezTo>
                        <a:pt x="0" y="26"/>
                        <a:pt x="0" y="26"/>
                        <a:pt x="0" y="26"/>
                      </a:cubicBezTo>
                      <a:cubicBezTo>
                        <a:pt x="0" y="26"/>
                        <a:pt x="0" y="32"/>
                        <a:pt x="6" y="32"/>
                      </a:cubicBezTo>
                      <a:cubicBezTo>
                        <a:pt x="38" y="32"/>
                        <a:pt x="38" y="32"/>
                        <a:pt x="38" y="32"/>
                      </a:cubicBezTo>
                      <a:cubicBezTo>
                        <a:pt x="38" y="32"/>
                        <a:pt x="44" y="32"/>
                        <a:pt x="44" y="26"/>
                      </a:cubicBezTo>
                      <a:cubicBezTo>
                        <a:pt x="44" y="6"/>
                        <a:pt x="44" y="6"/>
                        <a:pt x="44" y="6"/>
                      </a:cubicBezTo>
                      <a:cubicBezTo>
                        <a:pt x="44" y="6"/>
                        <a:pt x="44"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6" name="Freeform 26"/>
                <p:cNvSpPr>
                  <a:spLocks/>
                </p:cNvSpPr>
                <p:nvPr/>
              </p:nvSpPr>
              <p:spPr bwMode="auto">
                <a:xfrm>
                  <a:off x="-1581151" y="2781301"/>
                  <a:ext cx="161925" cy="120650"/>
                </a:xfrm>
                <a:custGeom>
                  <a:avLst/>
                  <a:gdLst>
                    <a:gd name="T0" fmla="*/ 6 w 43"/>
                    <a:gd name="T1" fmla="*/ 0 h 32"/>
                    <a:gd name="T2" fmla="*/ 0 w 43"/>
                    <a:gd name="T3" fmla="*/ 6 h 32"/>
                    <a:gd name="T4" fmla="*/ 0 w 43"/>
                    <a:gd name="T5" fmla="*/ 26 h 32"/>
                    <a:gd name="T6" fmla="*/ 6 w 43"/>
                    <a:gd name="T7" fmla="*/ 32 h 32"/>
                    <a:gd name="T8" fmla="*/ 38 w 43"/>
                    <a:gd name="T9" fmla="*/ 32 h 32"/>
                    <a:gd name="T10" fmla="*/ 43 w 43"/>
                    <a:gd name="T11" fmla="*/ 26 h 32"/>
                    <a:gd name="T12" fmla="*/ 43 w 43"/>
                    <a:gd name="T13" fmla="*/ 6 h 32"/>
                    <a:gd name="T14" fmla="*/ 38 w 43"/>
                    <a:gd name="T15" fmla="*/ 0 h 32"/>
                    <a:gd name="T16" fmla="*/ 6 w 4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2">
                      <a:moveTo>
                        <a:pt x="6" y="0"/>
                      </a:moveTo>
                      <a:cubicBezTo>
                        <a:pt x="6" y="0"/>
                        <a:pt x="0" y="0"/>
                        <a:pt x="0" y="6"/>
                      </a:cubicBezTo>
                      <a:cubicBezTo>
                        <a:pt x="0" y="26"/>
                        <a:pt x="0" y="26"/>
                        <a:pt x="0" y="26"/>
                      </a:cubicBezTo>
                      <a:cubicBezTo>
                        <a:pt x="0" y="26"/>
                        <a:pt x="0" y="32"/>
                        <a:pt x="6" y="32"/>
                      </a:cubicBezTo>
                      <a:cubicBezTo>
                        <a:pt x="38" y="32"/>
                        <a:pt x="38" y="32"/>
                        <a:pt x="38" y="32"/>
                      </a:cubicBezTo>
                      <a:cubicBezTo>
                        <a:pt x="38" y="32"/>
                        <a:pt x="43" y="32"/>
                        <a:pt x="43" y="26"/>
                      </a:cubicBezTo>
                      <a:cubicBezTo>
                        <a:pt x="43" y="6"/>
                        <a:pt x="43" y="6"/>
                        <a:pt x="43" y="6"/>
                      </a:cubicBezTo>
                      <a:cubicBezTo>
                        <a:pt x="43" y="6"/>
                        <a:pt x="43"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7" name="Freeform 27"/>
                <p:cNvSpPr>
                  <a:spLocks/>
                </p:cNvSpPr>
                <p:nvPr/>
              </p:nvSpPr>
              <p:spPr bwMode="auto">
                <a:xfrm>
                  <a:off x="-1817688" y="3560763"/>
                  <a:ext cx="165100" cy="120650"/>
                </a:xfrm>
                <a:custGeom>
                  <a:avLst/>
                  <a:gdLst>
                    <a:gd name="T0" fmla="*/ 6 w 44"/>
                    <a:gd name="T1" fmla="*/ 0 h 32"/>
                    <a:gd name="T2" fmla="*/ 0 w 44"/>
                    <a:gd name="T3" fmla="*/ 6 h 32"/>
                    <a:gd name="T4" fmla="*/ 0 w 44"/>
                    <a:gd name="T5" fmla="*/ 26 h 32"/>
                    <a:gd name="T6" fmla="*/ 6 w 44"/>
                    <a:gd name="T7" fmla="*/ 32 h 32"/>
                    <a:gd name="T8" fmla="*/ 38 w 44"/>
                    <a:gd name="T9" fmla="*/ 32 h 32"/>
                    <a:gd name="T10" fmla="*/ 44 w 44"/>
                    <a:gd name="T11" fmla="*/ 26 h 32"/>
                    <a:gd name="T12" fmla="*/ 44 w 44"/>
                    <a:gd name="T13" fmla="*/ 6 h 32"/>
                    <a:gd name="T14" fmla="*/ 38 w 44"/>
                    <a:gd name="T15" fmla="*/ 0 h 32"/>
                    <a:gd name="T16" fmla="*/ 6 w 44"/>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2">
                      <a:moveTo>
                        <a:pt x="6" y="0"/>
                      </a:moveTo>
                      <a:cubicBezTo>
                        <a:pt x="6" y="0"/>
                        <a:pt x="0" y="0"/>
                        <a:pt x="0" y="6"/>
                      </a:cubicBezTo>
                      <a:cubicBezTo>
                        <a:pt x="0" y="26"/>
                        <a:pt x="0" y="26"/>
                        <a:pt x="0" y="26"/>
                      </a:cubicBezTo>
                      <a:cubicBezTo>
                        <a:pt x="0" y="26"/>
                        <a:pt x="0" y="32"/>
                        <a:pt x="6" y="32"/>
                      </a:cubicBezTo>
                      <a:cubicBezTo>
                        <a:pt x="38" y="32"/>
                        <a:pt x="38" y="32"/>
                        <a:pt x="38" y="32"/>
                      </a:cubicBezTo>
                      <a:cubicBezTo>
                        <a:pt x="38" y="32"/>
                        <a:pt x="44" y="32"/>
                        <a:pt x="44" y="26"/>
                      </a:cubicBezTo>
                      <a:cubicBezTo>
                        <a:pt x="44" y="6"/>
                        <a:pt x="44" y="6"/>
                        <a:pt x="44" y="6"/>
                      </a:cubicBezTo>
                      <a:cubicBezTo>
                        <a:pt x="44" y="6"/>
                        <a:pt x="44"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8" name="Freeform 28"/>
                <p:cNvSpPr>
                  <a:spLocks/>
                </p:cNvSpPr>
                <p:nvPr/>
              </p:nvSpPr>
              <p:spPr bwMode="auto">
                <a:xfrm>
                  <a:off x="-1581151" y="3560763"/>
                  <a:ext cx="161925" cy="120650"/>
                </a:xfrm>
                <a:custGeom>
                  <a:avLst/>
                  <a:gdLst>
                    <a:gd name="T0" fmla="*/ 6 w 43"/>
                    <a:gd name="T1" fmla="*/ 0 h 32"/>
                    <a:gd name="T2" fmla="*/ 0 w 43"/>
                    <a:gd name="T3" fmla="*/ 6 h 32"/>
                    <a:gd name="T4" fmla="*/ 0 w 43"/>
                    <a:gd name="T5" fmla="*/ 26 h 32"/>
                    <a:gd name="T6" fmla="*/ 6 w 43"/>
                    <a:gd name="T7" fmla="*/ 32 h 32"/>
                    <a:gd name="T8" fmla="*/ 38 w 43"/>
                    <a:gd name="T9" fmla="*/ 32 h 32"/>
                    <a:gd name="T10" fmla="*/ 43 w 43"/>
                    <a:gd name="T11" fmla="*/ 26 h 32"/>
                    <a:gd name="T12" fmla="*/ 43 w 43"/>
                    <a:gd name="T13" fmla="*/ 6 h 32"/>
                    <a:gd name="T14" fmla="*/ 38 w 43"/>
                    <a:gd name="T15" fmla="*/ 0 h 32"/>
                    <a:gd name="T16" fmla="*/ 6 w 4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2">
                      <a:moveTo>
                        <a:pt x="6" y="0"/>
                      </a:moveTo>
                      <a:cubicBezTo>
                        <a:pt x="6" y="0"/>
                        <a:pt x="0" y="0"/>
                        <a:pt x="0" y="6"/>
                      </a:cubicBezTo>
                      <a:cubicBezTo>
                        <a:pt x="0" y="26"/>
                        <a:pt x="0" y="26"/>
                        <a:pt x="0" y="26"/>
                      </a:cubicBezTo>
                      <a:cubicBezTo>
                        <a:pt x="0" y="26"/>
                        <a:pt x="0" y="32"/>
                        <a:pt x="6" y="32"/>
                      </a:cubicBezTo>
                      <a:cubicBezTo>
                        <a:pt x="38" y="32"/>
                        <a:pt x="38" y="32"/>
                        <a:pt x="38" y="32"/>
                      </a:cubicBezTo>
                      <a:cubicBezTo>
                        <a:pt x="38" y="32"/>
                        <a:pt x="43" y="32"/>
                        <a:pt x="43" y="26"/>
                      </a:cubicBezTo>
                      <a:cubicBezTo>
                        <a:pt x="43" y="6"/>
                        <a:pt x="43" y="6"/>
                        <a:pt x="43" y="6"/>
                      </a:cubicBezTo>
                      <a:cubicBezTo>
                        <a:pt x="43" y="6"/>
                        <a:pt x="43"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79" name="Freeform 29"/>
                <p:cNvSpPr>
                  <a:spLocks/>
                </p:cNvSpPr>
                <p:nvPr/>
              </p:nvSpPr>
              <p:spPr bwMode="auto">
                <a:xfrm>
                  <a:off x="-1817688" y="3176588"/>
                  <a:ext cx="165100" cy="120650"/>
                </a:xfrm>
                <a:custGeom>
                  <a:avLst/>
                  <a:gdLst>
                    <a:gd name="T0" fmla="*/ 6 w 44"/>
                    <a:gd name="T1" fmla="*/ 0 h 32"/>
                    <a:gd name="T2" fmla="*/ 0 w 44"/>
                    <a:gd name="T3" fmla="*/ 6 h 32"/>
                    <a:gd name="T4" fmla="*/ 0 w 44"/>
                    <a:gd name="T5" fmla="*/ 26 h 32"/>
                    <a:gd name="T6" fmla="*/ 6 w 44"/>
                    <a:gd name="T7" fmla="*/ 32 h 32"/>
                    <a:gd name="T8" fmla="*/ 38 w 44"/>
                    <a:gd name="T9" fmla="*/ 32 h 32"/>
                    <a:gd name="T10" fmla="*/ 44 w 44"/>
                    <a:gd name="T11" fmla="*/ 26 h 32"/>
                    <a:gd name="T12" fmla="*/ 44 w 44"/>
                    <a:gd name="T13" fmla="*/ 6 h 32"/>
                    <a:gd name="T14" fmla="*/ 38 w 44"/>
                    <a:gd name="T15" fmla="*/ 0 h 32"/>
                    <a:gd name="T16" fmla="*/ 6 w 44"/>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2">
                      <a:moveTo>
                        <a:pt x="6" y="0"/>
                      </a:moveTo>
                      <a:cubicBezTo>
                        <a:pt x="6" y="0"/>
                        <a:pt x="0" y="0"/>
                        <a:pt x="0" y="6"/>
                      </a:cubicBezTo>
                      <a:cubicBezTo>
                        <a:pt x="0" y="26"/>
                        <a:pt x="0" y="26"/>
                        <a:pt x="0" y="26"/>
                      </a:cubicBezTo>
                      <a:cubicBezTo>
                        <a:pt x="0" y="26"/>
                        <a:pt x="0" y="32"/>
                        <a:pt x="6" y="32"/>
                      </a:cubicBezTo>
                      <a:cubicBezTo>
                        <a:pt x="38" y="32"/>
                        <a:pt x="38" y="32"/>
                        <a:pt x="38" y="32"/>
                      </a:cubicBezTo>
                      <a:cubicBezTo>
                        <a:pt x="38" y="32"/>
                        <a:pt x="44" y="32"/>
                        <a:pt x="44" y="26"/>
                      </a:cubicBezTo>
                      <a:cubicBezTo>
                        <a:pt x="44" y="6"/>
                        <a:pt x="44" y="6"/>
                        <a:pt x="44" y="6"/>
                      </a:cubicBezTo>
                      <a:cubicBezTo>
                        <a:pt x="44" y="6"/>
                        <a:pt x="44"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0" name="Freeform 30"/>
                <p:cNvSpPr>
                  <a:spLocks/>
                </p:cNvSpPr>
                <p:nvPr/>
              </p:nvSpPr>
              <p:spPr bwMode="auto">
                <a:xfrm>
                  <a:off x="-1581151" y="3176588"/>
                  <a:ext cx="161925" cy="120650"/>
                </a:xfrm>
                <a:custGeom>
                  <a:avLst/>
                  <a:gdLst>
                    <a:gd name="T0" fmla="*/ 6 w 43"/>
                    <a:gd name="T1" fmla="*/ 0 h 32"/>
                    <a:gd name="T2" fmla="*/ 0 w 43"/>
                    <a:gd name="T3" fmla="*/ 6 h 32"/>
                    <a:gd name="T4" fmla="*/ 0 w 43"/>
                    <a:gd name="T5" fmla="*/ 26 h 32"/>
                    <a:gd name="T6" fmla="*/ 6 w 43"/>
                    <a:gd name="T7" fmla="*/ 32 h 32"/>
                    <a:gd name="T8" fmla="*/ 38 w 43"/>
                    <a:gd name="T9" fmla="*/ 32 h 32"/>
                    <a:gd name="T10" fmla="*/ 43 w 43"/>
                    <a:gd name="T11" fmla="*/ 26 h 32"/>
                    <a:gd name="T12" fmla="*/ 43 w 43"/>
                    <a:gd name="T13" fmla="*/ 6 h 32"/>
                    <a:gd name="T14" fmla="*/ 38 w 43"/>
                    <a:gd name="T15" fmla="*/ 0 h 32"/>
                    <a:gd name="T16" fmla="*/ 6 w 4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2">
                      <a:moveTo>
                        <a:pt x="6" y="0"/>
                      </a:moveTo>
                      <a:cubicBezTo>
                        <a:pt x="6" y="0"/>
                        <a:pt x="0" y="0"/>
                        <a:pt x="0" y="6"/>
                      </a:cubicBezTo>
                      <a:cubicBezTo>
                        <a:pt x="0" y="26"/>
                        <a:pt x="0" y="26"/>
                        <a:pt x="0" y="26"/>
                      </a:cubicBezTo>
                      <a:cubicBezTo>
                        <a:pt x="0" y="26"/>
                        <a:pt x="0" y="32"/>
                        <a:pt x="6" y="32"/>
                      </a:cubicBezTo>
                      <a:cubicBezTo>
                        <a:pt x="38" y="32"/>
                        <a:pt x="38" y="32"/>
                        <a:pt x="38" y="32"/>
                      </a:cubicBezTo>
                      <a:cubicBezTo>
                        <a:pt x="38" y="32"/>
                        <a:pt x="43" y="32"/>
                        <a:pt x="43" y="26"/>
                      </a:cubicBezTo>
                      <a:cubicBezTo>
                        <a:pt x="43" y="6"/>
                        <a:pt x="43" y="6"/>
                        <a:pt x="43" y="6"/>
                      </a:cubicBezTo>
                      <a:cubicBezTo>
                        <a:pt x="43" y="6"/>
                        <a:pt x="43"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1" name="Freeform 31"/>
                <p:cNvSpPr>
                  <a:spLocks/>
                </p:cNvSpPr>
                <p:nvPr/>
              </p:nvSpPr>
              <p:spPr bwMode="auto">
                <a:xfrm>
                  <a:off x="-1817688" y="3956051"/>
                  <a:ext cx="165100" cy="119063"/>
                </a:xfrm>
                <a:custGeom>
                  <a:avLst/>
                  <a:gdLst>
                    <a:gd name="T0" fmla="*/ 6 w 44"/>
                    <a:gd name="T1" fmla="*/ 0 h 32"/>
                    <a:gd name="T2" fmla="*/ 0 w 44"/>
                    <a:gd name="T3" fmla="*/ 5 h 32"/>
                    <a:gd name="T4" fmla="*/ 0 w 44"/>
                    <a:gd name="T5" fmla="*/ 26 h 32"/>
                    <a:gd name="T6" fmla="*/ 6 w 44"/>
                    <a:gd name="T7" fmla="*/ 32 h 32"/>
                    <a:gd name="T8" fmla="*/ 38 w 44"/>
                    <a:gd name="T9" fmla="*/ 32 h 32"/>
                    <a:gd name="T10" fmla="*/ 44 w 44"/>
                    <a:gd name="T11" fmla="*/ 26 h 32"/>
                    <a:gd name="T12" fmla="*/ 44 w 44"/>
                    <a:gd name="T13" fmla="*/ 5 h 32"/>
                    <a:gd name="T14" fmla="*/ 38 w 44"/>
                    <a:gd name="T15" fmla="*/ 0 h 32"/>
                    <a:gd name="T16" fmla="*/ 6 w 44"/>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2">
                      <a:moveTo>
                        <a:pt x="6" y="0"/>
                      </a:moveTo>
                      <a:cubicBezTo>
                        <a:pt x="6" y="0"/>
                        <a:pt x="0" y="0"/>
                        <a:pt x="0" y="5"/>
                      </a:cubicBezTo>
                      <a:cubicBezTo>
                        <a:pt x="0" y="26"/>
                        <a:pt x="0" y="26"/>
                        <a:pt x="0" y="26"/>
                      </a:cubicBezTo>
                      <a:cubicBezTo>
                        <a:pt x="0" y="26"/>
                        <a:pt x="0" y="32"/>
                        <a:pt x="6" y="32"/>
                      </a:cubicBezTo>
                      <a:cubicBezTo>
                        <a:pt x="38" y="32"/>
                        <a:pt x="38" y="32"/>
                        <a:pt x="38" y="32"/>
                      </a:cubicBezTo>
                      <a:cubicBezTo>
                        <a:pt x="38" y="32"/>
                        <a:pt x="44" y="32"/>
                        <a:pt x="44" y="26"/>
                      </a:cubicBezTo>
                      <a:cubicBezTo>
                        <a:pt x="44" y="5"/>
                        <a:pt x="44" y="5"/>
                        <a:pt x="44" y="5"/>
                      </a:cubicBezTo>
                      <a:cubicBezTo>
                        <a:pt x="44" y="5"/>
                        <a:pt x="44"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2" name="Freeform 32"/>
                <p:cNvSpPr>
                  <a:spLocks/>
                </p:cNvSpPr>
                <p:nvPr/>
              </p:nvSpPr>
              <p:spPr bwMode="auto">
                <a:xfrm>
                  <a:off x="-1581151" y="3956051"/>
                  <a:ext cx="161925" cy="119063"/>
                </a:xfrm>
                <a:custGeom>
                  <a:avLst/>
                  <a:gdLst>
                    <a:gd name="T0" fmla="*/ 6 w 43"/>
                    <a:gd name="T1" fmla="*/ 0 h 32"/>
                    <a:gd name="T2" fmla="*/ 0 w 43"/>
                    <a:gd name="T3" fmla="*/ 5 h 32"/>
                    <a:gd name="T4" fmla="*/ 0 w 43"/>
                    <a:gd name="T5" fmla="*/ 26 h 32"/>
                    <a:gd name="T6" fmla="*/ 6 w 43"/>
                    <a:gd name="T7" fmla="*/ 32 h 32"/>
                    <a:gd name="T8" fmla="*/ 38 w 43"/>
                    <a:gd name="T9" fmla="*/ 32 h 32"/>
                    <a:gd name="T10" fmla="*/ 43 w 43"/>
                    <a:gd name="T11" fmla="*/ 26 h 32"/>
                    <a:gd name="T12" fmla="*/ 43 w 43"/>
                    <a:gd name="T13" fmla="*/ 5 h 32"/>
                    <a:gd name="T14" fmla="*/ 38 w 43"/>
                    <a:gd name="T15" fmla="*/ 0 h 32"/>
                    <a:gd name="T16" fmla="*/ 6 w 4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2">
                      <a:moveTo>
                        <a:pt x="6" y="0"/>
                      </a:moveTo>
                      <a:cubicBezTo>
                        <a:pt x="6" y="0"/>
                        <a:pt x="0" y="0"/>
                        <a:pt x="0" y="5"/>
                      </a:cubicBezTo>
                      <a:cubicBezTo>
                        <a:pt x="0" y="26"/>
                        <a:pt x="0" y="26"/>
                        <a:pt x="0" y="26"/>
                      </a:cubicBezTo>
                      <a:cubicBezTo>
                        <a:pt x="0" y="26"/>
                        <a:pt x="0" y="32"/>
                        <a:pt x="6" y="32"/>
                      </a:cubicBezTo>
                      <a:cubicBezTo>
                        <a:pt x="38" y="32"/>
                        <a:pt x="38" y="32"/>
                        <a:pt x="38" y="32"/>
                      </a:cubicBezTo>
                      <a:cubicBezTo>
                        <a:pt x="38" y="32"/>
                        <a:pt x="43" y="32"/>
                        <a:pt x="43" y="26"/>
                      </a:cubicBezTo>
                      <a:cubicBezTo>
                        <a:pt x="43" y="5"/>
                        <a:pt x="43" y="5"/>
                        <a:pt x="43" y="5"/>
                      </a:cubicBezTo>
                      <a:cubicBezTo>
                        <a:pt x="43" y="5"/>
                        <a:pt x="43" y="0"/>
                        <a:pt x="38" y="0"/>
                      </a:cubicBezTo>
                      <a:lnTo>
                        <a:pt x="6" y="0"/>
                      </a:lnTo>
                      <a:close/>
                    </a:path>
                  </a:pathLst>
                </a:custGeom>
                <a:grpFill/>
                <a:ln w="635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sp>
          <p:nvSpPr>
            <p:cNvPr id="47" name="Left Brace 46"/>
            <p:cNvSpPr/>
            <p:nvPr/>
          </p:nvSpPr>
          <p:spPr>
            <a:xfrm>
              <a:off x="2235744" y="2252915"/>
              <a:ext cx="180836" cy="515324"/>
            </a:xfrm>
            <a:prstGeom prst="leftBrace">
              <a:avLst>
                <a:gd name="adj1" fmla="val 34243"/>
                <a:gd name="adj2" fmla="val 50000"/>
              </a:avLst>
            </a:prstGeom>
            <a:ln>
              <a:solidFill>
                <a:srgbClr val="4250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8" name="Straight Connector 47"/>
            <p:cNvCxnSpPr>
              <a:stCxn id="47" idx="1"/>
            </p:cNvCxnSpPr>
            <p:nvPr/>
          </p:nvCxnSpPr>
          <p:spPr>
            <a:xfrm flipH="1">
              <a:off x="1893859" y="2510577"/>
              <a:ext cx="341885" cy="487"/>
            </a:xfrm>
            <a:prstGeom prst="line">
              <a:avLst/>
            </a:prstGeom>
            <a:ln>
              <a:solidFill>
                <a:srgbClr val="42505F"/>
              </a:solidFill>
            </a:ln>
          </p:spPr>
          <p:style>
            <a:lnRef idx="1">
              <a:schemeClr val="accent1"/>
            </a:lnRef>
            <a:fillRef idx="0">
              <a:schemeClr val="accent1"/>
            </a:fillRef>
            <a:effectRef idx="0">
              <a:schemeClr val="accent1"/>
            </a:effectRef>
            <a:fontRef idx="minor">
              <a:schemeClr val="tx1"/>
            </a:fontRef>
          </p:style>
        </p:cxnSp>
        <p:sp>
          <p:nvSpPr>
            <p:cNvPr id="49" name="AutoShape 36"/>
            <p:cNvSpPr>
              <a:spLocks noChangeAspect="1" noChangeArrowheads="1" noTextEdit="1"/>
            </p:cNvSpPr>
            <p:nvPr/>
          </p:nvSpPr>
          <p:spPr bwMode="auto">
            <a:xfrm>
              <a:off x="1508125" y="5362830"/>
              <a:ext cx="4048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0" name="Group 49"/>
            <p:cNvGrpSpPr/>
            <p:nvPr/>
          </p:nvGrpSpPr>
          <p:grpSpPr>
            <a:xfrm>
              <a:off x="1661816" y="5338953"/>
              <a:ext cx="368012" cy="368011"/>
              <a:chOff x="1508125" y="5446713"/>
              <a:chExt cx="404813" cy="404812"/>
            </a:xfrm>
          </p:grpSpPr>
          <p:sp>
            <p:nvSpPr>
              <p:cNvPr id="57" name="Oval 38"/>
              <p:cNvSpPr>
                <a:spLocks noChangeArrowheads="1"/>
              </p:cNvSpPr>
              <p:nvPr/>
            </p:nvSpPr>
            <p:spPr bwMode="auto">
              <a:xfrm>
                <a:off x="1508125" y="5446713"/>
                <a:ext cx="404813" cy="404812"/>
              </a:xfrm>
              <a:prstGeom prst="ellipse">
                <a:avLst/>
              </a:prstGeom>
              <a:solidFill>
                <a:schemeClr val="bg1"/>
              </a:solidFill>
              <a:ln w="12700" cap="flat">
                <a:solidFill>
                  <a:srgbClr val="2E384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9"/>
              <p:cNvSpPr>
                <a:spLocks/>
              </p:cNvSpPr>
              <p:nvPr/>
            </p:nvSpPr>
            <p:spPr bwMode="auto">
              <a:xfrm>
                <a:off x="1528763" y="5467350"/>
                <a:ext cx="363538" cy="296862"/>
              </a:xfrm>
              <a:custGeom>
                <a:avLst/>
                <a:gdLst>
                  <a:gd name="T0" fmla="*/ 839 w 948"/>
                  <a:gd name="T1" fmla="*/ 776 h 776"/>
                  <a:gd name="T2" fmla="*/ 948 w 948"/>
                  <a:gd name="T3" fmla="*/ 474 h 776"/>
                  <a:gd name="T4" fmla="*/ 474 w 948"/>
                  <a:gd name="T5" fmla="*/ 0 h 776"/>
                  <a:gd name="T6" fmla="*/ 0 w 948"/>
                  <a:gd name="T7" fmla="*/ 474 h 776"/>
                  <a:gd name="T8" fmla="*/ 109 w 948"/>
                  <a:gd name="T9" fmla="*/ 776 h 776"/>
                  <a:gd name="T10" fmla="*/ 187 w 948"/>
                  <a:gd name="T11" fmla="*/ 698 h 776"/>
                  <a:gd name="T12" fmla="*/ 108 w 948"/>
                  <a:gd name="T13" fmla="*/ 474 h 776"/>
                  <a:gd name="T14" fmla="*/ 474 w 948"/>
                  <a:gd name="T15" fmla="*/ 112 h 776"/>
                  <a:gd name="T16" fmla="*/ 841 w 948"/>
                  <a:gd name="T17" fmla="*/ 474 h 776"/>
                  <a:gd name="T18" fmla="*/ 761 w 948"/>
                  <a:gd name="T19" fmla="*/ 698 h 776"/>
                  <a:gd name="T20" fmla="*/ 839 w 948"/>
                  <a:gd name="T21"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8" h="776">
                    <a:moveTo>
                      <a:pt x="839" y="776"/>
                    </a:moveTo>
                    <a:cubicBezTo>
                      <a:pt x="907" y="694"/>
                      <a:pt x="948" y="589"/>
                      <a:pt x="948" y="474"/>
                    </a:cubicBezTo>
                    <a:cubicBezTo>
                      <a:pt x="948" y="212"/>
                      <a:pt x="736" y="0"/>
                      <a:pt x="474" y="0"/>
                    </a:cubicBezTo>
                    <a:cubicBezTo>
                      <a:pt x="212" y="0"/>
                      <a:pt x="0" y="212"/>
                      <a:pt x="0" y="474"/>
                    </a:cubicBezTo>
                    <a:cubicBezTo>
                      <a:pt x="0" y="589"/>
                      <a:pt x="41" y="694"/>
                      <a:pt x="109" y="776"/>
                    </a:cubicBezTo>
                    <a:cubicBezTo>
                      <a:pt x="187" y="698"/>
                      <a:pt x="187" y="698"/>
                      <a:pt x="187" y="698"/>
                    </a:cubicBezTo>
                    <a:cubicBezTo>
                      <a:pt x="137" y="637"/>
                      <a:pt x="108" y="559"/>
                      <a:pt x="108" y="474"/>
                    </a:cubicBezTo>
                    <a:cubicBezTo>
                      <a:pt x="108" y="274"/>
                      <a:pt x="272" y="112"/>
                      <a:pt x="474" y="112"/>
                    </a:cubicBezTo>
                    <a:cubicBezTo>
                      <a:pt x="676" y="112"/>
                      <a:pt x="841" y="274"/>
                      <a:pt x="841" y="474"/>
                    </a:cubicBezTo>
                    <a:cubicBezTo>
                      <a:pt x="841" y="559"/>
                      <a:pt x="811" y="637"/>
                      <a:pt x="761" y="698"/>
                    </a:cubicBezTo>
                    <a:lnTo>
                      <a:pt x="839" y="776"/>
                    </a:lnTo>
                    <a:close/>
                  </a:path>
                </a:pathLst>
              </a:custGeom>
              <a:solidFill>
                <a:srgbClr val="2E3842"/>
              </a:solidFill>
              <a:ln w="1588" cap="flat">
                <a:solidFill>
                  <a:srgbClr val="727D8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Oval 40"/>
              <p:cNvSpPr>
                <a:spLocks noChangeArrowheads="1"/>
              </p:cNvSpPr>
              <p:nvPr/>
            </p:nvSpPr>
            <p:spPr bwMode="auto">
              <a:xfrm>
                <a:off x="1765300" y="5622925"/>
                <a:ext cx="60325" cy="58737"/>
              </a:xfrm>
              <a:prstGeom prst="ellipse">
                <a:avLst/>
              </a:prstGeom>
              <a:solidFill>
                <a:srgbClr val="2E3842"/>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Oval 41"/>
              <p:cNvSpPr>
                <a:spLocks noChangeArrowheads="1"/>
              </p:cNvSpPr>
              <p:nvPr/>
            </p:nvSpPr>
            <p:spPr bwMode="auto">
              <a:xfrm>
                <a:off x="1595438" y="5622925"/>
                <a:ext cx="61913" cy="58737"/>
              </a:xfrm>
              <a:prstGeom prst="ellipse">
                <a:avLst/>
              </a:prstGeom>
              <a:solidFill>
                <a:srgbClr val="2E3842"/>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42"/>
              <p:cNvSpPr>
                <a:spLocks noChangeArrowheads="1"/>
              </p:cNvSpPr>
              <p:nvPr/>
            </p:nvSpPr>
            <p:spPr bwMode="auto">
              <a:xfrm>
                <a:off x="1679575" y="5538788"/>
                <a:ext cx="61913" cy="58737"/>
              </a:xfrm>
              <a:prstGeom prst="ellipse">
                <a:avLst/>
              </a:prstGeom>
              <a:solidFill>
                <a:srgbClr val="A6A6A6"/>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p:nvGrpSpPr>
          <p:grpSpPr>
            <a:xfrm>
              <a:off x="2632720" y="5331101"/>
              <a:ext cx="758220" cy="470386"/>
              <a:chOff x="2391048" y="5506541"/>
              <a:chExt cx="758220" cy="470386"/>
            </a:xfrm>
          </p:grpSpPr>
          <p:sp>
            <p:nvSpPr>
              <p:cNvPr id="53" name="Rounded Rectangle 52">
                <a:hlinkClick r:id="rId6" action="ppaction://hlinksldjump"/>
              </p:cNvPr>
              <p:cNvSpPr/>
              <p:nvPr/>
            </p:nvSpPr>
            <p:spPr>
              <a:xfrm>
                <a:off x="2391048" y="5506541"/>
                <a:ext cx="758220" cy="455555"/>
              </a:xfrm>
              <a:prstGeom prst="roundRect">
                <a:avLst>
                  <a:gd name="adj" fmla="val 9105"/>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hlinkClick r:id="rId6" action="ppaction://hlinksldjump"/>
              </p:cNvPr>
              <p:cNvSpPr/>
              <p:nvPr/>
            </p:nvSpPr>
            <p:spPr>
              <a:xfrm>
                <a:off x="2433906" y="5909212"/>
                <a:ext cx="165011" cy="67715"/>
              </a:xfrm>
              <a:prstGeom prst="roundRect">
                <a:avLst>
                  <a:gd name="adj" fmla="val 9105"/>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a:hlinkClick r:id="rId6" action="ppaction://hlinksldjump"/>
              </p:cNvPr>
              <p:cNvSpPr/>
              <p:nvPr/>
            </p:nvSpPr>
            <p:spPr>
              <a:xfrm>
                <a:off x="2938079" y="5909212"/>
                <a:ext cx="165011" cy="67715"/>
              </a:xfrm>
              <a:prstGeom prst="roundRect">
                <a:avLst>
                  <a:gd name="adj" fmla="val 9105"/>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55">
                <a:hlinkClick r:id="rId6" action="ppaction://hlinksldjump"/>
              </p:cNvPr>
              <p:cNvSpPr/>
              <p:nvPr/>
            </p:nvSpPr>
            <p:spPr>
              <a:xfrm>
                <a:off x="2460058" y="5582431"/>
                <a:ext cx="112705" cy="119962"/>
              </a:xfrm>
              <a:prstGeom prst="roundRect">
                <a:avLst>
                  <a:gd name="adj" fmla="val 910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ounded Rectangle 51">
              <a:hlinkClick r:id="rId6" action="ppaction://hlinksldjump"/>
            </p:cNvPr>
            <p:cNvSpPr/>
            <p:nvPr/>
          </p:nvSpPr>
          <p:spPr>
            <a:xfrm>
              <a:off x="2330768" y="5823138"/>
              <a:ext cx="1362123" cy="332084"/>
            </a:xfrm>
            <a:prstGeom prst="roundRect">
              <a:avLst>
                <a:gd name="adj" fmla="val 50000"/>
              </a:avLst>
            </a:prstGeom>
            <a:solidFill>
              <a:srgbClr val="ED1C24"/>
            </a:solidFill>
            <a:ln w="38100" cmpd="dbl">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400" dirty="0">
                  <a:latin typeface="Calibri Light" panose="020F0302020204030204" pitchFamily="34" charset="0"/>
                </a:rPr>
                <a:t>Smart Home Gateway</a:t>
              </a:r>
              <a:endParaRPr lang="he-IL" sz="1400" dirty="0">
                <a:latin typeface="Calibri Light" panose="020F0302020204030204" pitchFamily="34" charset="0"/>
              </a:endParaRPr>
            </a:p>
          </p:txBody>
        </p:sp>
      </p:grpSp>
      <p:grpSp>
        <p:nvGrpSpPr>
          <p:cNvPr id="105" name="Group 104"/>
          <p:cNvGrpSpPr/>
          <p:nvPr/>
        </p:nvGrpSpPr>
        <p:grpSpPr>
          <a:xfrm>
            <a:off x="7986701" y="1472909"/>
            <a:ext cx="3405347" cy="4762427"/>
            <a:chOff x="7834835" y="1472909"/>
            <a:chExt cx="3405347" cy="4762427"/>
          </a:xfrm>
        </p:grpSpPr>
        <p:grpSp>
          <p:nvGrpSpPr>
            <p:cNvPr id="106" name="Group 105"/>
            <p:cNvGrpSpPr/>
            <p:nvPr/>
          </p:nvGrpSpPr>
          <p:grpSpPr>
            <a:xfrm>
              <a:off x="7834835" y="1472909"/>
              <a:ext cx="3405347" cy="4762427"/>
              <a:chOff x="7834835" y="1556792"/>
              <a:chExt cx="3405347" cy="4762427"/>
            </a:xfrm>
          </p:grpSpPr>
          <p:sp>
            <p:nvSpPr>
              <p:cNvPr id="118" name="Rounded Rectangle 117"/>
              <p:cNvSpPr/>
              <p:nvPr/>
            </p:nvSpPr>
            <p:spPr>
              <a:xfrm>
                <a:off x="8023405" y="1556792"/>
                <a:ext cx="3028207" cy="4762427"/>
              </a:xfrm>
              <a:prstGeom prst="roundRect">
                <a:avLst>
                  <a:gd name="adj" fmla="val 3192"/>
                </a:avLst>
              </a:prstGeom>
              <a:solidFill>
                <a:srgbClr val="FFFFFF">
                  <a:alpha val="74902"/>
                </a:srgbClr>
              </a:solidFill>
              <a:ln w="63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7834835" y="1727922"/>
                <a:ext cx="3405347" cy="386935"/>
              </a:xfrm>
              <a:prstGeom prst="roundRect">
                <a:avLst>
                  <a:gd name="adj" fmla="val 50000"/>
                </a:avLst>
              </a:prstGeom>
              <a:solidFill>
                <a:srgbClr val="42505F"/>
              </a:solidFill>
              <a:ln>
                <a:noFill/>
              </a:ln>
            </p:spPr>
            <p:style>
              <a:lnRef idx="2">
                <a:schemeClr val="accent1">
                  <a:shade val="50000"/>
                </a:schemeClr>
              </a:lnRef>
              <a:fillRef idx="1">
                <a:schemeClr val="accent1"/>
              </a:fillRef>
              <a:effectRef idx="0">
                <a:schemeClr val="accent1"/>
              </a:effectRef>
              <a:fontRef idx="minor">
                <a:schemeClr val="lt1"/>
              </a:fontRef>
            </p:style>
            <p:txBody>
              <a:bodyPr lIns="828000" rtlCol="0" anchor="ctr"/>
              <a:lstStyle/>
              <a:p>
                <a:r>
                  <a:rPr lang="en-US" b="1" dirty="0">
                    <a:solidFill>
                      <a:schemeClr val="bg1"/>
                    </a:solidFill>
                  </a:rPr>
                  <a:t>Service </a:t>
                </a:r>
                <a:r>
                  <a:rPr lang="en-US" b="1" dirty="0" smtClean="0">
                    <a:solidFill>
                      <a:schemeClr val="bg1"/>
                    </a:solidFill>
                  </a:rPr>
                  <a:t>Provider</a:t>
                </a:r>
                <a:endParaRPr lang="en-US" b="1" dirty="0">
                  <a:solidFill>
                    <a:schemeClr val="bg1"/>
                  </a:solidFill>
                </a:endParaRPr>
              </a:p>
            </p:txBody>
          </p:sp>
          <p:sp>
            <p:nvSpPr>
              <p:cNvPr id="120" name="TextBox 119"/>
              <p:cNvSpPr txBox="1"/>
              <p:nvPr/>
            </p:nvSpPr>
            <p:spPr>
              <a:xfrm>
                <a:off x="8602650" y="3409255"/>
                <a:ext cx="1869717" cy="307777"/>
              </a:xfrm>
              <a:prstGeom prst="rect">
                <a:avLst/>
              </a:prstGeom>
              <a:noFill/>
            </p:spPr>
            <p:txBody>
              <a:bodyPr wrap="square" rtlCol="0">
                <a:spAutoFit/>
              </a:bodyPr>
              <a:lstStyle>
                <a:defPPr>
                  <a:defRPr lang="en-US"/>
                </a:defPPr>
                <a:lvl1pPr>
                  <a:defRPr sz="1600">
                    <a:latin typeface="Arial" panose="020B0604020202020204" pitchFamily="34" charset="0"/>
                    <a:cs typeface="Arial" panose="020B0604020202020204" pitchFamily="34" charset="0"/>
                  </a:defRPr>
                </a:lvl1pPr>
              </a:lstStyle>
              <a:p>
                <a:pPr algn="ctr"/>
                <a:r>
                  <a:rPr lang="en-US" sz="1400" dirty="0">
                    <a:latin typeface="Calibri Light" panose="020F0302020204030204" pitchFamily="34" charset="0"/>
                  </a:rPr>
                  <a:t>Monitoring Station</a:t>
                </a:r>
              </a:p>
            </p:txBody>
          </p:sp>
          <p:sp>
            <p:nvSpPr>
              <p:cNvPr id="121" name="TextBox 120"/>
              <p:cNvSpPr txBox="1"/>
              <p:nvPr/>
            </p:nvSpPr>
            <p:spPr>
              <a:xfrm>
                <a:off x="8677438" y="5508387"/>
                <a:ext cx="1720141" cy="307777"/>
              </a:xfrm>
              <a:prstGeom prst="rect">
                <a:avLst/>
              </a:prstGeom>
              <a:noFill/>
            </p:spPr>
            <p:txBody>
              <a:bodyPr wrap="square" rtlCol="0">
                <a:spAutoFit/>
              </a:bodyPr>
              <a:lstStyle>
                <a:defPPr>
                  <a:defRPr lang="en-US"/>
                </a:defPPr>
                <a:lvl1pPr>
                  <a:defRPr sz="1600">
                    <a:latin typeface="Arial" panose="020B0604020202020204" pitchFamily="34" charset="0"/>
                    <a:cs typeface="Arial" panose="020B0604020202020204" pitchFamily="34" charset="0"/>
                  </a:defRPr>
                </a:lvl1pPr>
              </a:lstStyle>
              <a:p>
                <a:pPr algn="ctr"/>
                <a:r>
                  <a:rPr lang="en-US" sz="1400" dirty="0">
                    <a:latin typeface="Calibri Light" panose="020F0302020204030204" pitchFamily="34" charset="0"/>
                  </a:rPr>
                  <a:t>Telecom / Utility</a:t>
                </a:r>
              </a:p>
            </p:txBody>
          </p:sp>
          <p:sp>
            <p:nvSpPr>
              <p:cNvPr id="122" name="Line 7"/>
              <p:cNvSpPr>
                <a:spLocks noChangeShapeType="1"/>
              </p:cNvSpPr>
              <p:nvPr/>
            </p:nvSpPr>
            <p:spPr bwMode="auto">
              <a:xfrm>
                <a:off x="10869613" y="33813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Line 8"/>
              <p:cNvSpPr>
                <a:spLocks noChangeShapeType="1"/>
              </p:cNvSpPr>
              <p:nvPr/>
            </p:nvSpPr>
            <p:spPr bwMode="auto">
              <a:xfrm>
                <a:off x="10869613" y="33813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Line 13"/>
              <p:cNvSpPr>
                <a:spLocks noChangeShapeType="1"/>
              </p:cNvSpPr>
              <p:nvPr/>
            </p:nvSpPr>
            <p:spPr bwMode="auto">
              <a:xfrm>
                <a:off x="10407650" y="41132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Line 14"/>
              <p:cNvSpPr>
                <a:spLocks noChangeShapeType="1"/>
              </p:cNvSpPr>
              <p:nvPr/>
            </p:nvSpPr>
            <p:spPr bwMode="auto">
              <a:xfrm>
                <a:off x="10407650" y="41132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6" name="Group 125"/>
              <p:cNvGrpSpPr/>
              <p:nvPr/>
            </p:nvGrpSpPr>
            <p:grpSpPr>
              <a:xfrm>
                <a:off x="8303856" y="2369182"/>
                <a:ext cx="2467304" cy="1007110"/>
                <a:chOff x="8239910" y="3316142"/>
                <a:chExt cx="2467304" cy="1007110"/>
              </a:xfrm>
            </p:grpSpPr>
            <p:grpSp>
              <p:nvGrpSpPr>
                <p:cNvPr id="130" name="Group 129"/>
                <p:cNvGrpSpPr/>
                <p:nvPr/>
              </p:nvGrpSpPr>
              <p:grpSpPr>
                <a:xfrm>
                  <a:off x="9900344" y="3829947"/>
                  <a:ext cx="806870" cy="493305"/>
                  <a:chOff x="10042525" y="3971337"/>
                  <a:chExt cx="976313" cy="596900"/>
                </a:xfrm>
              </p:grpSpPr>
              <p:sp>
                <p:nvSpPr>
                  <p:cNvPr id="146" name="Freeform 12"/>
                  <p:cNvSpPr>
                    <a:spLocks/>
                  </p:cNvSpPr>
                  <p:nvPr/>
                </p:nvSpPr>
                <p:spPr bwMode="auto">
                  <a:xfrm>
                    <a:off x="10096500" y="4025312"/>
                    <a:ext cx="868363" cy="488950"/>
                  </a:xfrm>
                  <a:custGeom>
                    <a:avLst/>
                    <a:gdLst>
                      <a:gd name="T0" fmla="*/ 547 w 547"/>
                      <a:gd name="T1" fmla="*/ 308 h 308"/>
                      <a:gd name="T2" fmla="*/ 0 w 547"/>
                      <a:gd name="T3" fmla="*/ 308 h 308"/>
                      <a:gd name="T4" fmla="*/ 0 w 547"/>
                      <a:gd name="T5" fmla="*/ 0 h 308"/>
                      <a:gd name="T6" fmla="*/ 547 w 547"/>
                      <a:gd name="T7" fmla="*/ 0 h 308"/>
                      <a:gd name="T8" fmla="*/ 547 w 547"/>
                      <a:gd name="T9" fmla="*/ 308 h 308"/>
                      <a:gd name="T10" fmla="*/ 547 w 547"/>
                      <a:gd name="T11" fmla="*/ 308 h 308"/>
                    </a:gdLst>
                    <a:ahLst/>
                    <a:cxnLst>
                      <a:cxn ang="0">
                        <a:pos x="T0" y="T1"/>
                      </a:cxn>
                      <a:cxn ang="0">
                        <a:pos x="T2" y="T3"/>
                      </a:cxn>
                      <a:cxn ang="0">
                        <a:pos x="T4" y="T5"/>
                      </a:cxn>
                      <a:cxn ang="0">
                        <a:pos x="T6" y="T7"/>
                      </a:cxn>
                      <a:cxn ang="0">
                        <a:pos x="T8" y="T9"/>
                      </a:cxn>
                      <a:cxn ang="0">
                        <a:pos x="T10" y="T11"/>
                      </a:cxn>
                    </a:cxnLst>
                    <a:rect l="0" t="0" r="r" b="b"/>
                    <a:pathLst>
                      <a:path w="547" h="308">
                        <a:moveTo>
                          <a:pt x="547" y="308"/>
                        </a:moveTo>
                        <a:lnTo>
                          <a:pt x="0" y="308"/>
                        </a:lnTo>
                        <a:lnTo>
                          <a:pt x="0" y="0"/>
                        </a:lnTo>
                        <a:lnTo>
                          <a:pt x="547" y="0"/>
                        </a:lnTo>
                        <a:lnTo>
                          <a:pt x="547" y="308"/>
                        </a:lnTo>
                        <a:lnTo>
                          <a:pt x="547" y="3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5"/>
                  <p:cNvSpPr>
                    <a:spLocks noEditPoints="1"/>
                  </p:cNvSpPr>
                  <p:nvPr/>
                </p:nvSpPr>
                <p:spPr bwMode="auto">
                  <a:xfrm>
                    <a:off x="10042525" y="3971337"/>
                    <a:ext cx="976313" cy="596900"/>
                  </a:xfrm>
                  <a:custGeom>
                    <a:avLst/>
                    <a:gdLst>
                      <a:gd name="T0" fmla="*/ 248 w 257"/>
                      <a:gd name="T1" fmla="*/ 0 h 156"/>
                      <a:gd name="T2" fmla="*/ 231 w 257"/>
                      <a:gd name="T3" fmla="*/ 0 h 156"/>
                      <a:gd name="T4" fmla="*/ 9 w 257"/>
                      <a:gd name="T5" fmla="*/ 0 h 156"/>
                      <a:gd name="T6" fmla="*/ 0 w 257"/>
                      <a:gd name="T7" fmla="*/ 9 h 156"/>
                      <a:gd name="T8" fmla="*/ 0 w 257"/>
                      <a:gd name="T9" fmla="*/ 144 h 156"/>
                      <a:gd name="T10" fmla="*/ 0 w 257"/>
                      <a:gd name="T11" fmla="*/ 145 h 156"/>
                      <a:gd name="T12" fmla="*/ 0 w 257"/>
                      <a:gd name="T13" fmla="*/ 146 h 156"/>
                      <a:gd name="T14" fmla="*/ 9 w 257"/>
                      <a:gd name="T15" fmla="*/ 156 h 156"/>
                      <a:gd name="T16" fmla="*/ 248 w 257"/>
                      <a:gd name="T17" fmla="*/ 156 h 156"/>
                      <a:gd name="T18" fmla="*/ 257 w 257"/>
                      <a:gd name="T19" fmla="*/ 146 h 156"/>
                      <a:gd name="T20" fmla="*/ 257 w 257"/>
                      <a:gd name="T21" fmla="*/ 145 h 156"/>
                      <a:gd name="T22" fmla="*/ 257 w 257"/>
                      <a:gd name="T23" fmla="*/ 9 h 156"/>
                      <a:gd name="T24" fmla="*/ 248 w 257"/>
                      <a:gd name="T25" fmla="*/ 0 h 156"/>
                      <a:gd name="T26" fmla="*/ 130 w 257"/>
                      <a:gd name="T27" fmla="*/ 5 h 156"/>
                      <a:gd name="T28" fmla="*/ 131 w 257"/>
                      <a:gd name="T29" fmla="*/ 6 h 156"/>
                      <a:gd name="T30" fmla="*/ 131 w 257"/>
                      <a:gd name="T31" fmla="*/ 7 h 156"/>
                      <a:gd name="T32" fmla="*/ 131 w 257"/>
                      <a:gd name="T33" fmla="*/ 7 h 156"/>
                      <a:gd name="T34" fmla="*/ 131 w 257"/>
                      <a:gd name="T35" fmla="*/ 7 h 156"/>
                      <a:gd name="T36" fmla="*/ 130 w 257"/>
                      <a:gd name="T37" fmla="*/ 7 h 156"/>
                      <a:gd name="T38" fmla="*/ 130 w 257"/>
                      <a:gd name="T39" fmla="*/ 6 h 156"/>
                      <a:gd name="T40" fmla="*/ 130 w 257"/>
                      <a:gd name="T41" fmla="*/ 5 h 156"/>
                      <a:gd name="T42" fmla="*/ 127 w 257"/>
                      <a:gd name="T43" fmla="*/ 5 h 156"/>
                      <a:gd name="T44" fmla="*/ 128 w 257"/>
                      <a:gd name="T45" fmla="*/ 6 h 156"/>
                      <a:gd name="T46" fmla="*/ 127 w 257"/>
                      <a:gd name="T47" fmla="*/ 8 h 156"/>
                      <a:gd name="T48" fmla="*/ 125 w 257"/>
                      <a:gd name="T49" fmla="*/ 6 h 156"/>
                      <a:gd name="T50" fmla="*/ 127 w 257"/>
                      <a:gd name="T51" fmla="*/ 5 h 156"/>
                      <a:gd name="T52" fmla="*/ 128 w 257"/>
                      <a:gd name="T53" fmla="*/ 154 h 156"/>
                      <a:gd name="T54" fmla="*/ 125 w 257"/>
                      <a:gd name="T55" fmla="*/ 150 h 156"/>
                      <a:gd name="T56" fmla="*/ 128 w 257"/>
                      <a:gd name="T57" fmla="*/ 147 h 156"/>
                      <a:gd name="T58" fmla="*/ 132 w 257"/>
                      <a:gd name="T59" fmla="*/ 150 h 156"/>
                      <a:gd name="T60" fmla="*/ 128 w 257"/>
                      <a:gd name="T61" fmla="*/ 154 h 156"/>
                      <a:gd name="T62" fmla="*/ 246 w 257"/>
                      <a:gd name="T63" fmla="*/ 145 h 156"/>
                      <a:gd name="T64" fmla="*/ 158 w 257"/>
                      <a:gd name="T65" fmla="*/ 145 h 156"/>
                      <a:gd name="T66" fmla="*/ 138 w 257"/>
                      <a:gd name="T67" fmla="*/ 145 h 156"/>
                      <a:gd name="T68" fmla="*/ 11 w 257"/>
                      <a:gd name="T69" fmla="*/ 145 h 156"/>
                      <a:gd name="T70" fmla="*/ 11 w 257"/>
                      <a:gd name="T71" fmla="*/ 11 h 156"/>
                      <a:gd name="T72" fmla="*/ 58 w 257"/>
                      <a:gd name="T73" fmla="*/ 11 h 156"/>
                      <a:gd name="T74" fmla="*/ 225 w 257"/>
                      <a:gd name="T75" fmla="*/ 11 h 156"/>
                      <a:gd name="T76" fmla="*/ 246 w 257"/>
                      <a:gd name="T77" fmla="*/ 11 h 156"/>
                      <a:gd name="T78" fmla="*/ 246 w 257"/>
                      <a:gd name="T79"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156">
                        <a:moveTo>
                          <a:pt x="248" y="0"/>
                        </a:moveTo>
                        <a:cubicBezTo>
                          <a:pt x="231" y="0"/>
                          <a:pt x="231" y="0"/>
                          <a:pt x="231" y="0"/>
                        </a:cubicBezTo>
                        <a:cubicBezTo>
                          <a:pt x="9" y="0"/>
                          <a:pt x="9" y="0"/>
                          <a:pt x="9" y="0"/>
                        </a:cubicBezTo>
                        <a:cubicBezTo>
                          <a:pt x="4" y="0"/>
                          <a:pt x="0" y="4"/>
                          <a:pt x="0" y="9"/>
                        </a:cubicBezTo>
                        <a:cubicBezTo>
                          <a:pt x="0" y="144"/>
                          <a:pt x="0" y="144"/>
                          <a:pt x="0" y="144"/>
                        </a:cubicBezTo>
                        <a:cubicBezTo>
                          <a:pt x="0" y="144"/>
                          <a:pt x="0" y="145"/>
                          <a:pt x="0" y="145"/>
                        </a:cubicBezTo>
                        <a:cubicBezTo>
                          <a:pt x="0" y="145"/>
                          <a:pt x="0" y="146"/>
                          <a:pt x="0" y="146"/>
                        </a:cubicBezTo>
                        <a:cubicBezTo>
                          <a:pt x="0" y="151"/>
                          <a:pt x="4" y="156"/>
                          <a:pt x="9" y="156"/>
                        </a:cubicBezTo>
                        <a:cubicBezTo>
                          <a:pt x="95" y="156"/>
                          <a:pt x="248" y="156"/>
                          <a:pt x="248" y="156"/>
                        </a:cubicBezTo>
                        <a:cubicBezTo>
                          <a:pt x="253" y="156"/>
                          <a:pt x="257" y="151"/>
                          <a:pt x="257" y="146"/>
                        </a:cubicBezTo>
                        <a:cubicBezTo>
                          <a:pt x="257" y="145"/>
                          <a:pt x="257" y="145"/>
                          <a:pt x="257" y="145"/>
                        </a:cubicBezTo>
                        <a:cubicBezTo>
                          <a:pt x="257" y="28"/>
                          <a:pt x="257" y="11"/>
                          <a:pt x="257" y="9"/>
                        </a:cubicBezTo>
                        <a:cubicBezTo>
                          <a:pt x="257" y="4"/>
                          <a:pt x="253" y="0"/>
                          <a:pt x="248" y="0"/>
                        </a:cubicBezTo>
                        <a:close/>
                        <a:moveTo>
                          <a:pt x="130" y="5"/>
                        </a:moveTo>
                        <a:cubicBezTo>
                          <a:pt x="131" y="5"/>
                          <a:pt x="131" y="6"/>
                          <a:pt x="131" y="6"/>
                        </a:cubicBezTo>
                        <a:cubicBezTo>
                          <a:pt x="131" y="7"/>
                          <a:pt x="131" y="7"/>
                          <a:pt x="131" y="7"/>
                        </a:cubicBezTo>
                        <a:cubicBezTo>
                          <a:pt x="131" y="7"/>
                          <a:pt x="131" y="7"/>
                          <a:pt x="131" y="7"/>
                        </a:cubicBezTo>
                        <a:cubicBezTo>
                          <a:pt x="131" y="7"/>
                          <a:pt x="131" y="7"/>
                          <a:pt x="131" y="7"/>
                        </a:cubicBezTo>
                        <a:cubicBezTo>
                          <a:pt x="131" y="7"/>
                          <a:pt x="131" y="7"/>
                          <a:pt x="130" y="7"/>
                        </a:cubicBezTo>
                        <a:cubicBezTo>
                          <a:pt x="130" y="7"/>
                          <a:pt x="130" y="7"/>
                          <a:pt x="130" y="6"/>
                        </a:cubicBezTo>
                        <a:cubicBezTo>
                          <a:pt x="130" y="6"/>
                          <a:pt x="130" y="5"/>
                          <a:pt x="130" y="5"/>
                        </a:cubicBezTo>
                        <a:close/>
                        <a:moveTo>
                          <a:pt x="127" y="5"/>
                        </a:moveTo>
                        <a:cubicBezTo>
                          <a:pt x="128" y="5"/>
                          <a:pt x="128" y="5"/>
                          <a:pt x="128" y="6"/>
                        </a:cubicBezTo>
                        <a:cubicBezTo>
                          <a:pt x="128" y="7"/>
                          <a:pt x="128" y="8"/>
                          <a:pt x="127" y="8"/>
                        </a:cubicBezTo>
                        <a:cubicBezTo>
                          <a:pt x="126" y="8"/>
                          <a:pt x="125" y="7"/>
                          <a:pt x="125" y="6"/>
                        </a:cubicBezTo>
                        <a:cubicBezTo>
                          <a:pt x="125" y="5"/>
                          <a:pt x="126" y="5"/>
                          <a:pt x="127" y="5"/>
                        </a:cubicBezTo>
                        <a:close/>
                        <a:moveTo>
                          <a:pt x="128" y="154"/>
                        </a:moveTo>
                        <a:cubicBezTo>
                          <a:pt x="126" y="154"/>
                          <a:pt x="125" y="152"/>
                          <a:pt x="125" y="150"/>
                        </a:cubicBezTo>
                        <a:cubicBezTo>
                          <a:pt x="125" y="148"/>
                          <a:pt x="126" y="147"/>
                          <a:pt x="128" y="147"/>
                        </a:cubicBezTo>
                        <a:cubicBezTo>
                          <a:pt x="130" y="147"/>
                          <a:pt x="132" y="148"/>
                          <a:pt x="132" y="150"/>
                        </a:cubicBezTo>
                        <a:cubicBezTo>
                          <a:pt x="132" y="152"/>
                          <a:pt x="130" y="154"/>
                          <a:pt x="128" y="154"/>
                        </a:cubicBezTo>
                        <a:close/>
                        <a:moveTo>
                          <a:pt x="246" y="145"/>
                        </a:moveTo>
                        <a:cubicBezTo>
                          <a:pt x="158" y="145"/>
                          <a:pt x="158" y="145"/>
                          <a:pt x="158" y="145"/>
                        </a:cubicBezTo>
                        <a:cubicBezTo>
                          <a:pt x="138" y="145"/>
                          <a:pt x="138" y="145"/>
                          <a:pt x="138" y="145"/>
                        </a:cubicBezTo>
                        <a:cubicBezTo>
                          <a:pt x="11" y="145"/>
                          <a:pt x="11" y="145"/>
                          <a:pt x="11" y="145"/>
                        </a:cubicBezTo>
                        <a:cubicBezTo>
                          <a:pt x="11" y="11"/>
                          <a:pt x="11" y="11"/>
                          <a:pt x="11" y="11"/>
                        </a:cubicBezTo>
                        <a:cubicBezTo>
                          <a:pt x="58" y="11"/>
                          <a:pt x="58" y="11"/>
                          <a:pt x="58" y="11"/>
                        </a:cubicBezTo>
                        <a:cubicBezTo>
                          <a:pt x="225" y="11"/>
                          <a:pt x="225" y="11"/>
                          <a:pt x="225" y="11"/>
                        </a:cubicBezTo>
                        <a:cubicBezTo>
                          <a:pt x="246" y="11"/>
                          <a:pt x="246" y="11"/>
                          <a:pt x="246" y="11"/>
                        </a:cubicBezTo>
                        <a:lnTo>
                          <a:pt x="246" y="145"/>
                        </a:lnTo>
                        <a:close/>
                      </a:path>
                    </a:pathLst>
                  </a:cu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1" name="Group 130"/>
                <p:cNvGrpSpPr/>
                <p:nvPr/>
              </p:nvGrpSpPr>
              <p:grpSpPr>
                <a:xfrm>
                  <a:off x="9070127" y="3829947"/>
                  <a:ext cx="806870" cy="493305"/>
                  <a:chOff x="10042525" y="3971337"/>
                  <a:chExt cx="976313" cy="596900"/>
                </a:xfrm>
              </p:grpSpPr>
              <p:sp>
                <p:nvSpPr>
                  <p:cNvPr id="144" name="Freeform 12"/>
                  <p:cNvSpPr>
                    <a:spLocks/>
                  </p:cNvSpPr>
                  <p:nvPr/>
                </p:nvSpPr>
                <p:spPr bwMode="auto">
                  <a:xfrm>
                    <a:off x="10096500" y="4025312"/>
                    <a:ext cx="868363" cy="488950"/>
                  </a:xfrm>
                  <a:custGeom>
                    <a:avLst/>
                    <a:gdLst>
                      <a:gd name="T0" fmla="*/ 547 w 547"/>
                      <a:gd name="T1" fmla="*/ 308 h 308"/>
                      <a:gd name="T2" fmla="*/ 0 w 547"/>
                      <a:gd name="T3" fmla="*/ 308 h 308"/>
                      <a:gd name="T4" fmla="*/ 0 w 547"/>
                      <a:gd name="T5" fmla="*/ 0 h 308"/>
                      <a:gd name="T6" fmla="*/ 547 w 547"/>
                      <a:gd name="T7" fmla="*/ 0 h 308"/>
                      <a:gd name="T8" fmla="*/ 547 w 547"/>
                      <a:gd name="T9" fmla="*/ 308 h 308"/>
                      <a:gd name="T10" fmla="*/ 547 w 547"/>
                      <a:gd name="T11" fmla="*/ 308 h 308"/>
                    </a:gdLst>
                    <a:ahLst/>
                    <a:cxnLst>
                      <a:cxn ang="0">
                        <a:pos x="T0" y="T1"/>
                      </a:cxn>
                      <a:cxn ang="0">
                        <a:pos x="T2" y="T3"/>
                      </a:cxn>
                      <a:cxn ang="0">
                        <a:pos x="T4" y="T5"/>
                      </a:cxn>
                      <a:cxn ang="0">
                        <a:pos x="T6" y="T7"/>
                      </a:cxn>
                      <a:cxn ang="0">
                        <a:pos x="T8" y="T9"/>
                      </a:cxn>
                      <a:cxn ang="0">
                        <a:pos x="T10" y="T11"/>
                      </a:cxn>
                    </a:cxnLst>
                    <a:rect l="0" t="0" r="r" b="b"/>
                    <a:pathLst>
                      <a:path w="547" h="308">
                        <a:moveTo>
                          <a:pt x="547" y="308"/>
                        </a:moveTo>
                        <a:lnTo>
                          <a:pt x="0" y="308"/>
                        </a:lnTo>
                        <a:lnTo>
                          <a:pt x="0" y="0"/>
                        </a:lnTo>
                        <a:lnTo>
                          <a:pt x="547" y="0"/>
                        </a:lnTo>
                        <a:lnTo>
                          <a:pt x="547" y="308"/>
                        </a:lnTo>
                        <a:lnTo>
                          <a:pt x="547" y="3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5"/>
                  <p:cNvSpPr>
                    <a:spLocks noEditPoints="1"/>
                  </p:cNvSpPr>
                  <p:nvPr/>
                </p:nvSpPr>
                <p:spPr bwMode="auto">
                  <a:xfrm>
                    <a:off x="10042525" y="3971337"/>
                    <a:ext cx="976313" cy="596900"/>
                  </a:xfrm>
                  <a:custGeom>
                    <a:avLst/>
                    <a:gdLst>
                      <a:gd name="T0" fmla="*/ 248 w 257"/>
                      <a:gd name="T1" fmla="*/ 0 h 156"/>
                      <a:gd name="T2" fmla="*/ 231 w 257"/>
                      <a:gd name="T3" fmla="*/ 0 h 156"/>
                      <a:gd name="T4" fmla="*/ 9 w 257"/>
                      <a:gd name="T5" fmla="*/ 0 h 156"/>
                      <a:gd name="T6" fmla="*/ 0 w 257"/>
                      <a:gd name="T7" fmla="*/ 9 h 156"/>
                      <a:gd name="T8" fmla="*/ 0 w 257"/>
                      <a:gd name="T9" fmla="*/ 144 h 156"/>
                      <a:gd name="T10" fmla="*/ 0 w 257"/>
                      <a:gd name="T11" fmla="*/ 145 h 156"/>
                      <a:gd name="T12" fmla="*/ 0 w 257"/>
                      <a:gd name="T13" fmla="*/ 146 h 156"/>
                      <a:gd name="T14" fmla="*/ 9 w 257"/>
                      <a:gd name="T15" fmla="*/ 156 h 156"/>
                      <a:gd name="T16" fmla="*/ 248 w 257"/>
                      <a:gd name="T17" fmla="*/ 156 h 156"/>
                      <a:gd name="T18" fmla="*/ 257 w 257"/>
                      <a:gd name="T19" fmla="*/ 146 h 156"/>
                      <a:gd name="T20" fmla="*/ 257 w 257"/>
                      <a:gd name="T21" fmla="*/ 145 h 156"/>
                      <a:gd name="T22" fmla="*/ 257 w 257"/>
                      <a:gd name="T23" fmla="*/ 9 h 156"/>
                      <a:gd name="T24" fmla="*/ 248 w 257"/>
                      <a:gd name="T25" fmla="*/ 0 h 156"/>
                      <a:gd name="T26" fmla="*/ 130 w 257"/>
                      <a:gd name="T27" fmla="*/ 5 h 156"/>
                      <a:gd name="T28" fmla="*/ 131 w 257"/>
                      <a:gd name="T29" fmla="*/ 6 h 156"/>
                      <a:gd name="T30" fmla="*/ 131 w 257"/>
                      <a:gd name="T31" fmla="*/ 7 h 156"/>
                      <a:gd name="T32" fmla="*/ 131 w 257"/>
                      <a:gd name="T33" fmla="*/ 7 h 156"/>
                      <a:gd name="T34" fmla="*/ 131 w 257"/>
                      <a:gd name="T35" fmla="*/ 7 h 156"/>
                      <a:gd name="T36" fmla="*/ 130 w 257"/>
                      <a:gd name="T37" fmla="*/ 7 h 156"/>
                      <a:gd name="T38" fmla="*/ 130 w 257"/>
                      <a:gd name="T39" fmla="*/ 6 h 156"/>
                      <a:gd name="T40" fmla="*/ 130 w 257"/>
                      <a:gd name="T41" fmla="*/ 5 h 156"/>
                      <a:gd name="T42" fmla="*/ 127 w 257"/>
                      <a:gd name="T43" fmla="*/ 5 h 156"/>
                      <a:gd name="T44" fmla="*/ 128 w 257"/>
                      <a:gd name="T45" fmla="*/ 6 h 156"/>
                      <a:gd name="T46" fmla="*/ 127 w 257"/>
                      <a:gd name="T47" fmla="*/ 8 h 156"/>
                      <a:gd name="T48" fmla="*/ 125 w 257"/>
                      <a:gd name="T49" fmla="*/ 6 h 156"/>
                      <a:gd name="T50" fmla="*/ 127 w 257"/>
                      <a:gd name="T51" fmla="*/ 5 h 156"/>
                      <a:gd name="T52" fmla="*/ 128 w 257"/>
                      <a:gd name="T53" fmla="*/ 154 h 156"/>
                      <a:gd name="T54" fmla="*/ 125 w 257"/>
                      <a:gd name="T55" fmla="*/ 150 h 156"/>
                      <a:gd name="T56" fmla="*/ 128 w 257"/>
                      <a:gd name="T57" fmla="*/ 147 h 156"/>
                      <a:gd name="T58" fmla="*/ 132 w 257"/>
                      <a:gd name="T59" fmla="*/ 150 h 156"/>
                      <a:gd name="T60" fmla="*/ 128 w 257"/>
                      <a:gd name="T61" fmla="*/ 154 h 156"/>
                      <a:gd name="T62" fmla="*/ 246 w 257"/>
                      <a:gd name="T63" fmla="*/ 145 h 156"/>
                      <a:gd name="T64" fmla="*/ 158 w 257"/>
                      <a:gd name="T65" fmla="*/ 145 h 156"/>
                      <a:gd name="T66" fmla="*/ 138 w 257"/>
                      <a:gd name="T67" fmla="*/ 145 h 156"/>
                      <a:gd name="T68" fmla="*/ 11 w 257"/>
                      <a:gd name="T69" fmla="*/ 145 h 156"/>
                      <a:gd name="T70" fmla="*/ 11 w 257"/>
                      <a:gd name="T71" fmla="*/ 11 h 156"/>
                      <a:gd name="T72" fmla="*/ 58 w 257"/>
                      <a:gd name="T73" fmla="*/ 11 h 156"/>
                      <a:gd name="T74" fmla="*/ 225 w 257"/>
                      <a:gd name="T75" fmla="*/ 11 h 156"/>
                      <a:gd name="T76" fmla="*/ 246 w 257"/>
                      <a:gd name="T77" fmla="*/ 11 h 156"/>
                      <a:gd name="T78" fmla="*/ 246 w 257"/>
                      <a:gd name="T79"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156">
                        <a:moveTo>
                          <a:pt x="248" y="0"/>
                        </a:moveTo>
                        <a:cubicBezTo>
                          <a:pt x="231" y="0"/>
                          <a:pt x="231" y="0"/>
                          <a:pt x="231" y="0"/>
                        </a:cubicBezTo>
                        <a:cubicBezTo>
                          <a:pt x="9" y="0"/>
                          <a:pt x="9" y="0"/>
                          <a:pt x="9" y="0"/>
                        </a:cubicBezTo>
                        <a:cubicBezTo>
                          <a:pt x="4" y="0"/>
                          <a:pt x="0" y="4"/>
                          <a:pt x="0" y="9"/>
                        </a:cubicBezTo>
                        <a:cubicBezTo>
                          <a:pt x="0" y="144"/>
                          <a:pt x="0" y="144"/>
                          <a:pt x="0" y="144"/>
                        </a:cubicBezTo>
                        <a:cubicBezTo>
                          <a:pt x="0" y="144"/>
                          <a:pt x="0" y="145"/>
                          <a:pt x="0" y="145"/>
                        </a:cubicBezTo>
                        <a:cubicBezTo>
                          <a:pt x="0" y="145"/>
                          <a:pt x="0" y="146"/>
                          <a:pt x="0" y="146"/>
                        </a:cubicBezTo>
                        <a:cubicBezTo>
                          <a:pt x="0" y="151"/>
                          <a:pt x="4" y="156"/>
                          <a:pt x="9" y="156"/>
                        </a:cubicBezTo>
                        <a:cubicBezTo>
                          <a:pt x="95" y="156"/>
                          <a:pt x="248" y="156"/>
                          <a:pt x="248" y="156"/>
                        </a:cubicBezTo>
                        <a:cubicBezTo>
                          <a:pt x="253" y="156"/>
                          <a:pt x="257" y="151"/>
                          <a:pt x="257" y="146"/>
                        </a:cubicBezTo>
                        <a:cubicBezTo>
                          <a:pt x="257" y="145"/>
                          <a:pt x="257" y="145"/>
                          <a:pt x="257" y="145"/>
                        </a:cubicBezTo>
                        <a:cubicBezTo>
                          <a:pt x="257" y="28"/>
                          <a:pt x="257" y="11"/>
                          <a:pt x="257" y="9"/>
                        </a:cubicBezTo>
                        <a:cubicBezTo>
                          <a:pt x="257" y="4"/>
                          <a:pt x="253" y="0"/>
                          <a:pt x="248" y="0"/>
                        </a:cubicBezTo>
                        <a:close/>
                        <a:moveTo>
                          <a:pt x="130" y="5"/>
                        </a:moveTo>
                        <a:cubicBezTo>
                          <a:pt x="131" y="5"/>
                          <a:pt x="131" y="6"/>
                          <a:pt x="131" y="6"/>
                        </a:cubicBezTo>
                        <a:cubicBezTo>
                          <a:pt x="131" y="7"/>
                          <a:pt x="131" y="7"/>
                          <a:pt x="131" y="7"/>
                        </a:cubicBezTo>
                        <a:cubicBezTo>
                          <a:pt x="131" y="7"/>
                          <a:pt x="131" y="7"/>
                          <a:pt x="131" y="7"/>
                        </a:cubicBezTo>
                        <a:cubicBezTo>
                          <a:pt x="131" y="7"/>
                          <a:pt x="131" y="7"/>
                          <a:pt x="131" y="7"/>
                        </a:cubicBezTo>
                        <a:cubicBezTo>
                          <a:pt x="131" y="7"/>
                          <a:pt x="131" y="7"/>
                          <a:pt x="130" y="7"/>
                        </a:cubicBezTo>
                        <a:cubicBezTo>
                          <a:pt x="130" y="7"/>
                          <a:pt x="130" y="7"/>
                          <a:pt x="130" y="6"/>
                        </a:cubicBezTo>
                        <a:cubicBezTo>
                          <a:pt x="130" y="6"/>
                          <a:pt x="130" y="5"/>
                          <a:pt x="130" y="5"/>
                        </a:cubicBezTo>
                        <a:close/>
                        <a:moveTo>
                          <a:pt x="127" y="5"/>
                        </a:moveTo>
                        <a:cubicBezTo>
                          <a:pt x="128" y="5"/>
                          <a:pt x="128" y="5"/>
                          <a:pt x="128" y="6"/>
                        </a:cubicBezTo>
                        <a:cubicBezTo>
                          <a:pt x="128" y="7"/>
                          <a:pt x="128" y="8"/>
                          <a:pt x="127" y="8"/>
                        </a:cubicBezTo>
                        <a:cubicBezTo>
                          <a:pt x="126" y="8"/>
                          <a:pt x="125" y="7"/>
                          <a:pt x="125" y="6"/>
                        </a:cubicBezTo>
                        <a:cubicBezTo>
                          <a:pt x="125" y="5"/>
                          <a:pt x="126" y="5"/>
                          <a:pt x="127" y="5"/>
                        </a:cubicBezTo>
                        <a:close/>
                        <a:moveTo>
                          <a:pt x="128" y="154"/>
                        </a:moveTo>
                        <a:cubicBezTo>
                          <a:pt x="126" y="154"/>
                          <a:pt x="125" y="152"/>
                          <a:pt x="125" y="150"/>
                        </a:cubicBezTo>
                        <a:cubicBezTo>
                          <a:pt x="125" y="148"/>
                          <a:pt x="126" y="147"/>
                          <a:pt x="128" y="147"/>
                        </a:cubicBezTo>
                        <a:cubicBezTo>
                          <a:pt x="130" y="147"/>
                          <a:pt x="132" y="148"/>
                          <a:pt x="132" y="150"/>
                        </a:cubicBezTo>
                        <a:cubicBezTo>
                          <a:pt x="132" y="152"/>
                          <a:pt x="130" y="154"/>
                          <a:pt x="128" y="154"/>
                        </a:cubicBezTo>
                        <a:close/>
                        <a:moveTo>
                          <a:pt x="246" y="145"/>
                        </a:moveTo>
                        <a:cubicBezTo>
                          <a:pt x="158" y="145"/>
                          <a:pt x="158" y="145"/>
                          <a:pt x="158" y="145"/>
                        </a:cubicBezTo>
                        <a:cubicBezTo>
                          <a:pt x="138" y="145"/>
                          <a:pt x="138" y="145"/>
                          <a:pt x="138" y="145"/>
                        </a:cubicBezTo>
                        <a:cubicBezTo>
                          <a:pt x="11" y="145"/>
                          <a:pt x="11" y="145"/>
                          <a:pt x="11" y="145"/>
                        </a:cubicBezTo>
                        <a:cubicBezTo>
                          <a:pt x="11" y="11"/>
                          <a:pt x="11" y="11"/>
                          <a:pt x="11" y="11"/>
                        </a:cubicBezTo>
                        <a:cubicBezTo>
                          <a:pt x="58" y="11"/>
                          <a:pt x="58" y="11"/>
                          <a:pt x="58" y="11"/>
                        </a:cubicBezTo>
                        <a:cubicBezTo>
                          <a:pt x="225" y="11"/>
                          <a:pt x="225" y="11"/>
                          <a:pt x="225" y="11"/>
                        </a:cubicBezTo>
                        <a:cubicBezTo>
                          <a:pt x="246" y="11"/>
                          <a:pt x="246" y="11"/>
                          <a:pt x="246" y="11"/>
                        </a:cubicBezTo>
                        <a:lnTo>
                          <a:pt x="246" y="145"/>
                        </a:lnTo>
                        <a:close/>
                      </a:path>
                    </a:pathLst>
                  </a:cu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2" name="Group 131"/>
                <p:cNvGrpSpPr/>
                <p:nvPr/>
              </p:nvGrpSpPr>
              <p:grpSpPr>
                <a:xfrm>
                  <a:off x="8239910" y="3829947"/>
                  <a:ext cx="806870" cy="493305"/>
                  <a:chOff x="10042525" y="3971337"/>
                  <a:chExt cx="976313" cy="596900"/>
                </a:xfrm>
              </p:grpSpPr>
              <p:sp>
                <p:nvSpPr>
                  <p:cNvPr id="142" name="Freeform 12"/>
                  <p:cNvSpPr>
                    <a:spLocks/>
                  </p:cNvSpPr>
                  <p:nvPr/>
                </p:nvSpPr>
                <p:spPr bwMode="auto">
                  <a:xfrm>
                    <a:off x="10096500" y="4025312"/>
                    <a:ext cx="868363" cy="488950"/>
                  </a:xfrm>
                  <a:custGeom>
                    <a:avLst/>
                    <a:gdLst>
                      <a:gd name="T0" fmla="*/ 547 w 547"/>
                      <a:gd name="T1" fmla="*/ 308 h 308"/>
                      <a:gd name="T2" fmla="*/ 0 w 547"/>
                      <a:gd name="T3" fmla="*/ 308 h 308"/>
                      <a:gd name="T4" fmla="*/ 0 w 547"/>
                      <a:gd name="T5" fmla="*/ 0 h 308"/>
                      <a:gd name="T6" fmla="*/ 547 w 547"/>
                      <a:gd name="T7" fmla="*/ 0 h 308"/>
                      <a:gd name="T8" fmla="*/ 547 w 547"/>
                      <a:gd name="T9" fmla="*/ 308 h 308"/>
                      <a:gd name="T10" fmla="*/ 547 w 547"/>
                      <a:gd name="T11" fmla="*/ 308 h 308"/>
                    </a:gdLst>
                    <a:ahLst/>
                    <a:cxnLst>
                      <a:cxn ang="0">
                        <a:pos x="T0" y="T1"/>
                      </a:cxn>
                      <a:cxn ang="0">
                        <a:pos x="T2" y="T3"/>
                      </a:cxn>
                      <a:cxn ang="0">
                        <a:pos x="T4" y="T5"/>
                      </a:cxn>
                      <a:cxn ang="0">
                        <a:pos x="T6" y="T7"/>
                      </a:cxn>
                      <a:cxn ang="0">
                        <a:pos x="T8" y="T9"/>
                      </a:cxn>
                      <a:cxn ang="0">
                        <a:pos x="T10" y="T11"/>
                      </a:cxn>
                    </a:cxnLst>
                    <a:rect l="0" t="0" r="r" b="b"/>
                    <a:pathLst>
                      <a:path w="547" h="308">
                        <a:moveTo>
                          <a:pt x="547" y="308"/>
                        </a:moveTo>
                        <a:lnTo>
                          <a:pt x="0" y="308"/>
                        </a:lnTo>
                        <a:lnTo>
                          <a:pt x="0" y="0"/>
                        </a:lnTo>
                        <a:lnTo>
                          <a:pt x="547" y="0"/>
                        </a:lnTo>
                        <a:lnTo>
                          <a:pt x="547" y="308"/>
                        </a:lnTo>
                        <a:lnTo>
                          <a:pt x="547" y="3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5"/>
                  <p:cNvSpPr>
                    <a:spLocks noEditPoints="1"/>
                  </p:cNvSpPr>
                  <p:nvPr/>
                </p:nvSpPr>
                <p:spPr bwMode="auto">
                  <a:xfrm>
                    <a:off x="10042525" y="3971337"/>
                    <a:ext cx="976313" cy="596900"/>
                  </a:xfrm>
                  <a:custGeom>
                    <a:avLst/>
                    <a:gdLst>
                      <a:gd name="T0" fmla="*/ 248 w 257"/>
                      <a:gd name="T1" fmla="*/ 0 h 156"/>
                      <a:gd name="T2" fmla="*/ 231 w 257"/>
                      <a:gd name="T3" fmla="*/ 0 h 156"/>
                      <a:gd name="T4" fmla="*/ 9 w 257"/>
                      <a:gd name="T5" fmla="*/ 0 h 156"/>
                      <a:gd name="T6" fmla="*/ 0 w 257"/>
                      <a:gd name="T7" fmla="*/ 9 h 156"/>
                      <a:gd name="T8" fmla="*/ 0 w 257"/>
                      <a:gd name="T9" fmla="*/ 144 h 156"/>
                      <a:gd name="T10" fmla="*/ 0 w 257"/>
                      <a:gd name="T11" fmla="*/ 145 h 156"/>
                      <a:gd name="T12" fmla="*/ 0 w 257"/>
                      <a:gd name="T13" fmla="*/ 146 h 156"/>
                      <a:gd name="T14" fmla="*/ 9 w 257"/>
                      <a:gd name="T15" fmla="*/ 156 h 156"/>
                      <a:gd name="T16" fmla="*/ 248 w 257"/>
                      <a:gd name="T17" fmla="*/ 156 h 156"/>
                      <a:gd name="T18" fmla="*/ 257 w 257"/>
                      <a:gd name="T19" fmla="*/ 146 h 156"/>
                      <a:gd name="T20" fmla="*/ 257 w 257"/>
                      <a:gd name="T21" fmla="*/ 145 h 156"/>
                      <a:gd name="T22" fmla="*/ 257 w 257"/>
                      <a:gd name="T23" fmla="*/ 9 h 156"/>
                      <a:gd name="T24" fmla="*/ 248 w 257"/>
                      <a:gd name="T25" fmla="*/ 0 h 156"/>
                      <a:gd name="T26" fmla="*/ 130 w 257"/>
                      <a:gd name="T27" fmla="*/ 5 h 156"/>
                      <a:gd name="T28" fmla="*/ 131 w 257"/>
                      <a:gd name="T29" fmla="*/ 6 h 156"/>
                      <a:gd name="T30" fmla="*/ 131 w 257"/>
                      <a:gd name="T31" fmla="*/ 7 h 156"/>
                      <a:gd name="T32" fmla="*/ 131 w 257"/>
                      <a:gd name="T33" fmla="*/ 7 h 156"/>
                      <a:gd name="T34" fmla="*/ 131 w 257"/>
                      <a:gd name="T35" fmla="*/ 7 h 156"/>
                      <a:gd name="T36" fmla="*/ 130 w 257"/>
                      <a:gd name="T37" fmla="*/ 7 h 156"/>
                      <a:gd name="T38" fmla="*/ 130 w 257"/>
                      <a:gd name="T39" fmla="*/ 6 h 156"/>
                      <a:gd name="T40" fmla="*/ 130 w 257"/>
                      <a:gd name="T41" fmla="*/ 5 h 156"/>
                      <a:gd name="T42" fmla="*/ 127 w 257"/>
                      <a:gd name="T43" fmla="*/ 5 h 156"/>
                      <a:gd name="T44" fmla="*/ 128 w 257"/>
                      <a:gd name="T45" fmla="*/ 6 h 156"/>
                      <a:gd name="T46" fmla="*/ 127 w 257"/>
                      <a:gd name="T47" fmla="*/ 8 h 156"/>
                      <a:gd name="T48" fmla="*/ 125 w 257"/>
                      <a:gd name="T49" fmla="*/ 6 h 156"/>
                      <a:gd name="T50" fmla="*/ 127 w 257"/>
                      <a:gd name="T51" fmla="*/ 5 h 156"/>
                      <a:gd name="T52" fmla="*/ 128 w 257"/>
                      <a:gd name="T53" fmla="*/ 154 h 156"/>
                      <a:gd name="T54" fmla="*/ 125 w 257"/>
                      <a:gd name="T55" fmla="*/ 150 h 156"/>
                      <a:gd name="T56" fmla="*/ 128 w 257"/>
                      <a:gd name="T57" fmla="*/ 147 h 156"/>
                      <a:gd name="T58" fmla="*/ 132 w 257"/>
                      <a:gd name="T59" fmla="*/ 150 h 156"/>
                      <a:gd name="T60" fmla="*/ 128 w 257"/>
                      <a:gd name="T61" fmla="*/ 154 h 156"/>
                      <a:gd name="T62" fmla="*/ 246 w 257"/>
                      <a:gd name="T63" fmla="*/ 145 h 156"/>
                      <a:gd name="T64" fmla="*/ 158 w 257"/>
                      <a:gd name="T65" fmla="*/ 145 h 156"/>
                      <a:gd name="T66" fmla="*/ 138 w 257"/>
                      <a:gd name="T67" fmla="*/ 145 h 156"/>
                      <a:gd name="T68" fmla="*/ 11 w 257"/>
                      <a:gd name="T69" fmla="*/ 145 h 156"/>
                      <a:gd name="T70" fmla="*/ 11 w 257"/>
                      <a:gd name="T71" fmla="*/ 11 h 156"/>
                      <a:gd name="T72" fmla="*/ 58 w 257"/>
                      <a:gd name="T73" fmla="*/ 11 h 156"/>
                      <a:gd name="T74" fmla="*/ 225 w 257"/>
                      <a:gd name="T75" fmla="*/ 11 h 156"/>
                      <a:gd name="T76" fmla="*/ 246 w 257"/>
                      <a:gd name="T77" fmla="*/ 11 h 156"/>
                      <a:gd name="T78" fmla="*/ 246 w 257"/>
                      <a:gd name="T79"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156">
                        <a:moveTo>
                          <a:pt x="248" y="0"/>
                        </a:moveTo>
                        <a:cubicBezTo>
                          <a:pt x="231" y="0"/>
                          <a:pt x="231" y="0"/>
                          <a:pt x="231" y="0"/>
                        </a:cubicBezTo>
                        <a:cubicBezTo>
                          <a:pt x="9" y="0"/>
                          <a:pt x="9" y="0"/>
                          <a:pt x="9" y="0"/>
                        </a:cubicBezTo>
                        <a:cubicBezTo>
                          <a:pt x="4" y="0"/>
                          <a:pt x="0" y="4"/>
                          <a:pt x="0" y="9"/>
                        </a:cubicBezTo>
                        <a:cubicBezTo>
                          <a:pt x="0" y="144"/>
                          <a:pt x="0" y="144"/>
                          <a:pt x="0" y="144"/>
                        </a:cubicBezTo>
                        <a:cubicBezTo>
                          <a:pt x="0" y="144"/>
                          <a:pt x="0" y="145"/>
                          <a:pt x="0" y="145"/>
                        </a:cubicBezTo>
                        <a:cubicBezTo>
                          <a:pt x="0" y="145"/>
                          <a:pt x="0" y="146"/>
                          <a:pt x="0" y="146"/>
                        </a:cubicBezTo>
                        <a:cubicBezTo>
                          <a:pt x="0" y="151"/>
                          <a:pt x="4" y="156"/>
                          <a:pt x="9" y="156"/>
                        </a:cubicBezTo>
                        <a:cubicBezTo>
                          <a:pt x="95" y="156"/>
                          <a:pt x="248" y="156"/>
                          <a:pt x="248" y="156"/>
                        </a:cubicBezTo>
                        <a:cubicBezTo>
                          <a:pt x="253" y="156"/>
                          <a:pt x="257" y="151"/>
                          <a:pt x="257" y="146"/>
                        </a:cubicBezTo>
                        <a:cubicBezTo>
                          <a:pt x="257" y="145"/>
                          <a:pt x="257" y="145"/>
                          <a:pt x="257" y="145"/>
                        </a:cubicBezTo>
                        <a:cubicBezTo>
                          <a:pt x="257" y="28"/>
                          <a:pt x="257" y="11"/>
                          <a:pt x="257" y="9"/>
                        </a:cubicBezTo>
                        <a:cubicBezTo>
                          <a:pt x="257" y="4"/>
                          <a:pt x="253" y="0"/>
                          <a:pt x="248" y="0"/>
                        </a:cubicBezTo>
                        <a:close/>
                        <a:moveTo>
                          <a:pt x="130" y="5"/>
                        </a:moveTo>
                        <a:cubicBezTo>
                          <a:pt x="131" y="5"/>
                          <a:pt x="131" y="6"/>
                          <a:pt x="131" y="6"/>
                        </a:cubicBezTo>
                        <a:cubicBezTo>
                          <a:pt x="131" y="7"/>
                          <a:pt x="131" y="7"/>
                          <a:pt x="131" y="7"/>
                        </a:cubicBezTo>
                        <a:cubicBezTo>
                          <a:pt x="131" y="7"/>
                          <a:pt x="131" y="7"/>
                          <a:pt x="131" y="7"/>
                        </a:cubicBezTo>
                        <a:cubicBezTo>
                          <a:pt x="131" y="7"/>
                          <a:pt x="131" y="7"/>
                          <a:pt x="131" y="7"/>
                        </a:cubicBezTo>
                        <a:cubicBezTo>
                          <a:pt x="131" y="7"/>
                          <a:pt x="131" y="7"/>
                          <a:pt x="130" y="7"/>
                        </a:cubicBezTo>
                        <a:cubicBezTo>
                          <a:pt x="130" y="7"/>
                          <a:pt x="130" y="7"/>
                          <a:pt x="130" y="6"/>
                        </a:cubicBezTo>
                        <a:cubicBezTo>
                          <a:pt x="130" y="6"/>
                          <a:pt x="130" y="5"/>
                          <a:pt x="130" y="5"/>
                        </a:cubicBezTo>
                        <a:close/>
                        <a:moveTo>
                          <a:pt x="127" y="5"/>
                        </a:moveTo>
                        <a:cubicBezTo>
                          <a:pt x="128" y="5"/>
                          <a:pt x="128" y="5"/>
                          <a:pt x="128" y="6"/>
                        </a:cubicBezTo>
                        <a:cubicBezTo>
                          <a:pt x="128" y="7"/>
                          <a:pt x="128" y="8"/>
                          <a:pt x="127" y="8"/>
                        </a:cubicBezTo>
                        <a:cubicBezTo>
                          <a:pt x="126" y="8"/>
                          <a:pt x="125" y="7"/>
                          <a:pt x="125" y="6"/>
                        </a:cubicBezTo>
                        <a:cubicBezTo>
                          <a:pt x="125" y="5"/>
                          <a:pt x="126" y="5"/>
                          <a:pt x="127" y="5"/>
                        </a:cubicBezTo>
                        <a:close/>
                        <a:moveTo>
                          <a:pt x="128" y="154"/>
                        </a:moveTo>
                        <a:cubicBezTo>
                          <a:pt x="126" y="154"/>
                          <a:pt x="125" y="152"/>
                          <a:pt x="125" y="150"/>
                        </a:cubicBezTo>
                        <a:cubicBezTo>
                          <a:pt x="125" y="148"/>
                          <a:pt x="126" y="147"/>
                          <a:pt x="128" y="147"/>
                        </a:cubicBezTo>
                        <a:cubicBezTo>
                          <a:pt x="130" y="147"/>
                          <a:pt x="132" y="148"/>
                          <a:pt x="132" y="150"/>
                        </a:cubicBezTo>
                        <a:cubicBezTo>
                          <a:pt x="132" y="152"/>
                          <a:pt x="130" y="154"/>
                          <a:pt x="128" y="154"/>
                        </a:cubicBezTo>
                        <a:close/>
                        <a:moveTo>
                          <a:pt x="246" y="145"/>
                        </a:moveTo>
                        <a:cubicBezTo>
                          <a:pt x="158" y="145"/>
                          <a:pt x="158" y="145"/>
                          <a:pt x="158" y="145"/>
                        </a:cubicBezTo>
                        <a:cubicBezTo>
                          <a:pt x="138" y="145"/>
                          <a:pt x="138" y="145"/>
                          <a:pt x="138" y="145"/>
                        </a:cubicBezTo>
                        <a:cubicBezTo>
                          <a:pt x="11" y="145"/>
                          <a:pt x="11" y="145"/>
                          <a:pt x="11" y="145"/>
                        </a:cubicBezTo>
                        <a:cubicBezTo>
                          <a:pt x="11" y="11"/>
                          <a:pt x="11" y="11"/>
                          <a:pt x="11" y="11"/>
                        </a:cubicBezTo>
                        <a:cubicBezTo>
                          <a:pt x="58" y="11"/>
                          <a:pt x="58" y="11"/>
                          <a:pt x="58" y="11"/>
                        </a:cubicBezTo>
                        <a:cubicBezTo>
                          <a:pt x="225" y="11"/>
                          <a:pt x="225" y="11"/>
                          <a:pt x="225" y="11"/>
                        </a:cubicBezTo>
                        <a:cubicBezTo>
                          <a:pt x="246" y="11"/>
                          <a:pt x="246" y="11"/>
                          <a:pt x="246" y="11"/>
                        </a:cubicBezTo>
                        <a:lnTo>
                          <a:pt x="246" y="145"/>
                        </a:lnTo>
                        <a:close/>
                      </a:path>
                    </a:pathLst>
                  </a:cu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3" name="Group 132"/>
                <p:cNvGrpSpPr/>
                <p:nvPr/>
              </p:nvGrpSpPr>
              <p:grpSpPr>
                <a:xfrm>
                  <a:off x="9900344" y="3316142"/>
                  <a:ext cx="806870" cy="493305"/>
                  <a:chOff x="10042525" y="3971337"/>
                  <a:chExt cx="976313" cy="596900"/>
                </a:xfrm>
              </p:grpSpPr>
              <p:sp>
                <p:nvSpPr>
                  <p:cNvPr id="140" name="Freeform 12"/>
                  <p:cNvSpPr>
                    <a:spLocks/>
                  </p:cNvSpPr>
                  <p:nvPr/>
                </p:nvSpPr>
                <p:spPr bwMode="auto">
                  <a:xfrm>
                    <a:off x="10096500" y="4025312"/>
                    <a:ext cx="868363" cy="488950"/>
                  </a:xfrm>
                  <a:custGeom>
                    <a:avLst/>
                    <a:gdLst>
                      <a:gd name="T0" fmla="*/ 547 w 547"/>
                      <a:gd name="T1" fmla="*/ 308 h 308"/>
                      <a:gd name="T2" fmla="*/ 0 w 547"/>
                      <a:gd name="T3" fmla="*/ 308 h 308"/>
                      <a:gd name="T4" fmla="*/ 0 w 547"/>
                      <a:gd name="T5" fmla="*/ 0 h 308"/>
                      <a:gd name="T6" fmla="*/ 547 w 547"/>
                      <a:gd name="T7" fmla="*/ 0 h 308"/>
                      <a:gd name="T8" fmla="*/ 547 w 547"/>
                      <a:gd name="T9" fmla="*/ 308 h 308"/>
                      <a:gd name="T10" fmla="*/ 547 w 547"/>
                      <a:gd name="T11" fmla="*/ 308 h 308"/>
                    </a:gdLst>
                    <a:ahLst/>
                    <a:cxnLst>
                      <a:cxn ang="0">
                        <a:pos x="T0" y="T1"/>
                      </a:cxn>
                      <a:cxn ang="0">
                        <a:pos x="T2" y="T3"/>
                      </a:cxn>
                      <a:cxn ang="0">
                        <a:pos x="T4" y="T5"/>
                      </a:cxn>
                      <a:cxn ang="0">
                        <a:pos x="T6" y="T7"/>
                      </a:cxn>
                      <a:cxn ang="0">
                        <a:pos x="T8" y="T9"/>
                      </a:cxn>
                      <a:cxn ang="0">
                        <a:pos x="T10" y="T11"/>
                      </a:cxn>
                    </a:cxnLst>
                    <a:rect l="0" t="0" r="r" b="b"/>
                    <a:pathLst>
                      <a:path w="547" h="308">
                        <a:moveTo>
                          <a:pt x="547" y="308"/>
                        </a:moveTo>
                        <a:lnTo>
                          <a:pt x="0" y="308"/>
                        </a:lnTo>
                        <a:lnTo>
                          <a:pt x="0" y="0"/>
                        </a:lnTo>
                        <a:lnTo>
                          <a:pt x="547" y="0"/>
                        </a:lnTo>
                        <a:lnTo>
                          <a:pt x="547" y="308"/>
                        </a:lnTo>
                        <a:lnTo>
                          <a:pt x="547" y="3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5"/>
                  <p:cNvSpPr>
                    <a:spLocks noEditPoints="1"/>
                  </p:cNvSpPr>
                  <p:nvPr/>
                </p:nvSpPr>
                <p:spPr bwMode="auto">
                  <a:xfrm>
                    <a:off x="10042525" y="3971337"/>
                    <a:ext cx="976313" cy="596900"/>
                  </a:xfrm>
                  <a:custGeom>
                    <a:avLst/>
                    <a:gdLst>
                      <a:gd name="T0" fmla="*/ 248 w 257"/>
                      <a:gd name="T1" fmla="*/ 0 h 156"/>
                      <a:gd name="T2" fmla="*/ 231 w 257"/>
                      <a:gd name="T3" fmla="*/ 0 h 156"/>
                      <a:gd name="T4" fmla="*/ 9 w 257"/>
                      <a:gd name="T5" fmla="*/ 0 h 156"/>
                      <a:gd name="T6" fmla="*/ 0 w 257"/>
                      <a:gd name="T7" fmla="*/ 9 h 156"/>
                      <a:gd name="T8" fmla="*/ 0 w 257"/>
                      <a:gd name="T9" fmla="*/ 144 h 156"/>
                      <a:gd name="T10" fmla="*/ 0 w 257"/>
                      <a:gd name="T11" fmla="*/ 145 h 156"/>
                      <a:gd name="T12" fmla="*/ 0 w 257"/>
                      <a:gd name="T13" fmla="*/ 146 h 156"/>
                      <a:gd name="T14" fmla="*/ 9 w 257"/>
                      <a:gd name="T15" fmla="*/ 156 h 156"/>
                      <a:gd name="T16" fmla="*/ 248 w 257"/>
                      <a:gd name="T17" fmla="*/ 156 h 156"/>
                      <a:gd name="T18" fmla="*/ 257 w 257"/>
                      <a:gd name="T19" fmla="*/ 146 h 156"/>
                      <a:gd name="T20" fmla="*/ 257 w 257"/>
                      <a:gd name="T21" fmla="*/ 145 h 156"/>
                      <a:gd name="T22" fmla="*/ 257 w 257"/>
                      <a:gd name="T23" fmla="*/ 9 h 156"/>
                      <a:gd name="T24" fmla="*/ 248 w 257"/>
                      <a:gd name="T25" fmla="*/ 0 h 156"/>
                      <a:gd name="T26" fmla="*/ 130 w 257"/>
                      <a:gd name="T27" fmla="*/ 5 h 156"/>
                      <a:gd name="T28" fmla="*/ 131 w 257"/>
                      <a:gd name="T29" fmla="*/ 6 h 156"/>
                      <a:gd name="T30" fmla="*/ 131 w 257"/>
                      <a:gd name="T31" fmla="*/ 7 h 156"/>
                      <a:gd name="T32" fmla="*/ 131 w 257"/>
                      <a:gd name="T33" fmla="*/ 7 h 156"/>
                      <a:gd name="T34" fmla="*/ 131 w 257"/>
                      <a:gd name="T35" fmla="*/ 7 h 156"/>
                      <a:gd name="T36" fmla="*/ 130 w 257"/>
                      <a:gd name="T37" fmla="*/ 7 h 156"/>
                      <a:gd name="T38" fmla="*/ 130 w 257"/>
                      <a:gd name="T39" fmla="*/ 6 h 156"/>
                      <a:gd name="T40" fmla="*/ 130 w 257"/>
                      <a:gd name="T41" fmla="*/ 5 h 156"/>
                      <a:gd name="T42" fmla="*/ 127 w 257"/>
                      <a:gd name="T43" fmla="*/ 5 h 156"/>
                      <a:gd name="T44" fmla="*/ 128 w 257"/>
                      <a:gd name="T45" fmla="*/ 6 h 156"/>
                      <a:gd name="T46" fmla="*/ 127 w 257"/>
                      <a:gd name="T47" fmla="*/ 8 h 156"/>
                      <a:gd name="T48" fmla="*/ 125 w 257"/>
                      <a:gd name="T49" fmla="*/ 6 h 156"/>
                      <a:gd name="T50" fmla="*/ 127 w 257"/>
                      <a:gd name="T51" fmla="*/ 5 h 156"/>
                      <a:gd name="T52" fmla="*/ 128 w 257"/>
                      <a:gd name="T53" fmla="*/ 154 h 156"/>
                      <a:gd name="T54" fmla="*/ 125 w 257"/>
                      <a:gd name="T55" fmla="*/ 150 h 156"/>
                      <a:gd name="T56" fmla="*/ 128 w 257"/>
                      <a:gd name="T57" fmla="*/ 147 h 156"/>
                      <a:gd name="T58" fmla="*/ 132 w 257"/>
                      <a:gd name="T59" fmla="*/ 150 h 156"/>
                      <a:gd name="T60" fmla="*/ 128 w 257"/>
                      <a:gd name="T61" fmla="*/ 154 h 156"/>
                      <a:gd name="T62" fmla="*/ 246 w 257"/>
                      <a:gd name="T63" fmla="*/ 145 h 156"/>
                      <a:gd name="T64" fmla="*/ 158 w 257"/>
                      <a:gd name="T65" fmla="*/ 145 h 156"/>
                      <a:gd name="T66" fmla="*/ 138 w 257"/>
                      <a:gd name="T67" fmla="*/ 145 h 156"/>
                      <a:gd name="T68" fmla="*/ 11 w 257"/>
                      <a:gd name="T69" fmla="*/ 145 h 156"/>
                      <a:gd name="T70" fmla="*/ 11 w 257"/>
                      <a:gd name="T71" fmla="*/ 11 h 156"/>
                      <a:gd name="T72" fmla="*/ 58 w 257"/>
                      <a:gd name="T73" fmla="*/ 11 h 156"/>
                      <a:gd name="T74" fmla="*/ 225 w 257"/>
                      <a:gd name="T75" fmla="*/ 11 h 156"/>
                      <a:gd name="T76" fmla="*/ 246 w 257"/>
                      <a:gd name="T77" fmla="*/ 11 h 156"/>
                      <a:gd name="T78" fmla="*/ 246 w 257"/>
                      <a:gd name="T79"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156">
                        <a:moveTo>
                          <a:pt x="248" y="0"/>
                        </a:moveTo>
                        <a:cubicBezTo>
                          <a:pt x="231" y="0"/>
                          <a:pt x="231" y="0"/>
                          <a:pt x="231" y="0"/>
                        </a:cubicBezTo>
                        <a:cubicBezTo>
                          <a:pt x="9" y="0"/>
                          <a:pt x="9" y="0"/>
                          <a:pt x="9" y="0"/>
                        </a:cubicBezTo>
                        <a:cubicBezTo>
                          <a:pt x="4" y="0"/>
                          <a:pt x="0" y="4"/>
                          <a:pt x="0" y="9"/>
                        </a:cubicBezTo>
                        <a:cubicBezTo>
                          <a:pt x="0" y="144"/>
                          <a:pt x="0" y="144"/>
                          <a:pt x="0" y="144"/>
                        </a:cubicBezTo>
                        <a:cubicBezTo>
                          <a:pt x="0" y="144"/>
                          <a:pt x="0" y="145"/>
                          <a:pt x="0" y="145"/>
                        </a:cubicBezTo>
                        <a:cubicBezTo>
                          <a:pt x="0" y="145"/>
                          <a:pt x="0" y="146"/>
                          <a:pt x="0" y="146"/>
                        </a:cubicBezTo>
                        <a:cubicBezTo>
                          <a:pt x="0" y="151"/>
                          <a:pt x="4" y="156"/>
                          <a:pt x="9" y="156"/>
                        </a:cubicBezTo>
                        <a:cubicBezTo>
                          <a:pt x="95" y="156"/>
                          <a:pt x="248" y="156"/>
                          <a:pt x="248" y="156"/>
                        </a:cubicBezTo>
                        <a:cubicBezTo>
                          <a:pt x="253" y="156"/>
                          <a:pt x="257" y="151"/>
                          <a:pt x="257" y="146"/>
                        </a:cubicBezTo>
                        <a:cubicBezTo>
                          <a:pt x="257" y="145"/>
                          <a:pt x="257" y="145"/>
                          <a:pt x="257" y="145"/>
                        </a:cubicBezTo>
                        <a:cubicBezTo>
                          <a:pt x="257" y="28"/>
                          <a:pt x="257" y="11"/>
                          <a:pt x="257" y="9"/>
                        </a:cubicBezTo>
                        <a:cubicBezTo>
                          <a:pt x="257" y="4"/>
                          <a:pt x="253" y="0"/>
                          <a:pt x="248" y="0"/>
                        </a:cubicBezTo>
                        <a:close/>
                        <a:moveTo>
                          <a:pt x="130" y="5"/>
                        </a:moveTo>
                        <a:cubicBezTo>
                          <a:pt x="131" y="5"/>
                          <a:pt x="131" y="6"/>
                          <a:pt x="131" y="6"/>
                        </a:cubicBezTo>
                        <a:cubicBezTo>
                          <a:pt x="131" y="7"/>
                          <a:pt x="131" y="7"/>
                          <a:pt x="131" y="7"/>
                        </a:cubicBezTo>
                        <a:cubicBezTo>
                          <a:pt x="131" y="7"/>
                          <a:pt x="131" y="7"/>
                          <a:pt x="131" y="7"/>
                        </a:cubicBezTo>
                        <a:cubicBezTo>
                          <a:pt x="131" y="7"/>
                          <a:pt x="131" y="7"/>
                          <a:pt x="131" y="7"/>
                        </a:cubicBezTo>
                        <a:cubicBezTo>
                          <a:pt x="131" y="7"/>
                          <a:pt x="131" y="7"/>
                          <a:pt x="130" y="7"/>
                        </a:cubicBezTo>
                        <a:cubicBezTo>
                          <a:pt x="130" y="7"/>
                          <a:pt x="130" y="7"/>
                          <a:pt x="130" y="6"/>
                        </a:cubicBezTo>
                        <a:cubicBezTo>
                          <a:pt x="130" y="6"/>
                          <a:pt x="130" y="5"/>
                          <a:pt x="130" y="5"/>
                        </a:cubicBezTo>
                        <a:close/>
                        <a:moveTo>
                          <a:pt x="127" y="5"/>
                        </a:moveTo>
                        <a:cubicBezTo>
                          <a:pt x="128" y="5"/>
                          <a:pt x="128" y="5"/>
                          <a:pt x="128" y="6"/>
                        </a:cubicBezTo>
                        <a:cubicBezTo>
                          <a:pt x="128" y="7"/>
                          <a:pt x="128" y="8"/>
                          <a:pt x="127" y="8"/>
                        </a:cubicBezTo>
                        <a:cubicBezTo>
                          <a:pt x="126" y="8"/>
                          <a:pt x="125" y="7"/>
                          <a:pt x="125" y="6"/>
                        </a:cubicBezTo>
                        <a:cubicBezTo>
                          <a:pt x="125" y="5"/>
                          <a:pt x="126" y="5"/>
                          <a:pt x="127" y="5"/>
                        </a:cubicBezTo>
                        <a:close/>
                        <a:moveTo>
                          <a:pt x="128" y="154"/>
                        </a:moveTo>
                        <a:cubicBezTo>
                          <a:pt x="126" y="154"/>
                          <a:pt x="125" y="152"/>
                          <a:pt x="125" y="150"/>
                        </a:cubicBezTo>
                        <a:cubicBezTo>
                          <a:pt x="125" y="148"/>
                          <a:pt x="126" y="147"/>
                          <a:pt x="128" y="147"/>
                        </a:cubicBezTo>
                        <a:cubicBezTo>
                          <a:pt x="130" y="147"/>
                          <a:pt x="132" y="148"/>
                          <a:pt x="132" y="150"/>
                        </a:cubicBezTo>
                        <a:cubicBezTo>
                          <a:pt x="132" y="152"/>
                          <a:pt x="130" y="154"/>
                          <a:pt x="128" y="154"/>
                        </a:cubicBezTo>
                        <a:close/>
                        <a:moveTo>
                          <a:pt x="246" y="145"/>
                        </a:moveTo>
                        <a:cubicBezTo>
                          <a:pt x="158" y="145"/>
                          <a:pt x="158" y="145"/>
                          <a:pt x="158" y="145"/>
                        </a:cubicBezTo>
                        <a:cubicBezTo>
                          <a:pt x="138" y="145"/>
                          <a:pt x="138" y="145"/>
                          <a:pt x="138" y="145"/>
                        </a:cubicBezTo>
                        <a:cubicBezTo>
                          <a:pt x="11" y="145"/>
                          <a:pt x="11" y="145"/>
                          <a:pt x="11" y="145"/>
                        </a:cubicBezTo>
                        <a:cubicBezTo>
                          <a:pt x="11" y="11"/>
                          <a:pt x="11" y="11"/>
                          <a:pt x="11" y="11"/>
                        </a:cubicBezTo>
                        <a:cubicBezTo>
                          <a:pt x="58" y="11"/>
                          <a:pt x="58" y="11"/>
                          <a:pt x="58" y="11"/>
                        </a:cubicBezTo>
                        <a:cubicBezTo>
                          <a:pt x="225" y="11"/>
                          <a:pt x="225" y="11"/>
                          <a:pt x="225" y="11"/>
                        </a:cubicBezTo>
                        <a:cubicBezTo>
                          <a:pt x="246" y="11"/>
                          <a:pt x="246" y="11"/>
                          <a:pt x="246" y="11"/>
                        </a:cubicBezTo>
                        <a:lnTo>
                          <a:pt x="246" y="145"/>
                        </a:lnTo>
                        <a:close/>
                      </a:path>
                    </a:pathLst>
                  </a:cu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4" name="Group 133"/>
                <p:cNvGrpSpPr/>
                <p:nvPr/>
              </p:nvGrpSpPr>
              <p:grpSpPr>
                <a:xfrm>
                  <a:off x="9070127" y="3316142"/>
                  <a:ext cx="806870" cy="493305"/>
                  <a:chOff x="10042525" y="3971337"/>
                  <a:chExt cx="976313" cy="596900"/>
                </a:xfrm>
              </p:grpSpPr>
              <p:sp>
                <p:nvSpPr>
                  <p:cNvPr id="138" name="Freeform 12"/>
                  <p:cNvSpPr>
                    <a:spLocks/>
                  </p:cNvSpPr>
                  <p:nvPr/>
                </p:nvSpPr>
                <p:spPr bwMode="auto">
                  <a:xfrm>
                    <a:off x="10096500" y="4025312"/>
                    <a:ext cx="868363" cy="488950"/>
                  </a:xfrm>
                  <a:custGeom>
                    <a:avLst/>
                    <a:gdLst>
                      <a:gd name="T0" fmla="*/ 547 w 547"/>
                      <a:gd name="T1" fmla="*/ 308 h 308"/>
                      <a:gd name="T2" fmla="*/ 0 w 547"/>
                      <a:gd name="T3" fmla="*/ 308 h 308"/>
                      <a:gd name="T4" fmla="*/ 0 w 547"/>
                      <a:gd name="T5" fmla="*/ 0 h 308"/>
                      <a:gd name="T6" fmla="*/ 547 w 547"/>
                      <a:gd name="T7" fmla="*/ 0 h 308"/>
                      <a:gd name="T8" fmla="*/ 547 w 547"/>
                      <a:gd name="T9" fmla="*/ 308 h 308"/>
                      <a:gd name="T10" fmla="*/ 547 w 547"/>
                      <a:gd name="T11" fmla="*/ 308 h 308"/>
                    </a:gdLst>
                    <a:ahLst/>
                    <a:cxnLst>
                      <a:cxn ang="0">
                        <a:pos x="T0" y="T1"/>
                      </a:cxn>
                      <a:cxn ang="0">
                        <a:pos x="T2" y="T3"/>
                      </a:cxn>
                      <a:cxn ang="0">
                        <a:pos x="T4" y="T5"/>
                      </a:cxn>
                      <a:cxn ang="0">
                        <a:pos x="T6" y="T7"/>
                      </a:cxn>
                      <a:cxn ang="0">
                        <a:pos x="T8" y="T9"/>
                      </a:cxn>
                      <a:cxn ang="0">
                        <a:pos x="T10" y="T11"/>
                      </a:cxn>
                    </a:cxnLst>
                    <a:rect l="0" t="0" r="r" b="b"/>
                    <a:pathLst>
                      <a:path w="547" h="308">
                        <a:moveTo>
                          <a:pt x="547" y="308"/>
                        </a:moveTo>
                        <a:lnTo>
                          <a:pt x="0" y="308"/>
                        </a:lnTo>
                        <a:lnTo>
                          <a:pt x="0" y="0"/>
                        </a:lnTo>
                        <a:lnTo>
                          <a:pt x="547" y="0"/>
                        </a:lnTo>
                        <a:lnTo>
                          <a:pt x="547" y="308"/>
                        </a:lnTo>
                        <a:lnTo>
                          <a:pt x="547" y="3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5"/>
                  <p:cNvSpPr>
                    <a:spLocks noEditPoints="1"/>
                  </p:cNvSpPr>
                  <p:nvPr/>
                </p:nvSpPr>
                <p:spPr bwMode="auto">
                  <a:xfrm>
                    <a:off x="10042525" y="3971337"/>
                    <a:ext cx="976313" cy="596900"/>
                  </a:xfrm>
                  <a:custGeom>
                    <a:avLst/>
                    <a:gdLst>
                      <a:gd name="T0" fmla="*/ 248 w 257"/>
                      <a:gd name="T1" fmla="*/ 0 h 156"/>
                      <a:gd name="T2" fmla="*/ 231 w 257"/>
                      <a:gd name="T3" fmla="*/ 0 h 156"/>
                      <a:gd name="T4" fmla="*/ 9 w 257"/>
                      <a:gd name="T5" fmla="*/ 0 h 156"/>
                      <a:gd name="T6" fmla="*/ 0 w 257"/>
                      <a:gd name="T7" fmla="*/ 9 h 156"/>
                      <a:gd name="T8" fmla="*/ 0 w 257"/>
                      <a:gd name="T9" fmla="*/ 144 h 156"/>
                      <a:gd name="T10" fmla="*/ 0 w 257"/>
                      <a:gd name="T11" fmla="*/ 145 h 156"/>
                      <a:gd name="T12" fmla="*/ 0 w 257"/>
                      <a:gd name="T13" fmla="*/ 146 h 156"/>
                      <a:gd name="T14" fmla="*/ 9 w 257"/>
                      <a:gd name="T15" fmla="*/ 156 h 156"/>
                      <a:gd name="T16" fmla="*/ 248 w 257"/>
                      <a:gd name="T17" fmla="*/ 156 h 156"/>
                      <a:gd name="T18" fmla="*/ 257 w 257"/>
                      <a:gd name="T19" fmla="*/ 146 h 156"/>
                      <a:gd name="T20" fmla="*/ 257 w 257"/>
                      <a:gd name="T21" fmla="*/ 145 h 156"/>
                      <a:gd name="T22" fmla="*/ 257 w 257"/>
                      <a:gd name="T23" fmla="*/ 9 h 156"/>
                      <a:gd name="T24" fmla="*/ 248 w 257"/>
                      <a:gd name="T25" fmla="*/ 0 h 156"/>
                      <a:gd name="T26" fmla="*/ 130 w 257"/>
                      <a:gd name="T27" fmla="*/ 5 h 156"/>
                      <a:gd name="T28" fmla="*/ 131 w 257"/>
                      <a:gd name="T29" fmla="*/ 6 h 156"/>
                      <a:gd name="T30" fmla="*/ 131 w 257"/>
                      <a:gd name="T31" fmla="*/ 7 h 156"/>
                      <a:gd name="T32" fmla="*/ 131 w 257"/>
                      <a:gd name="T33" fmla="*/ 7 h 156"/>
                      <a:gd name="T34" fmla="*/ 131 w 257"/>
                      <a:gd name="T35" fmla="*/ 7 h 156"/>
                      <a:gd name="T36" fmla="*/ 130 w 257"/>
                      <a:gd name="T37" fmla="*/ 7 h 156"/>
                      <a:gd name="T38" fmla="*/ 130 w 257"/>
                      <a:gd name="T39" fmla="*/ 6 h 156"/>
                      <a:gd name="T40" fmla="*/ 130 w 257"/>
                      <a:gd name="T41" fmla="*/ 5 h 156"/>
                      <a:gd name="T42" fmla="*/ 127 w 257"/>
                      <a:gd name="T43" fmla="*/ 5 h 156"/>
                      <a:gd name="T44" fmla="*/ 128 w 257"/>
                      <a:gd name="T45" fmla="*/ 6 h 156"/>
                      <a:gd name="T46" fmla="*/ 127 w 257"/>
                      <a:gd name="T47" fmla="*/ 8 h 156"/>
                      <a:gd name="T48" fmla="*/ 125 w 257"/>
                      <a:gd name="T49" fmla="*/ 6 h 156"/>
                      <a:gd name="T50" fmla="*/ 127 w 257"/>
                      <a:gd name="T51" fmla="*/ 5 h 156"/>
                      <a:gd name="T52" fmla="*/ 128 w 257"/>
                      <a:gd name="T53" fmla="*/ 154 h 156"/>
                      <a:gd name="T54" fmla="*/ 125 w 257"/>
                      <a:gd name="T55" fmla="*/ 150 h 156"/>
                      <a:gd name="T56" fmla="*/ 128 w 257"/>
                      <a:gd name="T57" fmla="*/ 147 h 156"/>
                      <a:gd name="T58" fmla="*/ 132 w 257"/>
                      <a:gd name="T59" fmla="*/ 150 h 156"/>
                      <a:gd name="T60" fmla="*/ 128 w 257"/>
                      <a:gd name="T61" fmla="*/ 154 h 156"/>
                      <a:gd name="T62" fmla="*/ 246 w 257"/>
                      <a:gd name="T63" fmla="*/ 145 h 156"/>
                      <a:gd name="T64" fmla="*/ 158 w 257"/>
                      <a:gd name="T65" fmla="*/ 145 h 156"/>
                      <a:gd name="T66" fmla="*/ 138 w 257"/>
                      <a:gd name="T67" fmla="*/ 145 h 156"/>
                      <a:gd name="T68" fmla="*/ 11 w 257"/>
                      <a:gd name="T69" fmla="*/ 145 h 156"/>
                      <a:gd name="T70" fmla="*/ 11 w 257"/>
                      <a:gd name="T71" fmla="*/ 11 h 156"/>
                      <a:gd name="T72" fmla="*/ 58 w 257"/>
                      <a:gd name="T73" fmla="*/ 11 h 156"/>
                      <a:gd name="T74" fmla="*/ 225 w 257"/>
                      <a:gd name="T75" fmla="*/ 11 h 156"/>
                      <a:gd name="T76" fmla="*/ 246 w 257"/>
                      <a:gd name="T77" fmla="*/ 11 h 156"/>
                      <a:gd name="T78" fmla="*/ 246 w 257"/>
                      <a:gd name="T79"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156">
                        <a:moveTo>
                          <a:pt x="248" y="0"/>
                        </a:moveTo>
                        <a:cubicBezTo>
                          <a:pt x="231" y="0"/>
                          <a:pt x="231" y="0"/>
                          <a:pt x="231" y="0"/>
                        </a:cubicBezTo>
                        <a:cubicBezTo>
                          <a:pt x="9" y="0"/>
                          <a:pt x="9" y="0"/>
                          <a:pt x="9" y="0"/>
                        </a:cubicBezTo>
                        <a:cubicBezTo>
                          <a:pt x="4" y="0"/>
                          <a:pt x="0" y="4"/>
                          <a:pt x="0" y="9"/>
                        </a:cubicBezTo>
                        <a:cubicBezTo>
                          <a:pt x="0" y="144"/>
                          <a:pt x="0" y="144"/>
                          <a:pt x="0" y="144"/>
                        </a:cubicBezTo>
                        <a:cubicBezTo>
                          <a:pt x="0" y="144"/>
                          <a:pt x="0" y="145"/>
                          <a:pt x="0" y="145"/>
                        </a:cubicBezTo>
                        <a:cubicBezTo>
                          <a:pt x="0" y="145"/>
                          <a:pt x="0" y="146"/>
                          <a:pt x="0" y="146"/>
                        </a:cubicBezTo>
                        <a:cubicBezTo>
                          <a:pt x="0" y="151"/>
                          <a:pt x="4" y="156"/>
                          <a:pt x="9" y="156"/>
                        </a:cubicBezTo>
                        <a:cubicBezTo>
                          <a:pt x="95" y="156"/>
                          <a:pt x="248" y="156"/>
                          <a:pt x="248" y="156"/>
                        </a:cubicBezTo>
                        <a:cubicBezTo>
                          <a:pt x="253" y="156"/>
                          <a:pt x="257" y="151"/>
                          <a:pt x="257" y="146"/>
                        </a:cubicBezTo>
                        <a:cubicBezTo>
                          <a:pt x="257" y="145"/>
                          <a:pt x="257" y="145"/>
                          <a:pt x="257" y="145"/>
                        </a:cubicBezTo>
                        <a:cubicBezTo>
                          <a:pt x="257" y="28"/>
                          <a:pt x="257" y="11"/>
                          <a:pt x="257" y="9"/>
                        </a:cubicBezTo>
                        <a:cubicBezTo>
                          <a:pt x="257" y="4"/>
                          <a:pt x="253" y="0"/>
                          <a:pt x="248" y="0"/>
                        </a:cubicBezTo>
                        <a:close/>
                        <a:moveTo>
                          <a:pt x="130" y="5"/>
                        </a:moveTo>
                        <a:cubicBezTo>
                          <a:pt x="131" y="5"/>
                          <a:pt x="131" y="6"/>
                          <a:pt x="131" y="6"/>
                        </a:cubicBezTo>
                        <a:cubicBezTo>
                          <a:pt x="131" y="7"/>
                          <a:pt x="131" y="7"/>
                          <a:pt x="131" y="7"/>
                        </a:cubicBezTo>
                        <a:cubicBezTo>
                          <a:pt x="131" y="7"/>
                          <a:pt x="131" y="7"/>
                          <a:pt x="131" y="7"/>
                        </a:cubicBezTo>
                        <a:cubicBezTo>
                          <a:pt x="131" y="7"/>
                          <a:pt x="131" y="7"/>
                          <a:pt x="131" y="7"/>
                        </a:cubicBezTo>
                        <a:cubicBezTo>
                          <a:pt x="131" y="7"/>
                          <a:pt x="131" y="7"/>
                          <a:pt x="130" y="7"/>
                        </a:cubicBezTo>
                        <a:cubicBezTo>
                          <a:pt x="130" y="7"/>
                          <a:pt x="130" y="7"/>
                          <a:pt x="130" y="6"/>
                        </a:cubicBezTo>
                        <a:cubicBezTo>
                          <a:pt x="130" y="6"/>
                          <a:pt x="130" y="5"/>
                          <a:pt x="130" y="5"/>
                        </a:cubicBezTo>
                        <a:close/>
                        <a:moveTo>
                          <a:pt x="127" y="5"/>
                        </a:moveTo>
                        <a:cubicBezTo>
                          <a:pt x="128" y="5"/>
                          <a:pt x="128" y="5"/>
                          <a:pt x="128" y="6"/>
                        </a:cubicBezTo>
                        <a:cubicBezTo>
                          <a:pt x="128" y="7"/>
                          <a:pt x="128" y="8"/>
                          <a:pt x="127" y="8"/>
                        </a:cubicBezTo>
                        <a:cubicBezTo>
                          <a:pt x="126" y="8"/>
                          <a:pt x="125" y="7"/>
                          <a:pt x="125" y="6"/>
                        </a:cubicBezTo>
                        <a:cubicBezTo>
                          <a:pt x="125" y="5"/>
                          <a:pt x="126" y="5"/>
                          <a:pt x="127" y="5"/>
                        </a:cubicBezTo>
                        <a:close/>
                        <a:moveTo>
                          <a:pt x="128" y="154"/>
                        </a:moveTo>
                        <a:cubicBezTo>
                          <a:pt x="126" y="154"/>
                          <a:pt x="125" y="152"/>
                          <a:pt x="125" y="150"/>
                        </a:cubicBezTo>
                        <a:cubicBezTo>
                          <a:pt x="125" y="148"/>
                          <a:pt x="126" y="147"/>
                          <a:pt x="128" y="147"/>
                        </a:cubicBezTo>
                        <a:cubicBezTo>
                          <a:pt x="130" y="147"/>
                          <a:pt x="132" y="148"/>
                          <a:pt x="132" y="150"/>
                        </a:cubicBezTo>
                        <a:cubicBezTo>
                          <a:pt x="132" y="152"/>
                          <a:pt x="130" y="154"/>
                          <a:pt x="128" y="154"/>
                        </a:cubicBezTo>
                        <a:close/>
                        <a:moveTo>
                          <a:pt x="246" y="145"/>
                        </a:moveTo>
                        <a:cubicBezTo>
                          <a:pt x="158" y="145"/>
                          <a:pt x="158" y="145"/>
                          <a:pt x="158" y="145"/>
                        </a:cubicBezTo>
                        <a:cubicBezTo>
                          <a:pt x="138" y="145"/>
                          <a:pt x="138" y="145"/>
                          <a:pt x="138" y="145"/>
                        </a:cubicBezTo>
                        <a:cubicBezTo>
                          <a:pt x="11" y="145"/>
                          <a:pt x="11" y="145"/>
                          <a:pt x="11" y="145"/>
                        </a:cubicBezTo>
                        <a:cubicBezTo>
                          <a:pt x="11" y="11"/>
                          <a:pt x="11" y="11"/>
                          <a:pt x="11" y="11"/>
                        </a:cubicBezTo>
                        <a:cubicBezTo>
                          <a:pt x="58" y="11"/>
                          <a:pt x="58" y="11"/>
                          <a:pt x="58" y="11"/>
                        </a:cubicBezTo>
                        <a:cubicBezTo>
                          <a:pt x="225" y="11"/>
                          <a:pt x="225" y="11"/>
                          <a:pt x="225" y="11"/>
                        </a:cubicBezTo>
                        <a:cubicBezTo>
                          <a:pt x="246" y="11"/>
                          <a:pt x="246" y="11"/>
                          <a:pt x="246" y="11"/>
                        </a:cubicBezTo>
                        <a:lnTo>
                          <a:pt x="246" y="145"/>
                        </a:lnTo>
                        <a:close/>
                      </a:path>
                    </a:pathLst>
                  </a:cu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5" name="Group 134"/>
                <p:cNvGrpSpPr/>
                <p:nvPr/>
              </p:nvGrpSpPr>
              <p:grpSpPr>
                <a:xfrm>
                  <a:off x="8239910" y="3316142"/>
                  <a:ext cx="806870" cy="493305"/>
                  <a:chOff x="10042525" y="3971337"/>
                  <a:chExt cx="976313" cy="596900"/>
                </a:xfrm>
              </p:grpSpPr>
              <p:sp>
                <p:nvSpPr>
                  <p:cNvPr id="136" name="Freeform 12"/>
                  <p:cNvSpPr>
                    <a:spLocks/>
                  </p:cNvSpPr>
                  <p:nvPr/>
                </p:nvSpPr>
                <p:spPr bwMode="auto">
                  <a:xfrm>
                    <a:off x="10096500" y="4025312"/>
                    <a:ext cx="868363" cy="488950"/>
                  </a:xfrm>
                  <a:custGeom>
                    <a:avLst/>
                    <a:gdLst>
                      <a:gd name="T0" fmla="*/ 547 w 547"/>
                      <a:gd name="T1" fmla="*/ 308 h 308"/>
                      <a:gd name="T2" fmla="*/ 0 w 547"/>
                      <a:gd name="T3" fmla="*/ 308 h 308"/>
                      <a:gd name="T4" fmla="*/ 0 w 547"/>
                      <a:gd name="T5" fmla="*/ 0 h 308"/>
                      <a:gd name="T6" fmla="*/ 547 w 547"/>
                      <a:gd name="T7" fmla="*/ 0 h 308"/>
                      <a:gd name="T8" fmla="*/ 547 w 547"/>
                      <a:gd name="T9" fmla="*/ 308 h 308"/>
                      <a:gd name="T10" fmla="*/ 547 w 547"/>
                      <a:gd name="T11" fmla="*/ 308 h 308"/>
                    </a:gdLst>
                    <a:ahLst/>
                    <a:cxnLst>
                      <a:cxn ang="0">
                        <a:pos x="T0" y="T1"/>
                      </a:cxn>
                      <a:cxn ang="0">
                        <a:pos x="T2" y="T3"/>
                      </a:cxn>
                      <a:cxn ang="0">
                        <a:pos x="T4" y="T5"/>
                      </a:cxn>
                      <a:cxn ang="0">
                        <a:pos x="T6" y="T7"/>
                      </a:cxn>
                      <a:cxn ang="0">
                        <a:pos x="T8" y="T9"/>
                      </a:cxn>
                      <a:cxn ang="0">
                        <a:pos x="T10" y="T11"/>
                      </a:cxn>
                    </a:cxnLst>
                    <a:rect l="0" t="0" r="r" b="b"/>
                    <a:pathLst>
                      <a:path w="547" h="308">
                        <a:moveTo>
                          <a:pt x="547" y="308"/>
                        </a:moveTo>
                        <a:lnTo>
                          <a:pt x="0" y="308"/>
                        </a:lnTo>
                        <a:lnTo>
                          <a:pt x="0" y="0"/>
                        </a:lnTo>
                        <a:lnTo>
                          <a:pt x="547" y="0"/>
                        </a:lnTo>
                        <a:lnTo>
                          <a:pt x="547" y="308"/>
                        </a:lnTo>
                        <a:lnTo>
                          <a:pt x="547" y="3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5"/>
                  <p:cNvSpPr>
                    <a:spLocks noEditPoints="1"/>
                  </p:cNvSpPr>
                  <p:nvPr/>
                </p:nvSpPr>
                <p:spPr bwMode="auto">
                  <a:xfrm>
                    <a:off x="10042525" y="3971337"/>
                    <a:ext cx="976313" cy="596900"/>
                  </a:xfrm>
                  <a:custGeom>
                    <a:avLst/>
                    <a:gdLst>
                      <a:gd name="T0" fmla="*/ 248 w 257"/>
                      <a:gd name="T1" fmla="*/ 0 h 156"/>
                      <a:gd name="T2" fmla="*/ 231 w 257"/>
                      <a:gd name="T3" fmla="*/ 0 h 156"/>
                      <a:gd name="T4" fmla="*/ 9 w 257"/>
                      <a:gd name="T5" fmla="*/ 0 h 156"/>
                      <a:gd name="T6" fmla="*/ 0 w 257"/>
                      <a:gd name="T7" fmla="*/ 9 h 156"/>
                      <a:gd name="T8" fmla="*/ 0 w 257"/>
                      <a:gd name="T9" fmla="*/ 144 h 156"/>
                      <a:gd name="T10" fmla="*/ 0 w 257"/>
                      <a:gd name="T11" fmla="*/ 145 h 156"/>
                      <a:gd name="T12" fmla="*/ 0 w 257"/>
                      <a:gd name="T13" fmla="*/ 146 h 156"/>
                      <a:gd name="T14" fmla="*/ 9 w 257"/>
                      <a:gd name="T15" fmla="*/ 156 h 156"/>
                      <a:gd name="T16" fmla="*/ 248 w 257"/>
                      <a:gd name="T17" fmla="*/ 156 h 156"/>
                      <a:gd name="T18" fmla="*/ 257 w 257"/>
                      <a:gd name="T19" fmla="*/ 146 h 156"/>
                      <a:gd name="T20" fmla="*/ 257 w 257"/>
                      <a:gd name="T21" fmla="*/ 145 h 156"/>
                      <a:gd name="T22" fmla="*/ 257 w 257"/>
                      <a:gd name="T23" fmla="*/ 9 h 156"/>
                      <a:gd name="T24" fmla="*/ 248 w 257"/>
                      <a:gd name="T25" fmla="*/ 0 h 156"/>
                      <a:gd name="T26" fmla="*/ 130 w 257"/>
                      <a:gd name="T27" fmla="*/ 5 h 156"/>
                      <a:gd name="T28" fmla="*/ 131 w 257"/>
                      <a:gd name="T29" fmla="*/ 6 h 156"/>
                      <a:gd name="T30" fmla="*/ 131 w 257"/>
                      <a:gd name="T31" fmla="*/ 7 h 156"/>
                      <a:gd name="T32" fmla="*/ 131 w 257"/>
                      <a:gd name="T33" fmla="*/ 7 h 156"/>
                      <a:gd name="T34" fmla="*/ 131 w 257"/>
                      <a:gd name="T35" fmla="*/ 7 h 156"/>
                      <a:gd name="T36" fmla="*/ 130 w 257"/>
                      <a:gd name="T37" fmla="*/ 7 h 156"/>
                      <a:gd name="T38" fmla="*/ 130 w 257"/>
                      <a:gd name="T39" fmla="*/ 6 h 156"/>
                      <a:gd name="T40" fmla="*/ 130 w 257"/>
                      <a:gd name="T41" fmla="*/ 5 h 156"/>
                      <a:gd name="T42" fmla="*/ 127 w 257"/>
                      <a:gd name="T43" fmla="*/ 5 h 156"/>
                      <a:gd name="T44" fmla="*/ 128 w 257"/>
                      <a:gd name="T45" fmla="*/ 6 h 156"/>
                      <a:gd name="T46" fmla="*/ 127 w 257"/>
                      <a:gd name="T47" fmla="*/ 8 h 156"/>
                      <a:gd name="T48" fmla="*/ 125 w 257"/>
                      <a:gd name="T49" fmla="*/ 6 h 156"/>
                      <a:gd name="T50" fmla="*/ 127 w 257"/>
                      <a:gd name="T51" fmla="*/ 5 h 156"/>
                      <a:gd name="T52" fmla="*/ 128 w 257"/>
                      <a:gd name="T53" fmla="*/ 154 h 156"/>
                      <a:gd name="T54" fmla="*/ 125 w 257"/>
                      <a:gd name="T55" fmla="*/ 150 h 156"/>
                      <a:gd name="T56" fmla="*/ 128 w 257"/>
                      <a:gd name="T57" fmla="*/ 147 h 156"/>
                      <a:gd name="T58" fmla="*/ 132 w 257"/>
                      <a:gd name="T59" fmla="*/ 150 h 156"/>
                      <a:gd name="T60" fmla="*/ 128 w 257"/>
                      <a:gd name="T61" fmla="*/ 154 h 156"/>
                      <a:gd name="T62" fmla="*/ 246 w 257"/>
                      <a:gd name="T63" fmla="*/ 145 h 156"/>
                      <a:gd name="T64" fmla="*/ 158 w 257"/>
                      <a:gd name="T65" fmla="*/ 145 h 156"/>
                      <a:gd name="T66" fmla="*/ 138 w 257"/>
                      <a:gd name="T67" fmla="*/ 145 h 156"/>
                      <a:gd name="T68" fmla="*/ 11 w 257"/>
                      <a:gd name="T69" fmla="*/ 145 h 156"/>
                      <a:gd name="T70" fmla="*/ 11 w 257"/>
                      <a:gd name="T71" fmla="*/ 11 h 156"/>
                      <a:gd name="T72" fmla="*/ 58 w 257"/>
                      <a:gd name="T73" fmla="*/ 11 h 156"/>
                      <a:gd name="T74" fmla="*/ 225 w 257"/>
                      <a:gd name="T75" fmla="*/ 11 h 156"/>
                      <a:gd name="T76" fmla="*/ 246 w 257"/>
                      <a:gd name="T77" fmla="*/ 11 h 156"/>
                      <a:gd name="T78" fmla="*/ 246 w 257"/>
                      <a:gd name="T79"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156">
                        <a:moveTo>
                          <a:pt x="248" y="0"/>
                        </a:moveTo>
                        <a:cubicBezTo>
                          <a:pt x="231" y="0"/>
                          <a:pt x="231" y="0"/>
                          <a:pt x="231" y="0"/>
                        </a:cubicBezTo>
                        <a:cubicBezTo>
                          <a:pt x="9" y="0"/>
                          <a:pt x="9" y="0"/>
                          <a:pt x="9" y="0"/>
                        </a:cubicBezTo>
                        <a:cubicBezTo>
                          <a:pt x="4" y="0"/>
                          <a:pt x="0" y="4"/>
                          <a:pt x="0" y="9"/>
                        </a:cubicBezTo>
                        <a:cubicBezTo>
                          <a:pt x="0" y="144"/>
                          <a:pt x="0" y="144"/>
                          <a:pt x="0" y="144"/>
                        </a:cubicBezTo>
                        <a:cubicBezTo>
                          <a:pt x="0" y="144"/>
                          <a:pt x="0" y="145"/>
                          <a:pt x="0" y="145"/>
                        </a:cubicBezTo>
                        <a:cubicBezTo>
                          <a:pt x="0" y="145"/>
                          <a:pt x="0" y="146"/>
                          <a:pt x="0" y="146"/>
                        </a:cubicBezTo>
                        <a:cubicBezTo>
                          <a:pt x="0" y="151"/>
                          <a:pt x="4" y="156"/>
                          <a:pt x="9" y="156"/>
                        </a:cubicBezTo>
                        <a:cubicBezTo>
                          <a:pt x="95" y="156"/>
                          <a:pt x="248" y="156"/>
                          <a:pt x="248" y="156"/>
                        </a:cubicBezTo>
                        <a:cubicBezTo>
                          <a:pt x="253" y="156"/>
                          <a:pt x="257" y="151"/>
                          <a:pt x="257" y="146"/>
                        </a:cubicBezTo>
                        <a:cubicBezTo>
                          <a:pt x="257" y="145"/>
                          <a:pt x="257" y="145"/>
                          <a:pt x="257" y="145"/>
                        </a:cubicBezTo>
                        <a:cubicBezTo>
                          <a:pt x="257" y="28"/>
                          <a:pt x="257" y="11"/>
                          <a:pt x="257" y="9"/>
                        </a:cubicBezTo>
                        <a:cubicBezTo>
                          <a:pt x="257" y="4"/>
                          <a:pt x="253" y="0"/>
                          <a:pt x="248" y="0"/>
                        </a:cubicBezTo>
                        <a:close/>
                        <a:moveTo>
                          <a:pt x="130" y="5"/>
                        </a:moveTo>
                        <a:cubicBezTo>
                          <a:pt x="131" y="5"/>
                          <a:pt x="131" y="6"/>
                          <a:pt x="131" y="6"/>
                        </a:cubicBezTo>
                        <a:cubicBezTo>
                          <a:pt x="131" y="7"/>
                          <a:pt x="131" y="7"/>
                          <a:pt x="131" y="7"/>
                        </a:cubicBezTo>
                        <a:cubicBezTo>
                          <a:pt x="131" y="7"/>
                          <a:pt x="131" y="7"/>
                          <a:pt x="131" y="7"/>
                        </a:cubicBezTo>
                        <a:cubicBezTo>
                          <a:pt x="131" y="7"/>
                          <a:pt x="131" y="7"/>
                          <a:pt x="131" y="7"/>
                        </a:cubicBezTo>
                        <a:cubicBezTo>
                          <a:pt x="131" y="7"/>
                          <a:pt x="131" y="7"/>
                          <a:pt x="130" y="7"/>
                        </a:cubicBezTo>
                        <a:cubicBezTo>
                          <a:pt x="130" y="7"/>
                          <a:pt x="130" y="7"/>
                          <a:pt x="130" y="6"/>
                        </a:cubicBezTo>
                        <a:cubicBezTo>
                          <a:pt x="130" y="6"/>
                          <a:pt x="130" y="5"/>
                          <a:pt x="130" y="5"/>
                        </a:cubicBezTo>
                        <a:close/>
                        <a:moveTo>
                          <a:pt x="127" y="5"/>
                        </a:moveTo>
                        <a:cubicBezTo>
                          <a:pt x="128" y="5"/>
                          <a:pt x="128" y="5"/>
                          <a:pt x="128" y="6"/>
                        </a:cubicBezTo>
                        <a:cubicBezTo>
                          <a:pt x="128" y="7"/>
                          <a:pt x="128" y="8"/>
                          <a:pt x="127" y="8"/>
                        </a:cubicBezTo>
                        <a:cubicBezTo>
                          <a:pt x="126" y="8"/>
                          <a:pt x="125" y="7"/>
                          <a:pt x="125" y="6"/>
                        </a:cubicBezTo>
                        <a:cubicBezTo>
                          <a:pt x="125" y="5"/>
                          <a:pt x="126" y="5"/>
                          <a:pt x="127" y="5"/>
                        </a:cubicBezTo>
                        <a:close/>
                        <a:moveTo>
                          <a:pt x="128" y="154"/>
                        </a:moveTo>
                        <a:cubicBezTo>
                          <a:pt x="126" y="154"/>
                          <a:pt x="125" y="152"/>
                          <a:pt x="125" y="150"/>
                        </a:cubicBezTo>
                        <a:cubicBezTo>
                          <a:pt x="125" y="148"/>
                          <a:pt x="126" y="147"/>
                          <a:pt x="128" y="147"/>
                        </a:cubicBezTo>
                        <a:cubicBezTo>
                          <a:pt x="130" y="147"/>
                          <a:pt x="132" y="148"/>
                          <a:pt x="132" y="150"/>
                        </a:cubicBezTo>
                        <a:cubicBezTo>
                          <a:pt x="132" y="152"/>
                          <a:pt x="130" y="154"/>
                          <a:pt x="128" y="154"/>
                        </a:cubicBezTo>
                        <a:close/>
                        <a:moveTo>
                          <a:pt x="246" y="145"/>
                        </a:moveTo>
                        <a:cubicBezTo>
                          <a:pt x="158" y="145"/>
                          <a:pt x="158" y="145"/>
                          <a:pt x="158" y="145"/>
                        </a:cubicBezTo>
                        <a:cubicBezTo>
                          <a:pt x="138" y="145"/>
                          <a:pt x="138" y="145"/>
                          <a:pt x="138" y="145"/>
                        </a:cubicBezTo>
                        <a:cubicBezTo>
                          <a:pt x="11" y="145"/>
                          <a:pt x="11" y="145"/>
                          <a:pt x="11" y="145"/>
                        </a:cubicBezTo>
                        <a:cubicBezTo>
                          <a:pt x="11" y="11"/>
                          <a:pt x="11" y="11"/>
                          <a:pt x="11" y="11"/>
                        </a:cubicBezTo>
                        <a:cubicBezTo>
                          <a:pt x="58" y="11"/>
                          <a:pt x="58" y="11"/>
                          <a:pt x="58" y="11"/>
                        </a:cubicBezTo>
                        <a:cubicBezTo>
                          <a:pt x="225" y="11"/>
                          <a:pt x="225" y="11"/>
                          <a:pt x="225" y="11"/>
                        </a:cubicBezTo>
                        <a:cubicBezTo>
                          <a:pt x="246" y="11"/>
                          <a:pt x="246" y="11"/>
                          <a:pt x="246" y="11"/>
                        </a:cubicBezTo>
                        <a:lnTo>
                          <a:pt x="246" y="145"/>
                        </a:lnTo>
                        <a:close/>
                      </a:path>
                    </a:pathLst>
                  </a:cu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27" name="Group 126"/>
              <p:cNvGrpSpPr/>
              <p:nvPr/>
            </p:nvGrpSpPr>
            <p:grpSpPr>
              <a:xfrm>
                <a:off x="8149715" y="1578777"/>
                <a:ext cx="448310" cy="555626"/>
                <a:chOff x="9210570" y="3335223"/>
                <a:chExt cx="418147" cy="508032"/>
              </a:xfrm>
              <a:solidFill>
                <a:srgbClr val="ED1C24"/>
              </a:solidFill>
            </p:grpSpPr>
            <p:sp>
              <p:nvSpPr>
                <p:cNvPr id="128" name="Freeform 6"/>
                <p:cNvSpPr>
                  <a:spLocks/>
                </p:cNvSpPr>
                <p:nvPr/>
              </p:nvSpPr>
              <p:spPr bwMode="auto">
                <a:xfrm>
                  <a:off x="9210570" y="3434007"/>
                  <a:ext cx="409630" cy="409248"/>
                </a:xfrm>
                <a:custGeom>
                  <a:avLst/>
                  <a:gdLst>
                    <a:gd name="T0" fmla="*/ 522 w 547"/>
                    <a:gd name="T1" fmla="*/ 221 h 547"/>
                    <a:gd name="T2" fmla="*/ 470 w 547"/>
                    <a:gd name="T3" fmla="*/ 218 h 547"/>
                    <a:gd name="T4" fmla="*/ 451 w 547"/>
                    <a:gd name="T5" fmla="*/ 174 h 547"/>
                    <a:gd name="T6" fmla="*/ 486 w 547"/>
                    <a:gd name="T7" fmla="*/ 135 h 547"/>
                    <a:gd name="T8" fmla="*/ 486 w 547"/>
                    <a:gd name="T9" fmla="*/ 99 h 547"/>
                    <a:gd name="T10" fmla="*/ 467 w 547"/>
                    <a:gd name="T11" fmla="*/ 80 h 547"/>
                    <a:gd name="T12" fmla="*/ 383 w 547"/>
                    <a:gd name="T13" fmla="*/ 218 h 547"/>
                    <a:gd name="T14" fmla="*/ 396 w 547"/>
                    <a:gd name="T15" fmla="*/ 273 h 547"/>
                    <a:gd name="T16" fmla="*/ 274 w 547"/>
                    <a:gd name="T17" fmla="*/ 395 h 547"/>
                    <a:gd name="T18" fmla="*/ 152 w 547"/>
                    <a:gd name="T19" fmla="*/ 273 h 547"/>
                    <a:gd name="T20" fmla="*/ 274 w 547"/>
                    <a:gd name="T21" fmla="*/ 151 h 547"/>
                    <a:gd name="T22" fmla="*/ 279 w 547"/>
                    <a:gd name="T23" fmla="*/ 151 h 547"/>
                    <a:gd name="T24" fmla="*/ 329 w 547"/>
                    <a:gd name="T25" fmla="*/ 60 h 547"/>
                    <a:gd name="T26" fmla="*/ 326 w 547"/>
                    <a:gd name="T27" fmla="*/ 26 h 547"/>
                    <a:gd name="T28" fmla="*/ 300 w 547"/>
                    <a:gd name="T29" fmla="*/ 0 h 547"/>
                    <a:gd name="T30" fmla="*/ 247 w 547"/>
                    <a:gd name="T31" fmla="*/ 0 h 547"/>
                    <a:gd name="T32" fmla="*/ 222 w 547"/>
                    <a:gd name="T33" fmla="*/ 26 h 547"/>
                    <a:gd name="T34" fmla="*/ 219 w 547"/>
                    <a:gd name="T35" fmla="*/ 78 h 547"/>
                    <a:gd name="T36" fmla="*/ 173 w 547"/>
                    <a:gd name="T37" fmla="*/ 96 h 547"/>
                    <a:gd name="T38" fmla="*/ 136 w 547"/>
                    <a:gd name="T39" fmla="*/ 61 h 547"/>
                    <a:gd name="T40" fmla="*/ 100 w 547"/>
                    <a:gd name="T41" fmla="*/ 61 h 547"/>
                    <a:gd name="T42" fmla="*/ 61 w 547"/>
                    <a:gd name="T43" fmla="*/ 99 h 547"/>
                    <a:gd name="T44" fmla="*/ 61 w 547"/>
                    <a:gd name="T45" fmla="*/ 135 h 547"/>
                    <a:gd name="T46" fmla="*/ 96 w 547"/>
                    <a:gd name="T47" fmla="*/ 174 h 547"/>
                    <a:gd name="T48" fmla="*/ 78 w 547"/>
                    <a:gd name="T49" fmla="*/ 218 h 547"/>
                    <a:gd name="T50" fmla="*/ 26 w 547"/>
                    <a:gd name="T51" fmla="*/ 221 h 547"/>
                    <a:gd name="T52" fmla="*/ 0 w 547"/>
                    <a:gd name="T53" fmla="*/ 246 h 547"/>
                    <a:gd name="T54" fmla="*/ 0 w 547"/>
                    <a:gd name="T55" fmla="*/ 300 h 547"/>
                    <a:gd name="T56" fmla="*/ 26 w 547"/>
                    <a:gd name="T57" fmla="*/ 325 h 547"/>
                    <a:gd name="T58" fmla="*/ 78 w 547"/>
                    <a:gd name="T59" fmla="*/ 329 h 547"/>
                    <a:gd name="T60" fmla="*/ 96 w 547"/>
                    <a:gd name="T61" fmla="*/ 373 h 547"/>
                    <a:gd name="T62" fmla="*/ 61 w 547"/>
                    <a:gd name="T63" fmla="*/ 411 h 547"/>
                    <a:gd name="T64" fmla="*/ 61 w 547"/>
                    <a:gd name="T65" fmla="*/ 447 h 547"/>
                    <a:gd name="T66" fmla="*/ 100 w 547"/>
                    <a:gd name="T67" fmla="*/ 485 h 547"/>
                    <a:gd name="T68" fmla="*/ 136 w 547"/>
                    <a:gd name="T69" fmla="*/ 485 h 547"/>
                    <a:gd name="T70" fmla="*/ 173 w 547"/>
                    <a:gd name="T71" fmla="*/ 451 h 547"/>
                    <a:gd name="T72" fmla="*/ 219 w 547"/>
                    <a:gd name="T73" fmla="*/ 469 h 547"/>
                    <a:gd name="T74" fmla="*/ 222 w 547"/>
                    <a:gd name="T75" fmla="*/ 521 h 547"/>
                    <a:gd name="T76" fmla="*/ 247 w 547"/>
                    <a:gd name="T77" fmla="*/ 547 h 547"/>
                    <a:gd name="T78" fmla="*/ 300 w 547"/>
                    <a:gd name="T79" fmla="*/ 547 h 547"/>
                    <a:gd name="T80" fmla="*/ 326 w 547"/>
                    <a:gd name="T81" fmla="*/ 521 h 547"/>
                    <a:gd name="T82" fmla="*/ 330 w 547"/>
                    <a:gd name="T83" fmla="*/ 469 h 547"/>
                    <a:gd name="T84" fmla="*/ 374 w 547"/>
                    <a:gd name="T85" fmla="*/ 451 h 547"/>
                    <a:gd name="T86" fmla="*/ 412 w 547"/>
                    <a:gd name="T87" fmla="*/ 485 h 547"/>
                    <a:gd name="T88" fmla="*/ 448 w 547"/>
                    <a:gd name="T89" fmla="*/ 485 h 547"/>
                    <a:gd name="T90" fmla="*/ 486 w 547"/>
                    <a:gd name="T91" fmla="*/ 447 h 547"/>
                    <a:gd name="T92" fmla="*/ 486 w 547"/>
                    <a:gd name="T93" fmla="*/ 411 h 547"/>
                    <a:gd name="T94" fmla="*/ 451 w 547"/>
                    <a:gd name="T95" fmla="*/ 373 h 547"/>
                    <a:gd name="T96" fmla="*/ 470 w 547"/>
                    <a:gd name="T97" fmla="*/ 329 h 547"/>
                    <a:gd name="T98" fmla="*/ 522 w 547"/>
                    <a:gd name="T99" fmla="*/ 325 h 547"/>
                    <a:gd name="T100" fmla="*/ 547 w 547"/>
                    <a:gd name="T101" fmla="*/ 300 h 547"/>
                    <a:gd name="T102" fmla="*/ 547 w 547"/>
                    <a:gd name="T103" fmla="*/ 246 h 547"/>
                    <a:gd name="T104" fmla="*/ 522 w 547"/>
                    <a:gd name="T105" fmla="*/ 22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7" h="547">
                      <a:moveTo>
                        <a:pt x="522" y="221"/>
                      </a:moveTo>
                      <a:cubicBezTo>
                        <a:pt x="470" y="218"/>
                        <a:pt x="470" y="218"/>
                        <a:pt x="470" y="218"/>
                      </a:cubicBezTo>
                      <a:cubicBezTo>
                        <a:pt x="465" y="202"/>
                        <a:pt x="459" y="187"/>
                        <a:pt x="451" y="174"/>
                      </a:cubicBezTo>
                      <a:cubicBezTo>
                        <a:pt x="486" y="135"/>
                        <a:pt x="486" y="135"/>
                        <a:pt x="486" y="135"/>
                      </a:cubicBezTo>
                      <a:cubicBezTo>
                        <a:pt x="496" y="125"/>
                        <a:pt x="496" y="109"/>
                        <a:pt x="486" y="99"/>
                      </a:cubicBezTo>
                      <a:cubicBezTo>
                        <a:pt x="476" y="89"/>
                        <a:pt x="473" y="86"/>
                        <a:pt x="467" y="80"/>
                      </a:cubicBezTo>
                      <a:cubicBezTo>
                        <a:pt x="383" y="218"/>
                        <a:pt x="383" y="218"/>
                        <a:pt x="383" y="218"/>
                      </a:cubicBezTo>
                      <a:cubicBezTo>
                        <a:pt x="392" y="235"/>
                        <a:pt x="396" y="253"/>
                        <a:pt x="396" y="273"/>
                      </a:cubicBezTo>
                      <a:cubicBezTo>
                        <a:pt x="396" y="341"/>
                        <a:pt x="341" y="395"/>
                        <a:pt x="274" y="395"/>
                      </a:cubicBezTo>
                      <a:cubicBezTo>
                        <a:pt x="206" y="395"/>
                        <a:pt x="152" y="341"/>
                        <a:pt x="152" y="273"/>
                      </a:cubicBezTo>
                      <a:cubicBezTo>
                        <a:pt x="152" y="205"/>
                        <a:pt x="206" y="151"/>
                        <a:pt x="274" y="151"/>
                      </a:cubicBezTo>
                      <a:cubicBezTo>
                        <a:pt x="276" y="151"/>
                        <a:pt x="277" y="151"/>
                        <a:pt x="279" y="151"/>
                      </a:cubicBezTo>
                      <a:cubicBezTo>
                        <a:pt x="329" y="60"/>
                        <a:pt x="329" y="60"/>
                        <a:pt x="329" y="60"/>
                      </a:cubicBezTo>
                      <a:cubicBezTo>
                        <a:pt x="327" y="23"/>
                        <a:pt x="326" y="26"/>
                        <a:pt x="326" y="26"/>
                      </a:cubicBezTo>
                      <a:cubicBezTo>
                        <a:pt x="326" y="11"/>
                        <a:pt x="315" y="0"/>
                        <a:pt x="300" y="0"/>
                      </a:cubicBezTo>
                      <a:cubicBezTo>
                        <a:pt x="247" y="0"/>
                        <a:pt x="247" y="0"/>
                        <a:pt x="247" y="0"/>
                      </a:cubicBezTo>
                      <a:cubicBezTo>
                        <a:pt x="233" y="0"/>
                        <a:pt x="222" y="11"/>
                        <a:pt x="222" y="26"/>
                      </a:cubicBezTo>
                      <a:cubicBezTo>
                        <a:pt x="219" y="78"/>
                        <a:pt x="219" y="78"/>
                        <a:pt x="219" y="78"/>
                      </a:cubicBezTo>
                      <a:cubicBezTo>
                        <a:pt x="203" y="82"/>
                        <a:pt x="188" y="88"/>
                        <a:pt x="173" y="96"/>
                      </a:cubicBezTo>
                      <a:cubicBezTo>
                        <a:pt x="136" y="61"/>
                        <a:pt x="136" y="61"/>
                        <a:pt x="136" y="61"/>
                      </a:cubicBezTo>
                      <a:cubicBezTo>
                        <a:pt x="126" y="52"/>
                        <a:pt x="110" y="52"/>
                        <a:pt x="100" y="61"/>
                      </a:cubicBezTo>
                      <a:cubicBezTo>
                        <a:pt x="61" y="99"/>
                        <a:pt x="61" y="99"/>
                        <a:pt x="61" y="99"/>
                      </a:cubicBezTo>
                      <a:cubicBezTo>
                        <a:pt x="51" y="109"/>
                        <a:pt x="51" y="125"/>
                        <a:pt x="61" y="135"/>
                      </a:cubicBezTo>
                      <a:cubicBezTo>
                        <a:pt x="96" y="174"/>
                        <a:pt x="96" y="174"/>
                        <a:pt x="96" y="174"/>
                      </a:cubicBezTo>
                      <a:cubicBezTo>
                        <a:pt x="88" y="187"/>
                        <a:pt x="83" y="202"/>
                        <a:pt x="78" y="218"/>
                      </a:cubicBezTo>
                      <a:cubicBezTo>
                        <a:pt x="26" y="221"/>
                        <a:pt x="26" y="221"/>
                        <a:pt x="26" y="221"/>
                      </a:cubicBezTo>
                      <a:cubicBezTo>
                        <a:pt x="12" y="221"/>
                        <a:pt x="0" y="232"/>
                        <a:pt x="0" y="246"/>
                      </a:cubicBezTo>
                      <a:cubicBezTo>
                        <a:pt x="0" y="300"/>
                        <a:pt x="0" y="300"/>
                        <a:pt x="0" y="300"/>
                      </a:cubicBezTo>
                      <a:cubicBezTo>
                        <a:pt x="0" y="314"/>
                        <a:pt x="12" y="325"/>
                        <a:pt x="26" y="325"/>
                      </a:cubicBezTo>
                      <a:cubicBezTo>
                        <a:pt x="78" y="329"/>
                        <a:pt x="78" y="329"/>
                        <a:pt x="78" y="329"/>
                      </a:cubicBezTo>
                      <a:cubicBezTo>
                        <a:pt x="83" y="344"/>
                        <a:pt x="88" y="359"/>
                        <a:pt x="96" y="373"/>
                      </a:cubicBezTo>
                      <a:cubicBezTo>
                        <a:pt x="61" y="411"/>
                        <a:pt x="61" y="411"/>
                        <a:pt x="61" y="411"/>
                      </a:cubicBezTo>
                      <a:cubicBezTo>
                        <a:pt x="51" y="421"/>
                        <a:pt x="51" y="437"/>
                        <a:pt x="61" y="447"/>
                      </a:cubicBezTo>
                      <a:cubicBezTo>
                        <a:pt x="100" y="485"/>
                        <a:pt x="100" y="485"/>
                        <a:pt x="100" y="485"/>
                      </a:cubicBezTo>
                      <a:cubicBezTo>
                        <a:pt x="110" y="495"/>
                        <a:pt x="126" y="495"/>
                        <a:pt x="136" y="485"/>
                      </a:cubicBezTo>
                      <a:cubicBezTo>
                        <a:pt x="173" y="451"/>
                        <a:pt x="173" y="451"/>
                        <a:pt x="173" y="451"/>
                      </a:cubicBezTo>
                      <a:cubicBezTo>
                        <a:pt x="188" y="459"/>
                        <a:pt x="203" y="464"/>
                        <a:pt x="219" y="469"/>
                      </a:cubicBezTo>
                      <a:cubicBezTo>
                        <a:pt x="222" y="521"/>
                        <a:pt x="222" y="521"/>
                        <a:pt x="222" y="521"/>
                      </a:cubicBezTo>
                      <a:cubicBezTo>
                        <a:pt x="222" y="534"/>
                        <a:pt x="233" y="547"/>
                        <a:pt x="247" y="547"/>
                      </a:cubicBezTo>
                      <a:cubicBezTo>
                        <a:pt x="300" y="547"/>
                        <a:pt x="300" y="547"/>
                        <a:pt x="300" y="547"/>
                      </a:cubicBezTo>
                      <a:cubicBezTo>
                        <a:pt x="315" y="547"/>
                        <a:pt x="326" y="534"/>
                        <a:pt x="326" y="521"/>
                      </a:cubicBezTo>
                      <a:cubicBezTo>
                        <a:pt x="330" y="469"/>
                        <a:pt x="330" y="469"/>
                        <a:pt x="330" y="469"/>
                      </a:cubicBezTo>
                      <a:cubicBezTo>
                        <a:pt x="345" y="464"/>
                        <a:pt x="360" y="459"/>
                        <a:pt x="374" y="451"/>
                      </a:cubicBezTo>
                      <a:cubicBezTo>
                        <a:pt x="412" y="485"/>
                        <a:pt x="412" y="485"/>
                        <a:pt x="412" y="485"/>
                      </a:cubicBezTo>
                      <a:cubicBezTo>
                        <a:pt x="422" y="495"/>
                        <a:pt x="438" y="495"/>
                        <a:pt x="448" y="485"/>
                      </a:cubicBezTo>
                      <a:cubicBezTo>
                        <a:pt x="486" y="447"/>
                        <a:pt x="486" y="447"/>
                        <a:pt x="486" y="447"/>
                      </a:cubicBezTo>
                      <a:cubicBezTo>
                        <a:pt x="496" y="437"/>
                        <a:pt x="496" y="421"/>
                        <a:pt x="486" y="411"/>
                      </a:cubicBezTo>
                      <a:cubicBezTo>
                        <a:pt x="451" y="373"/>
                        <a:pt x="451" y="373"/>
                        <a:pt x="451" y="373"/>
                      </a:cubicBezTo>
                      <a:cubicBezTo>
                        <a:pt x="459" y="359"/>
                        <a:pt x="465" y="344"/>
                        <a:pt x="470" y="329"/>
                      </a:cubicBezTo>
                      <a:cubicBezTo>
                        <a:pt x="522" y="325"/>
                        <a:pt x="522" y="325"/>
                        <a:pt x="522" y="325"/>
                      </a:cubicBezTo>
                      <a:cubicBezTo>
                        <a:pt x="536" y="325"/>
                        <a:pt x="547" y="314"/>
                        <a:pt x="547" y="300"/>
                      </a:cubicBezTo>
                      <a:cubicBezTo>
                        <a:pt x="547" y="246"/>
                        <a:pt x="547" y="246"/>
                        <a:pt x="547" y="246"/>
                      </a:cubicBezTo>
                      <a:cubicBezTo>
                        <a:pt x="547" y="232"/>
                        <a:pt x="536" y="221"/>
                        <a:pt x="522" y="221"/>
                      </a:cubicBezTo>
                      <a:close/>
                    </a:path>
                  </a:pathLst>
                </a:custGeom>
                <a:solidFill>
                  <a:srgbClr val="A6A6A6"/>
                </a:solidFill>
                <a:ln w="9525">
                  <a:noFill/>
                  <a:round/>
                  <a:headEnd/>
                  <a:tailEnd/>
                </a:ln>
                <a:extLst/>
              </p:spPr>
              <p:txBody>
                <a:bodyPr vert="horz" wrap="square" lIns="68948" tIns="34474" rIns="68948" bIns="34474" numCol="1" anchor="t" anchorCtr="0" compatLnSpc="1">
                  <a:prstTxWarp prst="textNoShape">
                    <a:avLst/>
                  </a:prstTxWarp>
                </a:bodyPr>
                <a:lstStyle/>
                <a:p>
                  <a:endParaRPr lang="en-US" sz="1357"/>
                </a:p>
              </p:txBody>
            </p:sp>
            <p:sp>
              <p:nvSpPr>
                <p:cNvPr id="129" name="Freeform 7"/>
                <p:cNvSpPr>
                  <a:spLocks noEditPoints="1"/>
                </p:cNvSpPr>
                <p:nvPr/>
              </p:nvSpPr>
              <p:spPr bwMode="auto">
                <a:xfrm>
                  <a:off x="9358300" y="3335223"/>
                  <a:ext cx="270417" cy="360047"/>
                </a:xfrm>
                <a:custGeom>
                  <a:avLst/>
                  <a:gdLst>
                    <a:gd name="T0" fmla="*/ 225 w 361"/>
                    <a:gd name="T1" fmla="*/ 84 h 481"/>
                    <a:gd name="T2" fmla="*/ 249 w 361"/>
                    <a:gd name="T3" fmla="*/ 123 h 481"/>
                    <a:gd name="T4" fmla="*/ 294 w 361"/>
                    <a:gd name="T5" fmla="*/ 123 h 481"/>
                    <a:gd name="T6" fmla="*/ 315 w 361"/>
                    <a:gd name="T7" fmla="*/ 85 h 481"/>
                    <a:gd name="T8" fmla="*/ 292 w 361"/>
                    <a:gd name="T9" fmla="*/ 48 h 481"/>
                    <a:gd name="T10" fmla="*/ 248 w 361"/>
                    <a:gd name="T11" fmla="*/ 47 h 481"/>
                    <a:gd name="T12" fmla="*/ 225 w 361"/>
                    <a:gd name="T13" fmla="*/ 84 h 481"/>
                    <a:gd name="T14" fmla="*/ 225 w 361"/>
                    <a:gd name="T15" fmla="*/ 84 h 481"/>
                    <a:gd name="T16" fmla="*/ 157 w 361"/>
                    <a:gd name="T17" fmla="*/ 445 h 481"/>
                    <a:gd name="T18" fmla="*/ 87 w 361"/>
                    <a:gd name="T19" fmla="*/ 480 h 481"/>
                    <a:gd name="T20" fmla="*/ 120 w 361"/>
                    <a:gd name="T21" fmla="*/ 422 h 481"/>
                    <a:gd name="T22" fmla="*/ 98 w 361"/>
                    <a:gd name="T23" fmla="*/ 384 h 481"/>
                    <a:gd name="T24" fmla="*/ 54 w 361"/>
                    <a:gd name="T25" fmla="*/ 383 h 481"/>
                    <a:gd name="T26" fmla="*/ 20 w 361"/>
                    <a:gd name="T27" fmla="*/ 440 h 481"/>
                    <a:gd name="T28" fmla="*/ 14 w 361"/>
                    <a:gd name="T29" fmla="*/ 363 h 481"/>
                    <a:gd name="T30" fmla="*/ 85 w 361"/>
                    <a:gd name="T31" fmla="*/ 330 h 481"/>
                    <a:gd name="T32" fmla="*/ 204 w 361"/>
                    <a:gd name="T33" fmla="*/ 120 h 481"/>
                    <a:gd name="T34" fmla="*/ 198 w 361"/>
                    <a:gd name="T35" fmla="*/ 44 h 481"/>
                    <a:gd name="T36" fmla="*/ 307 w 361"/>
                    <a:gd name="T37" fmla="*/ 22 h 481"/>
                    <a:gd name="T38" fmla="*/ 342 w 361"/>
                    <a:gd name="T39" fmla="*/ 125 h 481"/>
                    <a:gd name="T40" fmla="*/ 271 w 361"/>
                    <a:gd name="T41" fmla="*/ 160 h 481"/>
                    <a:gd name="T42" fmla="*/ 151 w 361"/>
                    <a:gd name="T43" fmla="*/ 368 h 481"/>
                    <a:gd name="T44" fmla="*/ 157 w 361"/>
                    <a:gd name="T45" fmla="*/ 44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481">
                      <a:moveTo>
                        <a:pt x="225" y="84"/>
                      </a:moveTo>
                      <a:cubicBezTo>
                        <a:pt x="249" y="123"/>
                        <a:pt x="249" y="123"/>
                        <a:pt x="249" y="123"/>
                      </a:cubicBezTo>
                      <a:cubicBezTo>
                        <a:pt x="294" y="123"/>
                        <a:pt x="294" y="123"/>
                        <a:pt x="294" y="123"/>
                      </a:cubicBezTo>
                      <a:cubicBezTo>
                        <a:pt x="315" y="85"/>
                        <a:pt x="315" y="85"/>
                        <a:pt x="315" y="85"/>
                      </a:cubicBezTo>
                      <a:cubicBezTo>
                        <a:pt x="292" y="48"/>
                        <a:pt x="292" y="48"/>
                        <a:pt x="292" y="48"/>
                      </a:cubicBezTo>
                      <a:cubicBezTo>
                        <a:pt x="248" y="47"/>
                        <a:pt x="248" y="47"/>
                        <a:pt x="248" y="47"/>
                      </a:cubicBezTo>
                      <a:cubicBezTo>
                        <a:pt x="225" y="84"/>
                        <a:pt x="225" y="84"/>
                        <a:pt x="225" y="84"/>
                      </a:cubicBezTo>
                      <a:cubicBezTo>
                        <a:pt x="225" y="84"/>
                        <a:pt x="225" y="84"/>
                        <a:pt x="225" y="84"/>
                      </a:cubicBezTo>
                      <a:close/>
                      <a:moveTo>
                        <a:pt x="157" y="445"/>
                      </a:moveTo>
                      <a:cubicBezTo>
                        <a:pt x="144" y="470"/>
                        <a:pt x="116" y="481"/>
                        <a:pt x="87" y="480"/>
                      </a:cubicBezTo>
                      <a:cubicBezTo>
                        <a:pt x="120" y="422"/>
                        <a:pt x="120" y="422"/>
                        <a:pt x="120" y="422"/>
                      </a:cubicBezTo>
                      <a:cubicBezTo>
                        <a:pt x="98" y="384"/>
                        <a:pt x="98" y="384"/>
                        <a:pt x="98" y="384"/>
                      </a:cubicBezTo>
                      <a:cubicBezTo>
                        <a:pt x="54" y="383"/>
                        <a:pt x="54" y="383"/>
                        <a:pt x="54" y="383"/>
                      </a:cubicBezTo>
                      <a:cubicBezTo>
                        <a:pt x="20" y="440"/>
                        <a:pt x="20" y="440"/>
                        <a:pt x="20" y="440"/>
                      </a:cubicBezTo>
                      <a:cubicBezTo>
                        <a:pt x="5" y="417"/>
                        <a:pt x="0" y="387"/>
                        <a:pt x="14" y="363"/>
                      </a:cubicBezTo>
                      <a:cubicBezTo>
                        <a:pt x="29" y="339"/>
                        <a:pt x="55" y="327"/>
                        <a:pt x="85" y="330"/>
                      </a:cubicBezTo>
                      <a:cubicBezTo>
                        <a:pt x="204" y="120"/>
                        <a:pt x="204" y="120"/>
                        <a:pt x="204" y="120"/>
                      </a:cubicBezTo>
                      <a:cubicBezTo>
                        <a:pt x="189" y="97"/>
                        <a:pt x="185" y="67"/>
                        <a:pt x="198" y="44"/>
                      </a:cubicBezTo>
                      <a:cubicBezTo>
                        <a:pt x="220" y="9"/>
                        <a:pt x="268" y="0"/>
                        <a:pt x="307" y="22"/>
                      </a:cubicBezTo>
                      <a:cubicBezTo>
                        <a:pt x="345" y="44"/>
                        <a:pt x="361" y="91"/>
                        <a:pt x="342" y="125"/>
                      </a:cubicBezTo>
                      <a:cubicBezTo>
                        <a:pt x="329" y="150"/>
                        <a:pt x="301" y="161"/>
                        <a:pt x="271" y="160"/>
                      </a:cubicBezTo>
                      <a:cubicBezTo>
                        <a:pt x="151" y="368"/>
                        <a:pt x="151" y="368"/>
                        <a:pt x="151" y="368"/>
                      </a:cubicBezTo>
                      <a:cubicBezTo>
                        <a:pt x="168" y="391"/>
                        <a:pt x="171" y="421"/>
                        <a:pt x="157" y="445"/>
                      </a:cubicBezTo>
                    </a:path>
                  </a:pathLst>
                </a:custGeom>
                <a:solidFill>
                  <a:srgbClr val="A6A6A6"/>
                </a:solidFill>
                <a:ln w="9525">
                  <a:noFill/>
                  <a:round/>
                  <a:headEnd/>
                  <a:tailEnd/>
                </a:ln>
                <a:extLst/>
              </p:spPr>
              <p:txBody>
                <a:bodyPr vert="horz" wrap="square" lIns="68948" tIns="34474" rIns="68948" bIns="34474" numCol="1" anchor="t" anchorCtr="0" compatLnSpc="1">
                  <a:prstTxWarp prst="textNoShape">
                    <a:avLst/>
                  </a:prstTxWarp>
                </a:bodyPr>
                <a:lstStyle/>
                <a:p>
                  <a:endParaRPr lang="en-US" sz="1357"/>
                </a:p>
              </p:txBody>
            </p:sp>
          </p:grpSp>
        </p:grpSp>
        <p:sp>
          <p:nvSpPr>
            <p:cNvPr id="107" name="Freeform 19"/>
            <p:cNvSpPr>
              <a:spLocks/>
            </p:cNvSpPr>
            <p:nvPr/>
          </p:nvSpPr>
          <p:spPr bwMode="auto">
            <a:xfrm>
              <a:off x="8735210" y="4250027"/>
              <a:ext cx="1604597" cy="1125724"/>
            </a:xfrm>
            <a:custGeom>
              <a:avLst/>
              <a:gdLst>
                <a:gd name="T0" fmla="*/ 134 w 166"/>
                <a:gd name="T1" fmla="*/ 42 h 111"/>
                <a:gd name="T2" fmla="*/ 83 w 166"/>
                <a:gd name="T3" fmla="*/ 0 h 111"/>
                <a:gd name="T4" fmla="*/ 37 w 166"/>
                <a:gd name="T5" fmla="*/ 28 h 111"/>
                <a:gd name="T6" fmla="*/ 0 w 166"/>
                <a:gd name="T7" fmla="*/ 69 h 111"/>
                <a:gd name="T8" fmla="*/ 42 w 166"/>
                <a:gd name="T9" fmla="*/ 111 h 111"/>
                <a:gd name="T10" fmla="*/ 132 w 166"/>
                <a:gd name="T11" fmla="*/ 111 h 111"/>
                <a:gd name="T12" fmla="*/ 166 w 166"/>
                <a:gd name="T13" fmla="*/ 76 h 111"/>
                <a:gd name="T14" fmla="*/ 134 w 166"/>
                <a:gd name="T15" fmla="*/ 42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11">
                  <a:moveTo>
                    <a:pt x="134" y="42"/>
                  </a:moveTo>
                  <a:cubicBezTo>
                    <a:pt x="130" y="18"/>
                    <a:pt x="109" y="0"/>
                    <a:pt x="83" y="0"/>
                  </a:cubicBezTo>
                  <a:cubicBezTo>
                    <a:pt x="63" y="0"/>
                    <a:pt x="46" y="11"/>
                    <a:pt x="37" y="28"/>
                  </a:cubicBezTo>
                  <a:cubicBezTo>
                    <a:pt x="16" y="31"/>
                    <a:pt x="0" y="48"/>
                    <a:pt x="0" y="69"/>
                  </a:cubicBezTo>
                  <a:cubicBezTo>
                    <a:pt x="0" y="92"/>
                    <a:pt x="19" y="111"/>
                    <a:pt x="42" y="111"/>
                  </a:cubicBezTo>
                  <a:cubicBezTo>
                    <a:pt x="132" y="111"/>
                    <a:pt x="132" y="111"/>
                    <a:pt x="132" y="111"/>
                  </a:cubicBezTo>
                  <a:cubicBezTo>
                    <a:pt x="151" y="111"/>
                    <a:pt x="166" y="96"/>
                    <a:pt x="166" y="76"/>
                  </a:cubicBezTo>
                  <a:cubicBezTo>
                    <a:pt x="166" y="58"/>
                    <a:pt x="152" y="43"/>
                    <a:pt x="134" y="42"/>
                  </a:cubicBezTo>
                  <a:close/>
                </a:path>
              </a:pathLst>
            </a:custGeom>
            <a:noFill/>
            <a:ln w="38100" cap="flat">
              <a:solidFill>
                <a:srgbClr val="2E384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grpSp>
          <p:nvGrpSpPr>
            <p:cNvPr id="108" name="Group 107"/>
            <p:cNvGrpSpPr/>
            <p:nvPr/>
          </p:nvGrpSpPr>
          <p:grpSpPr>
            <a:xfrm>
              <a:off x="8946258" y="4772557"/>
              <a:ext cx="1182500" cy="635100"/>
              <a:chOff x="8957926" y="4810661"/>
              <a:chExt cx="1182500" cy="635100"/>
            </a:xfrm>
          </p:grpSpPr>
          <p:grpSp>
            <p:nvGrpSpPr>
              <p:cNvPr id="110" name="Group 109"/>
              <p:cNvGrpSpPr/>
              <p:nvPr/>
            </p:nvGrpSpPr>
            <p:grpSpPr>
              <a:xfrm rot="13844293">
                <a:off x="9004625" y="4763962"/>
                <a:ext cx="153668" cy="247066"/>
                <a:chOff x="950824" y="281964"/>
                <a:chExt cx="368294" cy="592138"/>
              </a:xfrm>
            </p:grpSpPr>
            <p:sp>
              <p:nvSpPr>
                <p:cNvPr id="115" name="Freeform 13"/>
                <p:cNvSpPr>
                  <a:spLocks/>
                </p:cNvSpPr>
                <p:nvPr/>
              </p:nvSpPr>
              <p:spPr bwMode="auto">
                <a:xfrm>
                  <a:off x="1028609" y="404208"/>
                  <a:ext cx="128590" cy="352427"/>
                </a:xfrm>
                <a:custGeom>
                  <a:avLst/>
                  <a:gdLst>
                    <a:gd name="T0" fmla="*/ 0 w 33"/>
                    <a:gd name="T1" fmla="*/ 92 h 92"/>
                    <a:gd name="T2" fmla="*/ 0 w 33"/>
                    <a:gd name="T3" fmla="*/ 0 h 92"/>
                  </a:gdLst>
                  <a:ahLst/>
                  <a:cxnLst>
                    <a:cxn ang="0">
                      <a:pos x="T0" y="T1"/>
                    </a:cxn>
                    <a:cxn ang="0">
                      <a:pos x="T2" y="T3"/>
                    </a:cxn>
                  </a:cxnLst>
                  <a:rect l="0" t="0" r="r" b="b"/>
                  <a:pathLst>
                    <a:path w="33" h="92">
                      <a:moveTo>
                        <a:pt x="0" y="92"/>
                      </a:moveTo>
                      <a:cubicBezTo>
                        <a:pt x="33" y="66"/>
                        <a:pt x="33" y="25"/>
                        <a:pt x="0" y="0"/>
                      </a:cubicBezTo>
                    </a:path>
                  </a:pathLst>
                </a:custGeom>
                <a:noFill/>
                <a:ln w="28575" cap="rnd">
                  <a:solidFill>
                    <a:srgbClr val="2E38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4"/>
                <p:cNvSpPr>
                  <a:spLocks/>
                </p:cNvSpPr>
                <p:nvPr/>
              </p:nvSpPr>
              <p:spPr bwMode="auto">
                <a:xfrm>
                  <a:off x="1106392" y="281964"/>
                  <a:ext cx="212726" cy="592138"/>
                </a:xfrm>
                <a:custGeom>
                  <a:avLst/>
                  <a:gdLst>
                    <a:gd name="T0" fmla="*/ 0 w 55"/>
                    <a:gd name="T1" fmla="*/ 155 h 155"/>
                    <a:gd name="T2" fmla="*/ 0 w 55"/>
                    <a:gd name="T3" fmla="*/ 0 h 155"/>
                  </a:gdLst>
                  <a:ahLst/>
                  <a:cxnLst>
                    <a:cxn ang="0">
                      <a:pos x="T0" y="T1"/>
                    </a:cxn>
                    <a:cxn ang="0">
                      <a:pos x="T2" y="T3"/>
                    </a:cxn>
                  </a:cxnLst>
                  <a:rect l="0" t="0" r="r" b="b"/>
                  <a:pathLst>
                    <a:path w="55" h="155">
                      <a:moveTo>
                        <a:pt x="0" y="155"/>
                      </a:moveTo>
                      <a:cubicBezTo>
                        <a:pt x="55" y="112"/>
                        <a:pt x="55" y="43"/>
                        <a:pt x="0" y="0"/>
                      </a:cubicBezTo>
                    </a:path>
                  </a:pathLst>
                </a:custGeom>
                <a:noFill/>
                <a:ln w="28575" cap="rnd">
                  <a:solidFill>
                    <a:srgbClr val="2E38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5"/>
                <p:cNvSpPr>
                  <a:spLocks/>
                </p:cNvSpPr>
                <p:nvPr/>
              </p:nvSpPr>
              <p:spPr bwMode="auto">
                <a:xfrm>
                  <a:off x="950824" y="526439"/>
                  <a:ext cx="39688" cy="103188"/>
                </a:xfrm>
                <a:custGeom>
                  <a:avLst/>
                  <a:gdLst>
                    <a:gd name="T0" fmla="*/ 0 w 10"/>
                    <a:gd name="T1" fmla="*/ 27 h 27"/>
                    <a:gd name="T2" fmla="*/ 0 w 10"/>
                    <a:gd name="T3" fmla="*/ 0 h 27"/>
                  </a:gdLst>
                  <a:ahLst/>
                  <a:cxnLst>
                    <a:cxn ang="0">
                      <a:pos x="T0" y="T1"/>
                    </a:cxn>
                    <a:cxn ang="0">
                      <a:pos x="T2" y="T3"/>
                    </a:cxn>
                  </a:cxnLst>
                  <a:rect l="0" t="0" r="r" b="b"/>
                  <a:pathLst>
                    <a:path w="10" h="27">
                      <a:moveTo>
                        <a:pt x="0" y="27"/>
                      </a:moveTo>
                      <a:cubicBezTo>
                        <a:pt x="10" y="20"/>
                        <a:pt x="10" y="7"/>
                        <a:pt x="0" y="0"/>
                      </a:cubicBezTo>
                    </a:path>
                  </a:pathLst>
                </a:custGeom>
                <a:noFill/>
                <a:ln w="28575" cap="rnd">
                  <a:solidFill>
                    <a:srgbClr val="2E38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1" name="Group 110"/>
              <p:cNvGrpSpPr/>
              <p:nvPr/>
            </p:nvGrpSpPr>
            <p:grpSpPr>
              <a:xfrm>
                <a:off x="9068116" y="4853285"/>
                <a:ext cx="527139" cy="462738"/>
                <a:chOff x="9128057" y="2698048"/>
                <a:chExt cx="2001800" cy="1597503"/>
              </a:xfrm>
              <a:solidFill>
                <a:srgbClr val="58595B"/>
              </a:solidFill>
            </p:grpSpPr>
            <p:sp>
              <p:nvSpPr>
                <p:cNvPr id="113" name="Freeform 5"/>
                <p:cNvSpPr>
                  <a:spLocks/>
                </p:cNvSpPr>
                <p:nvPr/>
              </p:nvSpPr>
              <p:spPr bwMode="auto">
                <a:xfrm>
                  <a:off x="9337358" y="3030786"/>
                  <a:ext cx="1583197" cy="1264765"/>
                </a:xfrm>
                <a:custGeom>
                  <a:avLst/>
                  <a:gdLst>
                    <a:gd name="T0" fmla="*/ 372 w 372"/>
                    <a:gd name="T1" fmla="*/ 144 h 297"/>
                    <a:gd name="T2" fmla="*/ 185 w 372"/>
                    <a:gd name="T3" fmla="*/ 0 h 297"/>
                    <a:gd name="T4" fmla="*/ 0 w 372"/>
                    <a:gd name="T5" fmla="*/ 144 h 297"/>
                    <a:gd name="T6" fmla="*/ 0 w 372"/>
                    <a:gd name="T7" fmla="*/ 282 h 297"/>
                    <a:gd name="T8" fmla="*/ 0 w 372"/>
                    <a:gd name="T9" fmla="*/ 282 h 297"/>
                    <a:gd name="T10" fmla="*/ 16 w 372"/>
                    <a:gd name="T11" fmla="*/ 297 h 297"/>
                    <a:gd name="T12" fmla="*/ 139 w 372"/>
                    <a:gd name="T13" fmla="*/ 297 h 297"/>
                    <a:gd name="T14" fmla="*/ 139 w 372"/>
                    <a:gd name="T15" fmla="*/ 201 h 297"/>
                    <a:gd name="T16" fmla="*/ 233 w 372"/>
                    <a:gd name="T17" fmla="*/ 201 h 297"/>
                    <a:gd name="T18" fmla="*/ 233 w 372"/>
                    <a:gd name="T19" fmla="*/ 297 h 297"/>
                    <a:gd name="T20" fmla="*/ 356 w 372"/>
                    <a:gd name="T21" fmla="*/ 297 h 297"/>
                    <a:gd name="T22" fmla="*/ 372 w 372"/>
                    <a:gd name="T23" fmla="*/ 282 h 297"/>
                    <a:gd name="T24" fmla="*/ 372 w 372"/>
                    <a:gd name="T25" fmla="*/ 282 h 297"/>
                    <a:gd name="T26" fmla="*/ 372 w 372"/>
                    <a:gd name="T27" fmla="*/ 282 h 297"/>
                    <a:gd name="T28" fmla="*/ 372 w 372"/>
                    <a:gd name="T29" fmla="*/ 14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 h="297">
                      <a:moveTo>
                        <a:pt x="372" y="144"/>
                      </a:moveTo>
                      <a:cubicBezTo>
                        <a:pt x="185" y="0"/>
                        <a:pt x="185" y="0"/>
                        <a:pt x="185" y="0"/>
                      </a:cubicBezTo>
                      <a:cubicBezTo>
                        <a:pt x="0" y="144"/>
                        <a:pt x="0" y="144"/>
                        <a:pt x="0" y="144"/>
                      </a:cubicBezTo>
                      <a:cubicBezTo>
                        <a:pt x="0" y="282"/>
                        <a:pt x="0" y="282"/>
                        <a:pt x="0" y="282"/>
                      </a:cubicBezTo>
                      <a:cubicBezTo>
                        <a:pt x="0" y="282"/>
                        <a:pt x="0" y="282"/>
                        <a:pt x="0" y="282"/>
                      </a:cubicBezTo>
                      <a:cubicBezTo>
                        <a:pt x="0" y="291"/>
                        <a:pt x="7" y="297"/>
                        <a:pt x="16" y="297"/>
                      </a:cubicBezTo>
                      <a:cubicBezTo>
                        <a:pt x="139" y="297"/>
                        <a:pt x="139" y="297"/>
                        <a:pt x="139" y="297"/>
                      </a:cubicBezTo>
                      <a:cubicBezTo>
                        <a:pt x="139" y="201"/>
                        <a:pt x="139" y="201"/>
                        <a:pt x="139" y="201"/>
                      </a:cubicBezTo>
                      <a:cubicBezTo>
                        <a:pt x="233" y="201"/>
                        <a:pt x="233" y="201"/>
                        <a:pt x="233" y="201"/>
                      </a:cubicBezTo>
                      <a:cubicBezTo>
                        <a:pt x="233" y="297"/>
                        <a:pt x="233" y="297"/>
                        <a:pt x="233" y="297"/>
                      </a:cubicBezTo>
                      <a:cubicBezTo>
                        <a:pt x="356" y="297"/>
                        <a:pt x="356" y="297"/>
                        <a:pt x="356" y="297"/>
                      </a:cubicBezTo>
                      <a:cubicBezTo>
                        <a:pt x="365" y="297"/>
                        <a:pt x="372" y="291"/>
                        <a:pt x="372" y="282"/>
                      </a:cubicBezTo>
                      <a:cubicBezTo>
                        <a:pt x="372" y="282"/>
                        <a:pt x="372" y="282"/>
                        <a:pt x="372" y="282"/>
                      </a:cubicBezTo>
                      <a:cubicBezTo>
                        <a:pt x="372" y="282"/>
                        <a:pt x="372" y="282"/>
                        <a:pt x="372" y="282"/>
                      </a:cubicBezTo>
                      <a:cubicBezTo>
                        <a:pt x="372" y="144"/>
                        <a:pt x="372" y="144"/>
                        <a:pt x="372" y="144"/>
                      </a:cubicBezTo>
                    </a:path>
                  </a:pathLst>
                </a:cu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6"/>
                <p:cNvSpPr>
                  <a:spLocks/>
                </p:cNvSpPr>
                <p:nvPr/>
              </p:nvSpPr>
              <p:spPr bwMode="auto">
                <a:xfrm>
                  <a:off x="9128057" y="2698048"/>
                  <a:ext cx="2001800" cy="906984"/>
                </a:xfrm>
                <a:custGeom>
                  <a:avLst/>
                  <a:gdLst>
                    <a:gd name="T0" fmla="*/ 465 w 470"/>
                    <a:gd name="T1" fmla="*/ 181 h 213"/>
                    <a:gd name="T2" fmla="*/ 406 w 470"/>
                    <a:gd name="T3" fmla="*/ 135 h 213"/>
                    <a:gd name="T4" fmla="*/ 407 w 470"/>
                    <a:gd name="T5" fmla="*/ 19 h 213"/>
                    <a:gd name="T6" fmla="*/ 395 w 470"/>
                    <a:gd name="T7" fmla="*/ 7 h 213"/>
                    <a:gd name="T8" fmla="*/ 345 w 470"/>
                    <a:gd name="T9" fmla="*/ 7 h 213"/>
                    <a:gd name="T10" fmla="*/ 333 w 470"/>
                    <a:gd name="T11" fmla="*/ 19 h 213"/>
                    <a:gd name="T12" fmla="*/ 333 w 470"/>
                    <a:gd name="T13" fmla="*/ 77 h 213"/>
                    <a:gd name="T14" fmla="*/ 240 w 470"/>
                    <a:gd name="T15" fmla="*/ 3 h 213"/>
                    <a:gd name="T16" fmla="*/ 230 w 470"/>
                    <a:gd name="T17" fmla="*/ 3 h 213"/>
                    <a:gd name="T18" fmla="*/ 5 w 470"/>
                    <a:gd name="T19" fmla="*/ 179 h 213"/>
                    <a:gd name="T20" fmla="*/ 4 w 470"/>
                    <a:gd name="T21" fmla="*/ 187 h 213"/>
                    <a:gd name="T22" fmla="*/ 27 w 470"/>
                    <a:gd name="T23" fmla="*/ 209 h 213"/>
                    <a:gd name="T24" fmla="*/ 35 w 470"/>
                    <a:gd name="T25" fmla="*/ 209 h 213"/>
                    <a:gd name="T26" fmla="*/ 231 w 470"/>
                    <a:gd name="T27" fmla="*/ 55 h 213"/>
                    <a:gd name="T28" fmla="*/ 240 w 470"/>
                    <a:gd name="T29" fmla="*/ 55 h 213"/>
                    <a:gd name="T30" fmla="*/ 435 w 470"/>
                    <a:gd name="T31" fmla="*/ 210 h 213"/>
                    <a:gd name="T32" fmla="*/ 444 w 470"/>
                    <a:gd name="T33" fmla="*/ 209 h 213"/>
                    <a:gd name="T34" fmla="*/ 466 w 470"/>
                    <a:gd name="T35" fmla="*/ 188 h 213"/>
                    <a:gd name="T36" fmla="*/ 465 w 470"/>
                    <a:gd name="T37" fmla="*/ 1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0" h="213">
                      <a:moveTo>
                        <a:pt x="465" y="181"/>
                      </a:moveTo>
                      <a:cubicBezTo>
                        <a:pt x="406" y="135"/>
                        <a:pt x="406" y="135"/>
                        <a:pt x="406" y="135"/>
                      </a:cubicBezTo>
                      <a:cubicBezTo>
                        <a:pt x="407" y="132"/>
                        <a:pt x="407" y="19"/>
                        <a:pt x="407" y="19"/>
                      </a:cubicBezTo>
                      <a:cubicBezTo>
                        <a:pt x="407" y="19"/>
                        <a:pt x="407" y="7"/>
                        <a:pt x="395" y="7"/>
                      </a:cubicBezTo>
                      <a:cubicBezTo>
                        <a:pt x="345" y="7"/>
                        <a:pt x="345" y="7"/>
                        <a:pt x="345" y="7"/>
                      </a:cubicBezTo>
                      <a:cubicBezTo>
                        <a:pt x="345" y="7"/>
                        <a:pt x="333" y="7"/>
                        <a:pt x="333" y="19"/>
                      </a:cubicBezTo>
                      <a:cubicBezTo>
                        <a:pt x="333" y="77"/>
                        <a:pt x="333" y="77"/>
                        <a:pt x="333" y="77"/>
                      </a:cubicBezTo>
                      <a:cubicBezTo>
                        <a:pt x="240" y="3"/>
                        <a:pt x="240" y="3"/>
                        <a:pt x="240" y="3"/>
                      </a:cubicBezTo>
                      <a:cubicBezTo>
                        <a:pt x="235" y="0"/>
                        <a:pt x="230" y="3"/>
                        <a:pt x="230" y="3"/>
                      </a:cubicBezTo>
                      <a:cubicBezTo>
                        <a:pt x="5" y="179"/>
                        <a:pt x="5" y="179"/>
                        <a:pt x="5" y="179"/>
                      </a:cubicBezTo>
                      <a:cubicBezTo>
                        <a:pt x="0" y="183"/>
                        <a:pt x="4" y="187"/>
                        <a:pt x="4" y="187"/>
                      </a:cubicBezTo>
                      <a:cubicBezTo>
                        <a:pt x="27" y="209"/>
                        <a:pt x="27" y="209"/>
                        <a:pt x="27" y="209"/>
                      </a:cubicBezTo>
                      <a:cubicBezTo>
                        <a:pt x="31" y="213"/>
                        <a:pt x="35" y="209"/>
                        <a:pt x="35" y="209"/>
                      </a:cubicBezTo>
                      <a:cubicBezTo>
                        <a:pt x="231" y="55"/>
                        <a:pt x="231" y="55"/>
                        <a:pt x="231" y="55"/>
                      </a:cubicBezTo>
                      <a:cubicBezTo>
                        <a:pt x="235" y="52"/>
                        <a:pt x="240" y="55"/>
                        <a:pt x="240" y="55"/>
                      </a:cubicBezTo>
                      <a:cubicBezTo>
                        <a:pt x="435" y="210"/>
                        <a:pt x="435" y="210"/>
                        <a:pt x="435" y="210"/>
                      </a:cubicBezTo>
                      <a:cubicBezTo>
                        <a:pt x="440" y="213"/>
                        <a:pt x="444" y="209"/>
                        <a:pt x="444" y="209"/>
                      </a:cubicBezTo>
                      <a:cubicBezTo>
                        <a:pt x="466" y="188"/>
                        <a:pt x="466" y="188"/>
                        <a:pt x="466" y="188"/>
                      </a:cubicBezTo>
                      <a:cubicBezTo>
                        <a:pt x="470" y="184"/>
                        <a:pt x="465" y="181"/>
                        <a:pt x="465" y="181"/>
                      </a:cubicBezTo>
                    </a:path>
                  </a:pathLst>
                </a:cu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2" name="Rectangle 111"/>
              <p:cNvSpPr/>
              <p:nvPr/>
            </p:nvSpPr>
            <p:spPr>
              <a:xfrm>
                <a:off x="9556612" y="4984096"/>
                <a:ext cx="583814" cy="461665"/>
              </a:xfrm>
              <a:prstGeom prst="rect">
                <a:avLst/>
              </a:prstGeom>
              <a:ln>
                <a:noFill/>
                <a:prstDash val="solid"/>
              </a:ln>
            </p:spPr>
            <p:txBody>
              <a:bodyPr wrap="none" anchor="ctr">
                <a:spAutoFit/>
              </a:bodyPr>
              <a:lstStyle/>
              <a:p>
                <a:pPr algn="ctr"/>
                <a:r>
                  <a:rPr lang="en-US" sz="2400" b="1" dirty="0" err="1" smtClean="0">
                    <a:solidFill>
                      <a:srgbClr val="2E3842"/>
                    </a:solidFill>
                  </a:rPr>
                  <a:t>IoT</a:t>
                </a:r>
                <a:endParaRPr lang="en-US" sz="2400" b="1" dirty="0">
                  <a:solidFill>
                    <a:srgbClr val="2E3842"/>
                  </a:solidFill>
                </a:endParaRPr>
              </a:p>
            </p:txBody>
          </p:sp>
        </p:grpSp>
        <p:sp>
          <p:nvSpPr>
            <p:cNvPr id="109" name="Rectangle 108"/>
            <p:cNvSpPr/>
            <p:nvPr/>
          </p:nvSpPr>
          <p:spPr>
            <a:xfrm>
              <a:off x="9047631" y="4365663"/>
              <a:ext cx="979755" cy="376450"/>
            </a:xfrm>
            <a:prstGeom prst="rect">
              <a:avLst/>
            </a:prstGeom>
          </p:spPr>
          <p:txBody>
            <a:bodyPr wrap="none" anchor="ctr">
              <a:spAutoFit/>
            </a:bodyPr>
            <a:lstStyle/>
            <a:p>
              <a:pPr algn="ctr">
                <a:lnSpc>
                  <a:spcPts val="1100"/>
                </a:lnSpc>
              </a:pPr>
              <a:r>
                <a:rPr lang="en-US" sz="1100" b="1" dirty="0" smtClean="0">
                  <a:solidFill>
                    <a:srgbClr val="2E3842"/>
                  </a:solidFill>
                  <a:latin typeface="Calibri Light" panose="020F0302020204030204" pitchFamily="34" charset="0"/>
                </a:rPr>
                <a:t>Value </a:t>
              </a:r>
              <a:br>
                <a:rPr lang="en-US" sz="1100" b="1" dirty="0" smtClean="0">
                  <a:solidFill>
                    <a:srgbClr val="2E3842"/>
                  </a:solidFill>
                  <a:latin typeface="Calibri Light" panose="020F0302020204030204" pitchFamily="34" charset="0"/>
                </a:rPr>
              </a:br>
              <a:r>
                <a:rPr lang="en-US" sz="1100" b="1" dirty="0" smtClean="0">
                  <a:solidFill>
                    <a:srgbClr val="2E3842"/>
                  </a:solidFill>
                  <a:latin typeface="Calibri Light" panose="020F0302020204030204" pitchFamily="34" charset="0"/>
                </a:rPr>
                <a:t>Added Service</a:t>
              </a:r>
              <a:endParaRPr lang="en-US" sz="1100" b="1" dirty="0">
                <a:solidFill>
                  <a:srgbClr val="2E3842"/>
                </a:solidFill>
                <a:latin typeface="Calibri Light" panose="020F0302020204030204" pitchFamily="34" charset="0"/>
              </a:endParaRPr>
            </a:p>
          </p:txBody>
        </p:sp>
      </p:grpSp>
      <p:grpSp>
        <p:nvGrpSpPr>
          <p:cNvPr id="148" name="Group 147"/>
          <p:cNvGrpSpPr/>
          <p:nvPr/>
        </p:nvGrpSpPr>
        <p:grpSpPr>
          <a:xfrm>
            <a:off x="6574162" y="3016078"/>
            <a:ext cx="1887050" cy="895380"/>
            <a:chOff x="-565851" y="1291683"/>
            <a:chExt cx="1887050" cy="895380"/>
          </a:xfrm>
        </p:grpSpPr>
        <p:cxnSp>
          <p:nvCxnSpPr>
            <p:cNvPr id="149" name="Straight Connector 148"/>
            <p:cNvCxnSpPr>
              <a:stCxn id="151" idx="2"/>
            </p:cNvCxnSpPr>
            <p:nvPr/>
          </p:nvCxnSpPr>
          <p:spPr>
            <a:xfrm>
              <a:off x="693577" y="1291683"/>
              <a:ext cx="627622" cy="0"/>
            </a:xfrm>
            <a:prstGeom prst="line">
              <a:avLst/>
            </a:prstGeom>
            <a:ln w="12700">
              <a:solidFill>
                <a:srgbClr val="2E3842"/>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52" idx="0"/>
            </p:cNvCxnSpPr>
            <p:nvPr/>
          </p:nvCxnSpPr>
          <p:spPr>
            <a:xfrm flipV="1">
              <a:off x="549561" y="1435701"/>
              <a:ext cx="0" cy="607345"/>
            </a:xfrm>
            <a:prstGeom prst="line">
              <a:avLst/>
            </a:prstGeom>
            <a:ln w="12700">
              <a:solidFill>
                <a:srgbClr val="2E384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1" name="Arc 150"/>
            <p:cNvSpPr/>
            <p:nvPr/>
          </p:nvSpPr>
          <p:spPr>
            <a:xfrm rot="16200000">
              <a:off x="549561" y="1291683"/>
              <a:ext cx="288032" cy="288032"/>
            </a:xfrm>
            <a:prstGeom prst="arc">
              <a:avLst/>
            </a:prstGeom>
            <a:ln w="12700">
              <a:solidFill>
                <a:srgbClr val="2E384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Arc 151"/>
            <p:cNvSpPr/>
            <p:nvPr/>
          </p:nvSpPr>
          <p:spPr>
            <a:xfrm rot="5400000">
              <a:off x="261529" y="1899030"/>
              <a:ext cx="288032" cy="288032"/>
            </a:xfrm>
            <a:prstGeom prst="arc">
              <a:avLst/>
            </a:prstGeom>
            <a:ln w="12700">
              <a:solidFill>
                <a:srgbClr val="2E384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3" name="Straight Connector 152"/>
            <p:cNvCxnSpPr/>
            <p:nvPr/>
          </p:nvCxnSpPr>
          <p:spPr>
            <a:xfrm>
              <a:off x="-565851" y="2187063"/>
              <a:ext cx="971396" cy="0"/>
            </a:xfrm>
            <a:prstGeom prst="line">
              <a:avLst/>
            </a:prstGeom>
            <a:ln w="12700">
              <a:solidFill>
                <a:srgbClr val="2E3842"/>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flipV="1">
            <a:off x="6696535" y="4079057"/>
            <a:ext cx="2201247" cy="951756"/>
            <a:chOff x="-443478" y="1073322"/>
            <a:chExt cx="2201247" cy="951756"/>
          </a:xfrm>
        </p:grpSpPr>
        <p:cxnSp>
          <p:nvCxnSpPr>
            <p:cNvPr id="155" name="Straight Connector 154"/>
            <p:cNvCxnSpPr>
              <a:stCxn id="157" idx="2"/>
            </p:cNvCxnSpPr>
            <p:nvPr/>
          </p:nvCxnSpPr>
          <p:spPr>
            <a:xfrm flipV="1">
              <a:off x="693577" y="1073322"/>
              <a:ext cx="1064192" cy="0"/>
            </a:xfrm>
            <a:prstGeom prst="line">
              <a:avLst/>
            </a:prstGeom>
            <a:ln w="12700">
              <a:solidFill>
                <a:srgbClr val="2E3842"/>
              </a:solidFill>
              <a:prstDash val="sysDot"/>
              <a:tailEnd type="oval"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58" idx="0"/>
              <a:endCxn id="157" idx="0"/>
            </p:cNvCxnSpPr>
            <p:nvPr/>
          </p:nvCxnSpPr>
          <p:spPr>
            <a:xfrm flipV="1">
              <a:off x="549561" y="1217338"/>
              <a:ext cx="0" cy="663723"/>
            </a:xfrm>
            <a:prstGeom prst="line">
              <a:avLst/>
            </a:prstGeom>
            <a:ln w="12700">
              <a:solidFill>
                <a:srgbClr val="2E384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7" name="Arc 156"/>
            <p:cNvSpPr/>
            <p:nvPr/>
          </p:nvSpPr>
          <p:spPr>
            <a:xfrm rot="16200000">
              <a:off x="549561" y="1073322"/>
              <a:ext cx="288032" cy="288032"/>
            </a:xfrm>
            <a:prstGeom prst="arc">
              <a:avLst/>
            </a:prstGeom>
            <a:ln w="12700">
              <a:solidFill>
                <a:srgbClr val="2E384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Arc 157"/>
            <p:cNvSpPr/>
            <p:nvPr/>
          </p:nvSpPr>
          <p:spPr>
            <a:xfrm rot="5400000">
              <a:off x="261529" y="1737045"/>
              <a:ext cx="288032" cy="288032"/>
            </a:xfrm>
            <a:prstGeom prst="arc">
              <a:avLst/>
            </a:prstGeom>
            <a:ln w="12700">
              <a:solidFill>
                <a:srgbClr val="2E384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9" name="Straight Connector 158"/>
            <p:cNvCxnSpPr/>
            <p:nvPr/>
          </p:nvCxnSpPr>
          <p:spPr>
            <a:xfrm flipV="1">
              <a:off x="-443478" y="2025077"/>
              <a:ext cx="849023" cy="1"/>
            </a:xfrm>
            <a:prstGeom prst="line">
              <a:avLst/>
            </a:prstGeom>
            <a:ln w="12700">
              <a:solidFill>
                <a:srgbClr val="2E3842"/>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cxnSp>
        <p:nvCxnSpPr>
          <p:cNvPr id="160" name="Straight Connector 159"/>
          <p:cNvCxnSpPr/>
          <p:nvPr/>
        </p:nvCxnSpPr>
        <p:spPr>
          <a:xfrm>
            <a:off x="3417389" y="4089654"/>
            <a:ext cx="1810468" cy="0"/>
          </a:xfrm>
          <a:prstGeom prst="line">
            <a:avLst/>
          </a:prstGeom>
          <a:ln w="12700">
            <a:solidFill>
              <a:srgbClr val="2E384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3265400" y="4562424"/>
            <a:ext cx="525260" cy="680549"/>
            <a:chOff x="3265400" y="4646307"/>
            <a:chExt cx="525260" cy="680549"/>
          </a:xfrm>
        </p:grpSpPr>
        <p:cxnSp>
          <p:nvCxnSpPr>
            <p:cNvPr id="162" name="Straight Connector 161"/>
            <p:cNvCxnSpPr/>
            <p:nvPr/>
          </p:nvCxnSpPr>
          <p:spPr>
            <a:xfrm>
              <a:off x="3318416" y="4646307"/>
              <a:ext cx="0" cy="680549"/>
            </a:xfrm>
            <a:prstGeom prst="line">
              <a:avLst/>
            </a:prstGeom>
            <a:ln w="12700">
              <a:solidFill>
                <a:srgbClr val="2E384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265400" y="4886624"/>
              <a:ext cx="525260" cy="307777"/>
            </a:xfrm>
            <a:prstGeom prst="rect">
              <a:avLst/>
            </a:prstGeom>
            <a:noFill/>
          </p:spPr>
          <p:txBody>
            <a:bodyPr wrap="square" rtlCol="0">
              <a:spAutoFit/>
            </a:bodyPr>
            <a:lstStyle>
              <a:defPPr>
                <a:defRPr lang="en-US"/>
              </a:defPPr>
              <a:lvl1pPr>
                <a:defRPr sz="1600">
                  <a:latin typeface="Arial" panose="020B0604020202020204" pitchFamily="34" charset="0"/>
                  <a:cs typeface="Arial" panose="020B0604020202020204" pitchFamily="34" charset="0"/>
                </a:defRPr>
              </a:lvl1pPr>
            </a:lstStyle>
            <a:p>
              <a:pPr algn="ctr"/>
              <a:r>
                <a:rPr lang="en-US" sz="1400" b="1" dirty="0" smtClean="0">
                  <a:solidFill>
                    <a:srgbClr val="2E3842"/>
                  </a:solidFill>
                  <a:latin typeface="Calibri Light" panose="020F0302020204030204" pitchFamily="34" charset="0"/>
                </a:rPr>
                <a:t>LAN</a:t>
              </a:r>
              <a:endParaRPr lang="en-US" sz="1400" b="1" dirty="0">
                <a:solidFill>
                  <a:srgbClr val="2E3842"/>
                </a:solidFill>
                <a:latin typeface="Calibri Light" panose="020F0302020204030204" pitchFamily="34" charset="0"/>
              </a:endParaRPr>
            </a:p>
          </p:txBody>
        </p:sp>
      </p:grpSp>
      <p:grpSp>
        <p:nvGrpSpPr>
          <p:cNvPr id="164" name="Group 163"/>
          <p:cNvGrpSpPr/>
          <p:nvPr/>
        </p:nvGrpSpPr>
        <p:grpSpPr>
          <a:xfrm>
            <a:off x="1849170" y="4274259"/>
            <a:ext cx="1272047" cy="307777"/>
            <a:chOff x="1849170" y="4358142"/>
            <a:chExt cx="1272047" cy="307777"/>
          </a:xfrm>
        </p:grpSpPr>
        <p:cxnSp>
          <p:nvCxnSpPr>
            <p:cNvPr id="165" name="Straight Connector 164"/>
            <p:cNvCxnSpPr/>
            <p:nvPr/>
          </p:nvCxnSpPr>
          <p:spPr>
            <a:xfrm>
              <a:off x="1849170" y="4391914"/>
              <a:ext cx="1272047" cy="0"/>
            </a:xfrm>
            <a:prstGeom prst="line">
              <a:avLst/>
            </a:prstGeom>
            <a:ln w="12700">
              <a:solidFill>
                <a:srgbClr val="2E384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2022612" y="4358142"/>
              <a:ext cx="925163" cy="307777"/>
            </a:xfrm>
            <a:prstGeom prst="rect">
              <a:avLst/>
            </a:prstGeom>
            <a:noFill/>
          </p:spPr>
          <p:txBody>
            <a:bodyPr wrap="square" rtlCol="0">
              <a:spAutoFit/>
            </a:bodyPr>
            <a:lstStyle>
              <a:defPPr>
                <a:defRPr lang="en-US"/>
              </a:defPPr>
              <a:lvl1pPr>
                <a:defRPr sz="1600">
                  <a:latin typeface="Arial" panose="020B0604020202020204" pitchFamily="34" charset="0"/>
                  <a:cs typeface="Arial" panose="020B0604020202020204" pitchFamily="34" charset="0"/>
                </a:defRPr>
              </a:lvl1pPr>
            </a:lstStyle>
            <a:p>
              <a:pPr algn="ctr"/>
              <a:r>
                <a:rPr lang="en-US" sz="1400" b="1" dirty="0" smtClean="0">
                  <a:solidFill>
                    <a:srgbClr val="2E3842"/>
                  </a:solidFill>
                  <a:latin typeface="Calibri Light" panose="020F0302020204030204" pitchFamily="34" charset="0"/>
                </a:rPr>
                <a:t>LAN / </a:t>
              </a:r>
              <a:r>
                <a:rPr lang="en-US" sz="1400" b="1" dirty="0" err="1" smtClean="0">
                  <a:solidFill>
                    <a:srgbClr val="2E3842"/>
                  </a:solidFill>
                  <a:latin typeface="Calibri Light" panose="020F0302020204030204" pitchFamily="34" charset="0"/>
                </a:rPr>
                <a:t>WiFi</a:t>
              </a:r>
              <a:endParaRPr lang="en-US" sz="1400" b="1" dirty="0">
                <a:solidFill>
                  <a:srgbClr val="2E3842"/>
                </a:solidFill>
                <a:latin typeface="Calibri Light" panose="020F0302020204030204" pitchFamily="34" charset="0"/>
              </a:endParaRPr>
            </a:p>
          </p:txBody>
        </p:sp>
      </p:grpSp>
      <p:grpSp>
        <p:nvGrpSpPr>
          <p:cNvPr id="167" name="Group 166"/>
          <p:cNvGrpSpPr/>
          <p:nvPr/>
        </p:nvGrpSpPr>
        <p:grpSpPr>
          <a:xfrm>
            <a:off x="2022612" y="2888033"/>
            <a:ext cx="1098605" cy="892629"/>
            <a:chOff x="2022612" y="2971916"/>
            <a:chExt cx="1098605" cy="892629"/>
          </a:xfrm>
        </p:grpSpPr>
        <p:cxnSp>
          <p:nvCxnSpPr>
            <p:cNvPr id="168" name="Straight Connector 167"/>
            <p:cNvCxnSpPr/>
            <p:nvPr/>
          </p:nvCxnSpPr>
          <p:spPr>
            <a:xfrm>
              <a:off x="2022612" y="2971916"/>
              <a:ext cx="1098605" cy="892629"/>
            </a:xfrm>
            <a:prstGeom prst="line">
              <a:avLst/>
            </a:prstGeom>
            <a:ln w="12700">
              <a:solidFill>
                <a:srgbClr val="2E384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rot="2313622">
              <a:off x="2045832" y="3364169"/>
              <a:ext cx="925163" cy="307777"/>
            </a:xfrm>
            <a:prstGeom prst="rect">
              <a:avLst/>
            </a:prstGeom>
            <a:noFill/>
          </p:spPr>
          <p:txBody>
            <a:bodyPr wrap="square" rtlCol="0">
              <a:spAutoFit/>
            </a:bodyPr>
            <a:lstStyle>
              <a:defPPr>
                <a:defRPr lang="en-US"/>
              </a:defPPr>
              <a:lvl1pPr>
                <a:defRPr sz="1600">
                  <a:latin typeface="Arial" panose="020B0604020202020204" pitchFamily="34" charset="0"/>
                  <a:cs typeface="Arial" panose="020B0604020202020204" pitchFamily="34" charset="0"/>
                </a:defRPr>
              </a:lvl1pPr>
            </a:lstStyle>
            <a:p>
              <a:pPr algn="ctr"/>
              <a:r>
                <a:rPr lang="en-US" sz="1400" b="1" dirty="0" smtClean="0">
                  <a:solidFill>
                    <a:srgbClr val="2E3842"/>
                  </a:solidFill>
                  <a:latin typeface="Calibri Light" panose="020F0302020204030204" pitchFamily="34" charset="0"/>
                </a:rPr>
                <a:t>LAN / </a:t>
              </a:r>
              <a:r>
                <a:rPr lang="en-US" sz="1400" b="1" dirty="0" err="1" smtClean="0">
                  <a:solidFill>
                    <a:srgbClr val="2E3842"/>
                  </a:solidFill>
                  <a:latin typeface="Calibri Light" panose="020F0302020204030204" pitchFamily="34" charset="0"/>
                </a:rPr>
                <a:t>WiFi</a:t>
              </a:r>
              <a:endParaRPr lang="en-US" sz="1400" b="1" dirty="0">
                <a:solidFill>
                  <a:srgbClr val="2E3842"/>
                </a:solidFill>
                <a:latin typeface="Calibri Light" panose="020F0302020204030204" pitchFamily="34" charset="0"/>
              </a:endParaRPr>
            </a:p>
          </p:txBody>
        </p:sp>
      </p:grpSp>
      <p:grpSp>
        <p:nvGrpSpPr>
          <p:cNvPr id="335" name="Group 334"/>
          <p:cNvGrpSpPr/>
          <p:nvPr/>
        </p:nvGrpSpPr>
        <p:grpSpPr>
          <a:xfrm>
            <a:off x="9951888" y="6285717"/>
            <a:ext cx="619131" cy="619131"/>
            <a:chOff x="10020845" y="6285717"/>
            <a:chExt cx="619131" cy="619131"/>
          </a:xfrm>
        </p:grpSpPr>
        <p:grpSp>
          <p:nvGrpSpPr>
            <p:cNvPr id="336" name="Group 335"/>
            <p:cNvGrpSpPr/>
            <p:nvPr/>
          </p:nvGrpSpPr>
          <p:grpSpPr>
            <a:xfrm>
              <a:off x="10035869" y="6300741"/>
              <a:ext cx="589083" cy="589083"/>
              <a:chOff x="5680709" y="2649819"/>
              <a:chExt cx="761009" cy="761009"/>
            </a:xfrm>
          </p:grpSpPr>
          <p:sp>
            <p:nvSpPr>
              <p:cNvPr id="338" name="Oval 337"/>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339" name="Freeform 338"/>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337" name="Oval 336">
              <a:hlinkClick r:id="rId7"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88486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par>
                                <p:cTn id="12" presetID="22" presetClass="entr" presetSubtype="1" fill="hold" nodeType="with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wipe(up)">
                                      <p:cBhvr>
                                        <p:cTn id="14" dur="500"/>
                                        <p:tgtEl>
                                          <p:spTgt spid="10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wipe(left)">
                                      <p:cBhvr>
                                        <p:cTn id="18" dur="500"/>
                                        <p:tgtEl>
                                          <p:spTgt spid="148"/>
                                        </p:tgtEl>
                                      </p:cBhvr>
                                    </p:animEffect>
                                  </p:childTnLst>
                                </p:cTn>
                              </p:par>
                              <p:par>
                                <p:cTn id="19" presetID="22" presetClass="entr" presetSubtype="8" fill="hold" nodeType="withEffect">
                                  <p:stCondLst>
                                    <p:cond delay="0"/>
                                  </p:stCondLst>
                                  <p:childTnLst>
                                    <p:set>
                                      <p:cBhvr>
                                        <p:cTn id="20" dur="1" fill="hold">
                                          <p:stCondLst>
                                            <p:cond delay="0"/>
                                          </p:stCondLst>
                                        </p:cTn>
                                        <p:tgtEl>
                                          <p:spTgt spid="154"/>
                                        </p:tgtEl>
                                        <p:attrNameLst>
                                          <p:attrName>style.visibility</p:attrName>
                                        </p:attrNameLst>
                                      </p:cBhvr>
                                      <p:to>
                                        <p:strVal val="visible"/>
                                      </p:to>
                                    </p:set>
                                    <p:animEffect transition="in" filter="wipe(left)">
                                      <p:cBhvr>
                                        <p:cTn id="21" dur="500"/>
                                        <p:tgtEl>
                                          <p:spTgt spid="154"/>
                                        </p:tgtEl>
                                      </p:cBhvr>
                                    </p:animEffect>
                                  </p:childTnLst>
                                </p:cTn>
                              </p:par>
                              <p:par>
                                <p:cTn id="22" presetID="22" presetClass="entr" presetSubtype="2" fill="hold" nodeType="withEffect">
                                  <p:stCondLst>
                                    <p:cond delay="0"/>
                                  </p:stCondLst>
                                  <p:childTnLst>
                                    <p:set>
                                      <p:cBhvr>
                                        <p:cTn id="23" dur="1" fill="hold">
                                          <p:stCondLst>
                                            <p:cond delay="0"/>
                                          </p:stCondLst>
                                        </p:cTn>
                                        <p:tgtEl>
                                          <p:spTgt spid="160"/>
                                        </p:tgtEl>
                                        <p:attrNameLst>
                                          <p:attrName>style.visibility</p:attrName>
                                        </p:attrNameLst>
                                      </p:cBhvr>
                                      <p:to>
                                        <p:strVal val="visible"/>
                                      </p:to>
                                    </p:set>
                                    <p:animEffect transition="in" filter="wipe(right)">
                                      <p:cBhvr>
                                        <p:cTn id="24" dur="500"/>
                                        <p:tgtEl>
                                          <p:spTgt spid="160"/>
                                        </p:tgtEl>
                                      </p:cBhvr>
                                    </p:animEffect>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wipe(right)">
                                      <p:cBhvr>
                                        <p:cTn id="28" dur="500"/>
                                        <p:tgtEl>
                                          <p:spTgt spid="167"/>
                                        </p:tgtEl>
                                      </p:cBhvr>
                                    </p:animEffect>
                                  </p:childTnLst>
                                </p:cTn>
                              </p:par>
                              <p:par>
                                <p:cTn id="29" presetID="22" presetClass="entr" presetSubtype="2" fill="hold" nodeType="withEffect">
                                  <p:stCondLst>
                                    <p:cond delay="0"/>
                                  </p:stCondLst>
                                  <p:childTnLst>
                                    <p:set>
                                      <p:cBhvr>
                                        <p:cTn id="30" dur="1" fill="hold">
                                          <p:stCondLst>
                                            <p:cond delay="0"/>
                                          </p:stCondLst>
                                        </p:cTn>
                                        <p:tgtEl>
                                          <p:spTgt spid="164"/>
                                        </p:tgtEl>
                                        <p:attrNameLst>
                                          <p:attrName>style.visibility</p:attrName>
                                        </p:attrNameLst>
                                      </p:cBhvr>
                                      <p:to>
                                        <p:strVal val="visible"/>
                                      </p:to>
                                    </p:set>
                                    <p:animEffect transition="in" filter="wipe(right)">
                                      <p:cBhvr>
                                        <p:cTn id="31" dur="500"/>
                                        <p:tgtEl>
                                          <p:spTgt spid="164"/>
                                        </p:tgtEl>
                                      </p:cBhvr>
                                    </p:animEffect>
                                  </p:childTnLst>
                                </p:cTn>
                              </p:par>
                              <p:par>
                                <p:cTn id="32" presetID="22" presetClass="entr" presetSubtype="1" fill="hold" nodeType="withEffect">
                                  <p:stCondLst>
                                    <p:cond delay="0"/>
                                  </p:stCondLst>
                                  <p:childTnLst>
                                    <p:set>
                                      <p:cBhvr>
                                        <p:cTn id="33" dur="1" fill="hold">
                                          <p:stCondLst>
                                            <p:cond delay="0"/>
                                          </p:stCondLst>
                                        </p:cTn>
                                        <p:tgtEl>
                                          <p:spTgt spid="161"/>
                                        </p:tgtEl>
                                        <p:attrNameLst>
                                          <p:attrName>style.visibility</p:attrName>
                                        </p:attrNameLst>
                                      </p:cBhvr>
                                      <p:to>
                                        <p:strVal val="visible"/>
                                      </p:to>
                                    </p:set>
                                    <p:animEffect transition="in" filter="wipe(up)">
                                      <p:cBhvr>
                                        <p:cTn id="3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Home Gateway</a:t>
            </a:r>
            <a:br>
              <a:rPr lang="en-US" dirty="0" smtClean="0"/>
            </a:br>
            <a:r>
              <a:rPr lang="en-US" sz="3200" dirty="0" smtClean="0">
                <a:solidFill>
                  <a:srgbClr val="ED1C24"/>
                </a:solidFill>
              </a:rPr>
              <a:t>Plug &amp; Play. Local &amp; Remote.</a:t>
            </a:r>
            <a:endParaRPr lang="en-US" dirty="0">
              <a:solidFill>
                <a:srgbClr val="ED1C24"/>
              </a:solidFill>
            </a:endParaRPr>
          </a:p>
        </p:txBody>
      </p:sp>
      <p:sp>
        <p:nvSpPr>
          <p:cNvPr id="3" name="Slide Number Placeholder 2"/>
          <p:cNvSpPr>
            <a:spLocks noGrp="1"/>
          </p:cNvSpPr>
          <p:nvPr>
            <p:ph type="sldNum" sz="quarter" idx="12"/>
          </p:nvPr>
        </p:nvSpPr>
        <p:spPr/>
        <p:txBody>
          <a:bodyPr/>
          <a:lstStyle/>
          <a:p>
            <a:fld id="{6C267CA6-A840-429B-9E4F-900C1F06C2B2}" type="slidenum">
              <a:rPr lang="en-US" smtClean="0"/>
              <a:pPr/>
              <a:t>16</a:t>
            </a:fld>
            <a:endParaRPr lang="en-US"/>
          </a:p>
        </p:txBody>
      </p:sp>
      <p:grpSp>
        <p:nvGrpSpPr>
          <p:cNvPr id="4" name="Smart Home Gateway"/>
          <p:cNvGrpSpPr/>
          <p:nvPr/>
        </p:nvGrpSpPr>
        <p:grpSpPr>
          <a:xfrm>
            <a:off x="584026" y="1985192"/>
            <a:ext cx="1094462" cy="1034232"/>
            <a:chOff x="584026" y="1985192"/>
            <a:chExt cx="1094462" cy="1034232"/>
          </a:xfrm>
        </p:grpSpPr>
        <p:grpSp>
          <p:nvGrpSpPr>
            <p:cNvPr id="71" name="Group 70"/>
            <p:cNvGrpSpPr/>
            <p:nvPr/>
          </p:nvGrpSpPr>
          <p:grpSpPr>
            <a:xfrm>
              <a:off x="752147" y="1985192"/>
              <a:ext cx="758220" cy="470386"/>
              <a:chOff x="2391048" y="5506541"/>
              <a:chExt cx="758220" cy="470386"/>
            </a:xfrm>
          </p:grpSpPr>
          <p:sp>
            <p:nvSpPr>
              <p:cNvPr id="73" name="Rounded Rectangle 72"/>
              <p:cNvSpPr/>
              <p:nvPr/>
            </p:nvSpPr>
            <p:spPr>
              <a:xfrm>
                <a:off x="2391048" y="5506541"/>
                <a:ext cx="758220" cy="455555"/>
              </a:xfrm>
              <a:prstGeom prst="roundRect">
                <a:avLst>
                  <a:gd name="adj" fmla="val 9105"/>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2433906" y="5909212"/>
                <a:ext cx="165011" cy="67715"/>
              </a:xfrm>
              <a:prstGeom prst="roundRect">
                <a:avLst>
                  <a:gd name="adj" fmla="val 9105"/>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2938079" y="5909212"/>
                <a:ext cx="165011" cy="67715"/>
              </a:xfrm>
              <a:prstGeom prst="roundRect">
                <a:avLst>
                  <a:gd name="adj" fmla="val 9105"/>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ounded Rectangle 75"/>
              <p:cNvSpPr/>
              <p:nvPr/>
            </p:nvSpPr>
            <p:spPr>
              <a:xfrm>
                <a:off x="2460058" y="5582431"/>
                <a:ext cx="112705" cy="119962"/>
              </a:xfrm>
              <a:prstGeom prst="roundRect">
                <a:avLst>
                  <a:gd name="adj" fmla="val 910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p:cNvSpPr txBox="1"/>
            <p:nvPr/>
          </p:nvSpPr>
          <p:spPr>
            <a:xfrm>
              <a:off x="584026" y="2611812"/>
              <a:ext cx="1094462" cy="407612"/>
            </a:xfrm>
            <a:prstGeom prst="rect">
              <a:avLst/>
            </a:prstGeom>
            <a:noFill/>
          </p:spPr>
          <p:txBody>
            <a:bodyPr wrap="square" rtlCol="0">
              <a:spAutoFit/>
            </a:bodyPr>
            <a:lstStyle>
              <a:defPPr>
                <a:defRPr lang="en-US"/>
              </a:defPPr>
              <a:lvl1pPr>
                <a:defRPr sz="1600">
                  <a:latin typeface="Arial" panose="020B0604020202020204" pitchFamily="34" charset="0"/>
                  <a:cs typeface="Arial" panose="020B0604020202020204" pitchFamily="34" charset="0"/>
                </a:defRPr>
              </a:lvl1pPr>
            </a:lstStyle>
            <a:p>
              <a:pPr algn="ctr">
                <a:lnSpc>
                  <a:spcPts val="1200"/>
                </a:lnSpc>
              </a:pPr>
              <a:r>
                <a:rPr lang="en-US" sz="1400" dirty="0">
                  <a:latin typeface="Calibri Light" panose="020F0302020204030204" pitchFamily="34" charset="0"/>
                </a:rPr>
                <a:t>Smart Home Gateway</a:t>
              </a:r>
              <a:endParaRPr lang="he-IL" sz="1400" dirty="0">
                <a:latin typeface="Calibri Light" panose="020F0302020204030204" pitchFamily="34" charset="0"/>
              </a:endParaRPr>
            </a:p>
          </p:txBody>
        </p:sp>
      </p:grpSp>
      <p:grpSp>
        <p:nvGrpSpPr>
          <p:cNvPr id="5" name="arrow1"/>
          <p:cNvGrpSpPr/>
          <p:nvPr/>
        </p:nvGrpSpPr>
        <p:grpSpPr>
          <a:xfrm>
            <a:off x="1623506" y="1887799"/>
            <a:ext cx="1326505" cy="570244"/>
            <a:chOff x="1623506" y="1887799"/>
            <a:chExt cx="1326505" cy="570244"/>
          </a:xfrm>
        </p:grpSpPr>
        <p:sp>
          <p:nvSpPr>
            <p:cNvPr id="134" name="TextBox 133"/>
            <p:cNvSpPr txBox="1"/>
            <p:nvPr/>
          </p:nvSpPr>
          <p:spPr>
            <a:xfrm>
              <a:off x="1623506" y="2181044"/>
              <a:ext cx="1326505" cy="276999"/>
            </a:xfrm>
            <a:prstGeom prst="rect">
              <a:avLst/>
            </a:prstGeom>
            <a:noFill/>
          </p:spPr>
          <p:txBody>
            <a:bodyPr wrap="square" rtlCol="0" anchor="ctr">
              <a:spAutoFit/>
            </a:bodyPr>
            <a:lstStyle/>
            <a:p>
              <a:pPr algn="ctr"/>
              <a:r>
                <a:rPr lang="en-US" sz="1200" dirty="0" smtClean="0">
                  <a:latin typeface="Calibri Light" panose="020F0302020204030204" pitchFamily="34" charset="0"/>
                </a:rPr>
                <a:t>No configuration</a:t>
              </a:r>
              <a:endParaRPr lang="en-US" sz="1200" dirty="0">
                <a:latin typeface="Calibri Light" panose="020F0302020204030204" pitchFamily="34" charset="0"/>
              </a:endParaRPr>
            </a:p>
          </p:txBody>
        </p:sp>
        <p:sp>
          <p:nvSpPr>
            <p:cNvPr id="135" name="TextBox 134"/>
            <p:cNvSpPr txBox="1"/>
            <p:nvPr/>
          </p:nvSpPr>
          <p:spPr>
            <a:xfrm>
              <a:off x="1623506" y="1887799"/>
              <a:ext cx="1326505" cy="276999"/>
            </a:xfrm>
            <a:prstGeom prst="rect">
              <a:avLst/>
            </a:prstGeom>
            <a:noFill/>
          </p:spPr>
          <p:txBody>
            <a:bodyPr wrap="square" rtlCol="0" anchor="ctr">
              <a:spAutoFit/>
            </a:bodyPr>
            <a:lstStyle/>
            <a:p>
              <a:pPr algn="ctr"/>
              <a:r>
                <a:rPr lang="en-US" sz="1200" dirty="0" smtClean="0">
                  <a:latin typeface="Calibri Light" panose="020F0302020204030204" pitchFamily="34" charset="0"/>
                </a:rPr>
                <a:t>Network Cable</a:t>
              </a:r>
            </a:p>
          </p:txBody>
        </p:sp>
        <p:cxnSp>
          <p:nvCxnSpPr>
            <p:cNvPr id="133" name="Straight Arrow Connector 132"/>
            <p:cNvCxnSpPr/>
            <p:nvPr/>
          </p:nvCxnSpPr>
          <p:spPr>
            <a:xfrm>
              <a:off x="1646221" y="2175248"/>
              <a:ext cx="1281074" cy="0"/>
            </a:xfrm>
            <a:prstGeom prst="straightConnector1">
              <a:avLst/>
            </a:prstGeom>
            <a:ln>
              <a:solidFill>
                <a:srgbClr val="ED1C2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Home Router"/>
          <p:cNvGrpSpPr/>
          <p:nvPr/>
        </p:nvGrpSpPr>
        <p:grpSpPr>
          <a:xfrm>
            <a:off x="2657592" y="1828959"/>
            <a:ext cx="1181459" cy="1054722"/>
            <a:chOff x="2657592" y="1828959"/>
            <a:chExt cx="1181459" cy="1054722"/>
          </a:xfrm>
        </p:grpSpPr>
        <p:grpSp>
          <p:nvGrpSpPr>
            <p:cNvPr id="20" name="Group 19"/>
            <p:cNvGrpSpPr/>
            <p:nvPr/>
          </p:nvGrpSpPr>
          <p:grpSpPr>
            <a:xfrm>
              <a:off x="3066704" y="1828959"/>
              <a:ext cx="363235" cy="782853"/>
              <a:chOff x="2657189" y="1828959"/>
              <a:chExt cx="363235" cy="782853"/>
            </a:xfrm>
          </p:grpSpPr>
          <p:sp>
            <p:nvSpPr>
              <p:cNvPr id="117" name="Freeform 5"/>
              <p:cNvSpPr>
                <a:spLocks/>
              </p:cNvSpPr>
              <p:nvPr/>
            </p:nvSpPr>
            <p:spPr bwMode="auto">
              <a:xfrm>
                <a:off x="2848023" y="1828959"/>
                <a:ext cx="85658" cy="754662"/>
              </a:xfrm>
              <a:custGeom>
                <a:avLst/>
                <a:gdLst>
                  <a:gd name="T0" fmla="*/ 28 w 33"/>
                  <a:gd name="T1" fmla="*/ 0 h 292"/>
                  <a:gd name="T2" fmla="*/ 0 w 33"/>
                  <a:gd name="T3" fmla="*/ 0 h 292"/>
                  <a:gd name="T4" fmla="*/ 0 w 33"/>
                  <a:gd name="T5" fmla="*/ 134 h 292"/>
                  <a:gd name="T6" fmla="*/ 9 w 33"/>
                  <a:gd name="T7" fmla="*/ 146 h 292"/>
                  <a:gd name="T8" fmla="*/ 0 w 33"/>
                  <a:gd name="T9" fmla="*/ 158 h 292"/>
                  <a:gd name="T10" fmla="*/ 0 w 33"/>
                  <a:gd name="T11" fmla="*/ 292 h 292"/>
                  <a:gd name="T12" fmla="*/ 28 w 33"/>
                  <a:gd name="T13" fmla="*/ 292 h 292"/>
                  <a:gd name="T14" fmla="*/ 33 w 33"/>
                  <a:gd name="T15" fmla="*/ 287 h 292"/>
                  <a:gd name="T16" fmla="*/ 33 w 33"/>
                  <a:gd name="T17" fmla="*/ 6 h 292"/>
                  <a:gd name="T18" fmla="*/ 28 w 33"/>
                  <a:gd name="T1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92">
                    <a:moveTo>
                      <a:pt x="28" y="0"/>
                    </a:moveTo>
                    <a:cubicBezTo>
                      <a:pt x="0" y="0"/>
                      <a:pt x="0" y="0"/>
                      <a:pt x="0" y="0"/>
                    </a:cubicBezTo>
                    <a:cubicBezTo>
                      <a:pt x="0" y="134"/>
                      <a:pt x="0" y="134"/>
                      <a:pt x="0" y="134"/>
                    </a:cubicBezTo>
                    <a:cubicBezTo>
                      <a:pt x="5" y="136"/>
                      <a:pt x="9" y="141"/>
                      <a:pt x="9" y="146"/>
                    </a:cubicBezTo>
                    <a:cubicBezTo>
                      <a:pt x="9" y="152"/>
                      <a:pt x="5" y="156"/>
                      <a:pt x="0" y="158"/>
                    </a:cubicBezTo>
                    <a:cubicBezTo>
                      <a:pt x="0" y="292"/>
                      <a:pt x="0" y="292"/>
                      <a:pt x="0" y="292"/>
                    </a:cubicBezTo>
                    <a:cubicBezTo>
                      <a:pt x="28" y="292"/>
                      <a:pt x="28" y="292"/>
                      <a:pt x="28" y="292"/>
                    </a:cubicBezTo>
                    <a:cubicBezTo>
                      <a:pt x="31" y="292"/>
                      <a:pt x="33" y="290"/>
                      <a:pt x="33" y="287"/>
                    </a:cubicBezTo>
                    <a:cubicBezTo>
                      <a:pt x="33" y="6"/>
                      <a:pt x="33" y="6"/>
                      <a:pt x="33" y="6"/>
                    </a:cubicBezTo>
                    <a:cubicBezTo>
                      <a:pt x="33" y="3"/>
                      <a:pt x="31" y="0"/>
                      <a:pt x="28" y="0"/>
                    </a:cubicBezTo>
                    <a:close/>
                  </a:path>
                </a:pathLst>
              </a:custGeom>
              <a:solidFill>
                <a:srgbClr val="2F3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6"/>
              <p:cNvSpPr>
                <a:spLocks/>
              </p:cNvSpPr>
              <p:nvPr/>
            </p:nvSpPr>
            <p:spPr bwMode="auto">
              <a:xfrm>
                <a:off x="2742847" y="1828959"/>
                <a:ext cx="83490" cy="754662"/>
              </a:xfrm>
              <a:custGeom>
                <a:avLst/>
                <a:gdLst>
                  <a:gd name="T0" fmla="*/ 32 w 32"/>
                  <a:gd name="T1" fmla="*/ 158 h 292"/>
                  <a:gd name="T2" fmla="*/ 24 w 32"/>
                  <a:gd name="T3" fmla="*/ 146 h 292"/>
                  <a:gd name="T4" fmla="*/ 32 w 32"/>
                  <a:gd name="T5" fmla="*/ 134 h 292"/>
                  <a:gd name="T6" fmla="*/ 32 w 32"/>
                  <a:gd name="T7" fmla="*/ 0 h 292"/>
                  <a:gd name="T8" fmla="*/ 5 w 32"/>
                  <a:gd name="T9" fmla="*/ 0 h 292"/>
                  <a:gd name="T10" fmla="*/ 0 w 32"/>
                  <a:gd name="T11" fmla="*/ 6 h 292"/>
                  <a:gd name="T12" fmla="*/ 0 w 32"/>
                  <a:gd name="T13" fmla="*/ 287 h 292"/>
                  <a:gd name="T14" fmla="*/ 5 w 32"/>
                  <a:gd name="T15" fmla="*/ 292 h 292"/>
                  <a:gd name="T16" fmla="*/ 32 w 32"/>
                  <a:gd name="T17" fmla="*/ 292 h 292"/>
                  <a:gd name="T18" fmla="*/ 32 w 32"/>
                  <a:gd name="T19" fmla="*/ 15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92">
                    <a:moveTo>
                      <a:pt x="32" y="158"/>
                    </a:moveTo>
                    <a:cubicBezTo>
                      <a:pt x="28" y="156"/>
                      <a:pt x="24" y="152"/>
                      <a:pt x="24" y="146"/>
                    </a:cubicBezTo>
                    <a:cubicBezTo>
                      <a:pt x="24" y="141"/>
                      <a:pt x="28" y="136"/>
                      <a:pt x="32" y="134"/>
                    </a:cubicBezTo>
                    <a:cubicBezTo>
                      <a:pt x="32" y="0"/>
                      <a:pt x="32" y="0"/>
                      <a:pt x="32" y="0"/>
                    </a:cubicBezTo>
                    <a:cubicBezTo>
                      <a:pt x="5" y="0"/>
                      <a:pt x="5" y="0"/>
                      <a:pt x="5" y="0"/>
                    </a:cubicBezTo>
                    <a:cubicBezTo>
                      <a:pt x="2" y="0"/>
                      <a:pt x="0" y="3"/>
                      <a:pt x="0" y="6"/>
                    </a:cubicBezTo>
                    <a:cubicBezTo>
                      <a:pt x="0" y="287"/>
                      <a:pt x="0" y="287"/>
                      <a:pt x="0" y="287"/>
                    </a:cubicBezTo>
                    <a:cubicBezTo>
                      <a:pt x="0" y="290"/>
                      <a:pt x="2" y="292"/>
                      <a:pt x="5" y="292"/>
                    </a:cubicBezTo>
                    <a:cubicBezTo>
                      <a:pt x="32" y="292"/>
                      <a:pt x="32" y="292"/>
                      <a:pt x="32" y="292"/>
                    </a:cubicBezTo>
                    <a:lnTo>
                      <a:pt x="32" y="158"/>
                    </a:lnTo>
                    <a:close/>
                  </a:path>
                </a:pathLst>
              </a:custGeom>
              <a:solidFill>
                <a:srgbClr val="2F3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7"/>
              <p:cNvSpPr>
                <a:spLocks/>
              </p:cNvSpPr>
              <p:nvPr/>
            </p:nvSpPr>
            <p:spPr bwMode="auto">
              <a:xfrm>
                <a:off x="2657189" y="2596632"/>
                <a:ext cx="363235" cy="15180"/>
              </a:xfrm>
              <a:custGeom>
                <a:avLst/>
                <a:gdLst>
                  <a:gd name="T0" fmla="*/ 0 w 335"/>
                  <a:gd name="T1" fmla="*/ 0 h 14"/>
                  <a:gd name="T2" fmla="*/ 335 w 335"/>
                  <a:gd name="T3" fmla="*/ 0 h 14"/>
                  <a:gd name="T4" fmla="*/ 335 w 335"/>
                  <a:gd name="T5" fmla="*/ 14 h 14"/>
                  <a:gd name="T6" fmla="*/ 0 w 335"/>
                  <a:gd name="T7" fmla="*/ 14 h 14"/>
                  <a:gd name="T8" fmla="*/ 0 w 335"/>
                  <a:gd name="T9" fmla="*/ 0 h 14"/>
                  <a:gd name="T10" fmla="*/ 0 w 335"/>
                  <a:gd name="T11" fmla="*/ 0 h 14"/>
                </a:gdLst>
                <a:ahLst/>
                <a:cxnLst>
                  <a:cxn ang="0">
                    <a:pos x="T0" y="T1"/>
                  </a:cxn>
                  <a:cxn ang="0">
                    <a:pos x="T2" y="T3"/>
                  </a:cxn>
                  <a:cxn ang="0">
                    <a:pos x="T4" y="T5"/>
                  </a:cxn>
                  <a:cxn ang="0">
                    <a:pos x="T6" y="T7"/>
                  </a:cxn>
                  <a:cxn ang="0">
                    <a:pos x="T8" y="T9"/>
                  </a:cxn>
                  <a:cxn ang="0">
                    <a:pos x="T10" y="T11"/>
                  </a:cxn>
                </a:cxnLst>
                <a:rect l="0" t="0" r="r" b="b"/>
                <a:pathLst>
                  <a:path w="335" h="14">
                    <a:moveTo>
                      <a:pt x="0" y="0"/>
                    </a:moveTo>
                    <a:lnTo>
                      <a:pt x="335" y="0"/>
                    </a:lnTo>
                    <a:lnTo>
                      <a:pt x="335" y="14"/>
                    </a:lnTo>
                    <a:lnTo>
                      <a:pt x="0" y="14"/>
                    </a:lnTo>
                    <a:lnTo>
                      <a:pt x="0" y="0"/>
                    </a:lnTo>
                    <a:lnTo>
                      <a:pt x="0" y="0"/>
                    </a:lnTo>
                    <a:close/>
                  </a:path>
                </a:pathLst>
              </a:custGeom>
              <a:solidFill>
                <a:srgbClr val="2F3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
              <p:cNvSpPr>
                <a:spLocks/>
              </p:cNvSpPr>
              <p:nvPr/>
            </p:nvSpPr>
            <p:spPr bwMode="auto">
              <a:xfrm>
                <a:off x="2742847" y="1981843"/>
                <a:ext cx="36866" cy="20602"/>
              </a:xfrm>
              <a:custGeom>
                <a:avLst/>
                <a:gdLst>
                  <a:gd name="T0" fmla="*/ 0 w 34"/>
                  <a:gd name="T1" fmla="*/ 0 h 19"/>
                  <a:gd name="T2" fmla="*/ 34 w 34"/>
                  <a:gd name="T3" fmla="*/ 0 h 19"/>
                  <a:gd name="T4" fmla="*/ 34 w 34"/>
                  <a:gd name="T5" fmla="*/ 19 h 19"/>
                  <a:gd name="T6" fmla="*/ 0 w 34"/>
                  <a:gd name="T7" fmla="*/ 19 h 19"/>
                  <a:gd name="T8" fmla="*/ 0 w 34"/>
                  <a:gd name="T9" fmla="*/ 0 h 19"/>
                  <a:gd name="T10" fmla="*/ 0 w 34"/>
                  <a:gd name="T11" fmla="*/ 0 h 19"/>
                </a:gdLst>
                <a:ahLst/>
                <a:cxnLst>
                  <a:cxn ang="0">
                    <a:pos x="T0" y="T1"/>
                  </a:cxn>
                  <a:cxn ang="0">
                    <a:pos x="T2" y="T3"/>
                  </a:cxn>
                  <a:cxn ang="0">
                    <a:pos x="T4" y="T5"/>
                  </a:cxn>
                  <a:cxn ang="0">
                    <a:pos x="T6" y="T7"/>
                  </a:cxn>
                  <a:cxn ang="0">
                    <a:pos x="T8" y="T9"/>
                  </a:cxn>
                  <a:cxn ang="0">
                    <a:pos x="T10" y="T11"/>
                  </a:cxn>
                </a:cxnLst>
                <a:rect l="0" t="0" r="r" b="b"/>
                <a:pathLst>
                  <a:path w="34" h="19">
                    <a:moveTo>
                      <a:pt x="0" y="0"/>
                    </a:moveTo>
                    <a:lnTo>
                      <a:pt x="34" y="0"/>
                    </a:lnTo>
                    <a:lnTo>
                      <a:pt x="34" y="19"/>
                    </a:lnTo>
                    <a:lnTo>
                      <a:pt x="0" y="19"/>
                    </a:lnTo>
                    <a:lnTo>
                      <a:pt x="0" y="0"/>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9"/>
              <p:cNvSpPr>
                <a:spLocks/>
              </p:cNvSpPr>
              <p:nvPr/>
            </p:nvSpPr>
            <p:spPr bwMode="auto">
              <a:xfrm>
                <a:off x="2742847" y="2026299"/>
                <a:ext cx="36866" cy="20602"/>
              </a:xfrm>
              <a:custGeom>
                <a:avLst/>
                <a:gdLst>
                  <a:gd name="T0" fmla="*/ 0 w 34"/>
                  <a:gd name="T1" fmla="*/ 0 h 19"/>
                  <a:gd name="T2" fmla="*/ 34 w 34"/>
                  <a:gd name="T3" fmla="*/ 0 h 19"/>
                  <a:gd name="T4" fmla="*/ 34 w 34"/>
                  <a:gd name="T5" fmla="*/ 19 h 19"/>
                  <a:gd name="T6" fmla="*/ 0 w 34"/>
                  <a:gd name="T7" fmla="*/ 19 h 19"/>
                  <a:gd name="T8" fmla="*/ 0 w 34"/>
                  <a:gd name="T9" fmla="*/ 0 h 19"/>
                  <a:gd name="T10" fmla="*/ 0 w 34"/>
                  <a:gd name="T11" fmla="*/ 0 h 19"/>
                </a:gdLst>
                <a:ahLst/>
                <a:cxnLst>
                  <a:cxn ang="0">
                    <a:pos x="T0" y="T1"/>
                  </a:cxn>
                  <a:cxn ang="0">
                    <a:pos x="T2" y="T3"/>
                  </a:cxn>
                  <a:cxn ang="0">
                    <a:pos x="T4" y="T5"/>
                  </a:cxn>
                  <a:cxn ang="0">
                    <a:pos x="T6" y="T7"/>
                  </a:cxn>
                  <a:cxn ang="0">
                    <a:pos x="T8" y="T9"/>
                  </a:cxn>
                  <a:cxn ang="0">
                    <a:pos x="T10" y="T11"/>
                  </a:cxn>
                </a:cxnLst>
                <a:rect l="0" t="0" r="r" b="b"/>
                <a:pathLst>
                  <a:path w="34" h="19">
                    <a:moveTo>
                      <a:pt x="0" y="0"/>
                    </a:moveTo>
                    <a:lnTo>
                      <a:pt x="34" y="0"/>
                    </a:lnTo>
                    <a:lnTo>
                      <a:pt x="34" y="19"/>
                    </a:lnTo>
                    <a:lnTo>
                      <a:pt x="0" y="19"/>
                    </a:lnTo>
                    <a:lnTo>
                      <a:pt x="0" y="0"/>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
              <p:cNvSpPr>
                <a:spLocks/>
              </p:cNvSpPr>
              <p:nvPr/>
            </p:nvSpPr>
            <p:spPr bwMode="auto">
              <a:xfrm>
                <a:off x="2742847" y="2067501"/>
                <a:ext cx="36866" cy="22770"/>
              </a:xfrm>
              <a:custGeom>
                <a:avLst/>
                <a:gdLst>
                  <a:gd name="T0" fmla="*/ 0 w 34"/>
                  <a:gd name="T1" fmla="*/ 0 h 21"/>
                  <a:gd name="T2" fmla="*/ 34 w 34"/>
                  <a:gd name="T3" fmla="*/ 0 h 21"/>
                  <a:gd name="T4" fmla="*/ 34 w 34"/>
                  <a:gd name="T5" fmla="*/ 21 h 21"/>
                  <a:gd name="T6" fmla="*/ 0 w 34"/>
                  <a:gd name="T7" fmla="*/ 21 h 21"/>
                  <a:gd name="T8" fmla="*/ 0 w 34"/>
                  <a:gd name="T9" fmla="*/ 0 h 21"/>
                  <a:gd name="T10" fmla="*/ 0 w 34"/>
                  <a:gd name="T11" fmla="*/ 0 h 21"/>
                </a:gdLst>
                <a:ahLst/>
                <a:cxnLst>
                  <a:cxn ang="0">
                    <a:pos x="T0" y="T1"/>
                  </a:cxn>
                  <a:cxn ang="0">
                    <a:pos x="T2" y="T3"/>
                  </a:cxn>
                  <a:cxn ang="0">
                    <a:pos x="T4" y="T5"/>
                  </a:cxn>
                  <a:cxn ang="0">
                    <a:pos x="T6" y="T7"/>
                  </a:cxn>
                  <a:cxn ang="0">
                    <a:pos x="T8" y="T9"/>
                  </a:cxn>
                  <a:cxn ang="0">
                    <a:pos x="T10" y="T11"/>
                  </a:cxn>
                </a:cxnLst>
                <a:rect l="0" t="0" r="r" b="b"/>
                <a:pathLst>
                  <a:path w="34" h="21">
                    <a:moveTo>
                      <a:pt x="0" y="0"/>
                    </a:moveTo>
                    <a:lnTo>
                      <a:pt x="34" y="0"/>
                    </a:lnTo>
                    <a:lnTo>
                      <a:pt x="34" y="21"/>
                    </a:lnTo>
                    <a:lnTo>
                      <a:pt x="0" y="21"/>
                    </a:lnTo>
                    <a:lnTo>
                      <a:pt x="0" y="0"/>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7" name="TextBox 56"/>
            <p:cNvSpPr txBox="1"/>
            <p:nvPr/>
          </p:nvSpPr>
          <p:spPr>
            <a:xfrm>
              <a:off x="2657592" y="2611812"/>
              <a:ext cx="1181459" cy="271869"/>
            </a:xfrm>
            <a:prstGeom prst="rect">
              <a:avLst/>
            </a:prstGeom>
            <a:noFill/>
          </p:spPr>
          <p:txBody>
            <a:bodyPr wrap="square" rtlCol="0">
              <a:spAutoFit/>
            </a:bodyPr>
            <a:lstStyle>
              <a:defPPr>
                <a:defRPr lang="en-US"/>
              </a:defPPr>
              <a:lvl1pPr>
                <a:defRPr sz="1600">
                  <a:latin typeface="Arial" panose="020B0604020202020204" pitchFamily="34" charset="0"/>
                  <a:cs typeface="Arial" panose="020B0604020202020204" pitchFamily="34" charset="0"/>
                </a:defRPr>
              </a:lvl1pPr>
            </a:lstStyle>
            <a:p>
              <a:pPr algn="ctr">
                <a:lnSpc>
                  <a:spcPts val="1400"/>
                </a:lnSpc>
              </a:pPr>
              <a:r>
                <a:rPr lang="en-US" sz="1400" dirty="0">
                  <a:latin typeface="Calibri Light" panose="020F0302020204030204" pitchFamily="34" charset="0"/>
                </a:rPr>
                <a:t>Home Router</a:t>
              </a:r>
            </a:p>
          </p:txBody>
        </p:sp>
      </p:grpSp>
      <p:grpSp>
        <p:nvGrpSpPr>
          <p:cNvPr id="7" name="arrow2"/>
          <p:cNvGrpSpPr/>
          <p:nvPr/>
        </p:nvGrpSpPr>
        <p:grpSpPr>
          <a:xfrm>
            <a:off x="3539524" y="1887799"/>
            <a:ext cx="1326505" cy="570244"/>
            <a:chOff x="3539524" y="1887799"/>
            <a:chExt cx="1326505" cy="570244"/>
          </a:xfrm>
        </p:grpSpPr>
        <p:sp>
          <p:nvSpPr>
            <p:cNvPr id="146" name="TextBox 145"/>
            <p:cNvSpPr txBox="1"/>
            <p:nvPr/>
          </p:nvSpPr>
          <p:spPr>
            <a:xfrm>
              <a:off x="3539524" y="2181044"/>
              <a:ext cx="1326505" cy="276999"/>
            </a:xfrm>
            <a:prstGeom prst="rect">
              <a:avLst/>
            </a:prstGeom>
            <a:noFill/>
          </p:spPr>
          <p:txBody>
            <a:bodyPr wrap="square" rtlCol="0" anchor="ctr">
              <a:spAutoFit/>
            </a:bodyPr>
            <a:lstStyle/>
            <a:p>
              <a:pPr algn="ctr"/>
              <a:r>
                <a:rPr lang="en-US" sz="1200" dirty="0">
                  <a:latin typeface="Calibri Light" panose="020F0302020204030204" pitchFamily="34" charset="0"/>
                </a:rPr>
                <a:t>ID: MAC Address</a:t>
              </a:r>
            </a:p>
          </p:txBody>
        </p:sp>
        <p:sp>
          <p:nvSpPr>
            <p:cNvPr id="147" name="TextBox 146"/>
            <p:cNvSpPr txBox="1"/>
            <p:nvPr/>
          </p:nvSpPr>
          <p:spPr>
            <a:xfrm>
              <a:off x="3539524" y="1887799"/>
              <a:ext cx="1326505" cy="276999"/>
            </a:xfrm>
            <a:prstGeom prst="rect">
              <a:avLst/>
            </a:prstGeom>
            <a:noFill/>
          </p:spPr>
          <p:txBody>
            <a:bodyPr wrap="square" rtlCol="0" anchor="ctr">
              <a:spAutoFit/>
            </a:bodyPr>
            <a:lstStyle/>
            <a:p>
              <a:pPr algn="ctr"/>
              <a:r>
                <a:rPr lang="en-US" sz="1200" dirty="0">
                  <a:latin typeface="Calibri Light" panose="020F0302020204030204" pitchFamily="34" charset="0"/>
                </a:rPr>
                <a:t>Plug &amp; Play</a:t>
              </a:r>
            </a:p>
          </p:txBody>
        </p:sp>
        <p:cxnSp>
          <p:nvCxnSpPr>
            <p:cNvPr id="148" name="Straight Arrow Connector 147"/>
            <p:cNvCxnSpPr/>
            <p:nvPr/>
          </p:nvCxnSpPr>
          <p:spPr>
            <a:xfrm>
              <a:off x="3562239" y="2175248"/>
              <a:ext cx="1281074" cy="0"/>
            </a:xfrm>
            <a:prstGeom prst="straightConnector1">
              <a:avLst/>
            </a:prstGeom>
            <a:ln>
              <a:solidFill>
                <a:srgbClr val="ED1C2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cloud"/>
          <p:cNvGrpSpPr/>
          <p:nvPr/>
        </p:nvGrpSpPr>
        <p:grpSpPr>
          <a:xfrm>
            <a:off x="4979166" y="1571600"/>
            <a:ext cx="1557406" cy="1098925"/>
            <a:chOff x="5101205" y="3552667"/>
            <a:chExt cx="1557406" cy="1098925"/>
          </a:xfrm>
        </p:grpSpPr>
        <p:sp>
          <p:nvSpPr>
            <p:cNvPr id="136" name="Freeform 19"/>
            <p:cNvSpPr>
              <a:spLocks/>
            </p:cNvSpPr>
            <p:nvPr/>
          </p:nvSpPr>
          <p:spPr bwMode="auto">
            <a:xfrm>
              <a:off x="5101205" y="3552667"/>
              <a:ext cx="1557406" cy="1098925"/>
            </a:xfrm>
            <a:custGeom>
              <a:avLst/>
              <a:gdLst>
                <a:gd name="T0" fmla="*/ 134 w 166"/>
                <a:gd name="T1" fmla="*/ 42 h 111"/>
                <a:gd name="T2" fmla="*/ 83 w 166"/>
                <a:gd name="T3" fmla="*/ 0 h 111"/>
                <a:gd name="T4" fmla="*/ 37 w 166"/>
                <a:gd name="T5" fmla="*/ 28 h 111"/>
                <a:gd name="T6" fmla="*/ 0 w 166"/>
                <a:gd name="T7" fmla="*/ 69 h 111"/>
                <a:gd name="T8" fmla="*/ 42 w 166"/>
                <a:gd name="T9" fmla="*/ 111 h 111"/>
                <a:gd name="T10" fmla="*/ 132 w 166"/>
                <a:gd name="T11" fmla="*/ 111 h 111"/>
                <a:gd name="T12" fmla="*/ 166 w 166"/>
                <a:gd name="T13" fmla="*/ 76 h 111"/>
                <a:gd name="T14" fmla="*/ 134 w 166"/>
                <a:gd name="T15" fmla="*/ 42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11">
                  <a:moveTo>
                    <a:pt x="134" y="42"/>
                  </a:moveTo>
                  <a:cubicBezTo>
                    <a:pt x="130" y="18"/>
                    <a:pt x="109" y="0"/>
                    <a:pt x="83" y="0"/>
                  </a:cubicBezTo>
                  <a:cubicBezTo>
                    <a:pt x="63" y="0"/>
                    <a:pt x="46" y="11"/>
                    <a:pt x="37" y="28"/>
                  </a:cubicBezTo>
                  <a:cubicBezTo>
                    <a:pt x="16" y="31"/>
                    <a:pt x="0" y="48"/>
                    <a:pt x="0" y="69"/>
                  </a:cubicBezTo>
                  <a:cubicBezTo>
                    <a:pt x="0" y="92"/>
                    <a:pt x="19" y="111"/>
                    <a:pt x="42" y="111"/>
                  </a:cubicBezTo>
                  <a:cubicBezTo>
                    <a:pt x="132" y="111"/>
                    <a:pt x="132" y="111"/>
                    <a:pt x="132" y="111"/>
                  </a:cubicBezTo>
                  <a:cubicBezTo>
                    <a:pt x="151" y="111"/>
                    <a:pt x="166" y="96"/>
                    <a:pt x="166" y="76"/>
                  </a:cubicBezTo>
                  <a:cubicBezTo>
                    <a:pt x="166" y="58"/>
                    <a:pt x="152" y="43"/>
                    <a:pt x="134" y="42"/>
                  </a:cubicBezTo>
                  <a:close/>
                </a:path>
              </a:pathLst>
            </a:custGeom>
            <a:solidFill>
              <a:schemeClr val="bg1">
                <a:lumMod val="85000"/>
              </a:schemeClr>
            </a:solid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5"/>
            <p:cNvSpPr>
              <a:spLocks/>
            </p:cNvSpPr>
            <p:nvPr/>
          </p:nvSpPr>
          <p:spPr bwMode="auto">
            <a:xfrm>
              <a:off x="5627804" y="3705837"/>
              <a:ext cx="387390" cy="250100"/>
            </a:xfrm>
            <a:custGeom>
              <a:avLst/>
              <a:gdLst>
                <a:gd name="T0" fmla="*/ 1040 w 1351"/>
                <a:gd name="T1" fmla="*/ 64 h 872"/>
                <a:gd name="T2" fmla="*/ 1098 w 1351"/>
                <a:gd name="T3" fmla="*/ 94 h 872"/>
                <a:gd name="T4" fmla="*/ 1347 w 1351"/>
                <a:gd name="T5" fmla="*/ 668 h 872"/>
                <a:gd name="T6" fmla="*/ 1327 w 1351"/>
                <a:gd name="T7" fmla="*/ 872 h 872"/>
                <a:gd name="T8" fmla="*/ 1268 w 1351"/>
                <a:gd name="T9" fmla="*/ 758 h 872"/>
                <a:gd name="T10" fmla="*/ 807 w 1351"/>
                <a:gd name="T11" fmla="*/ 421 h 872"/>
                <a:gd name="T12" fmla="*/ 132 w 1351"/>
                <a:gd name="T13" fmla="*/ 487 h 872"/>
                <a:gd name="T14" fmla="*/ 0 w 1351"/>
                <a:gd name="T15" fmla="*/ 559 h 872"/>
                <a:gd name="T16" fmla="*/ 167 w 1351"/>
                <a:gd name="T17" fmla="*/ 343 h 872"/>
                <a:gd name="T18" fmla="*/ 1040 w 1351"/>
                <a:gd name="T19" fmla="*/ 6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1" h="872">
                  <a:moveTo>
                    <a:pt x="1040" y="64"/>
                  </a:moveTo>
                  <a:cubicBezTo>
                    <a:pt x="1050" y="66"/>
                    <a:pt x="1098" y="94"/>
                    <a:pt x="1098" y="94"/>
                  </a:cubicBezTo>
                  <a:cubicBezTo>
                    <a:pt x="1275" y="214"/>
                    <a:pt x="1351" y="475"/>
                    <a:pt x="1347" y="668"/>
                  </a:cubicBezTo>
                  <a:cubicBezTo>
                    <a:pt x="1347" y="740"/>
                    <a:pt x="1333" y="800"/>
                    <a:pt x="1327" y="872"/>
                  </a:cubicBezTo>
                  <a:cubicBezTo>
                    <a:pt x="1304" y="830"/>
                    <a:pt x="1289" y="794"/>
                    <a:pt x="1268" y="758"/>
                  </a:cubicBezTo>
                  <a:cubicBezTo>
                    <a:pt x="1167" y="578"/>
                    <a:pt x="916" y="445"/>
                    <a:pt x="807" y="421"/>
                  </a:cubicBezTo>
                  <a:cubicBezTo>
                    <a:pt x="567" y="355"/>
                    <a:pt x="318" y="391"/>
                    <a:pt x="132" y="487"/>
                  </a:cubicBezTo>
                  <a:cubicBezTo>
                    <a:pt x="0" y="559"/>
                    <a:pt x="0" y="559"/>
                    <a:pt x="0" y="559"/>
                  </a:cubicBezTo>
                  <a:cubicBezTo>
                    <a:pt x="53" y="487"/>
                    <a:pt x="105" y="409"/>
                    <a:pt x="167" y="343"/>
                  </a:cubicBezTo>
                  <a:cubicBezTo>
                    <a:pt x="371" y="133"/>
                    <a:pt x="714" y="0"/>
                    <a:pt x="1040" y="64"/>
                  </a:cubicBez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6"/>
            <p:cNvSpPr>
              <a:spLocks/>
            </p:cNvSpPr>
            <p:nvPr/>
          </p:nvSpPr>
          <p:spPr bwMode="auto">
            <a:xfrm>
              <a:off x="5948768" y="3756086"/>
              <a:ext cx="211876" cy="361764"/>
            </a:xfrm>
            <a:custGeom>
              <a:avLst/>
              <a:gdLst>
                <a:gd name="T0" fmla="*/ 238 w 739"/>
                <a:gd name="T1" fmla="*/ 0 h 1262"/>
                <a:gd name="T2" fmla="*/ 372 w 739"/>
                <a:gd name="T3" fmla="*/ 96 h 1262"/>
                <a:gd name="T4" fmla="*/ 691 w 739"/>
                <a:gd name="T5" fmla="*/ 583 h 1262"/>
                <a:gd name="T6" fmla="*/ 584 w 739"/>
                <a:gd name="T7" fmla="*/ 986 h 1262"/>
                <a:gd name="T8" fmla="*/ 109 w 739"/>
                <a:gd name="T9" fmla="*/ 1244 h 1262"/>
                <a:gd name="T10" fmla="*/ 0 w 739"/>
                <a:gd name="T11" fmla="*/ 1262 h 1262"/>
                <a:gd name="T12" fmla="*/ 321 w 739"/>
                <a:gd name="T13" fmla="*/ 204 h 1262"/>
                <a:gd name="T14" fmla="*/ 238 w 739"/>
                <a:gd name="T15" fmla="*/ 0 h 1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9" h="1262">
                  <a:moveTo>
                    <a:pt x="238" y="0"/>
                  </a:moveTo>
                  <a:cubicBezTo>
                    <a:pt x="282" y="30"/>
                    <a:pt x="326" y="60"/>
                    <a:pt x="372" y="96"/>
                  </a:cubicBezTo>
                  <a:cubicBezTo>
                    <a:pt x="532" y="228"/>
                    <a:pt x="638" y="403"/>
                    <a:pt x="691" y="583"/>
                  </a:cubicBezTo>
                  <a:cubicBezTo>
                    <a:pt x="739" y="745"/>
                    <a:pt x="672" y="883"/>
                    <a:pt x="584" y="986"/>
                  </a:cubicBezTo>
                  <a:cubicBezTo>
                    <a:pt x="468" y="1118"/>
                    <a:pt x="299" y="1208"/>
                    <a:pt x="109" y="1244"/>
                  </a:cubicBezTo>
                  <a:cubicBezTo>
                    <a:pt x="0" y="1262"/>
                    <a:pt x="0" y="1262"/>
                    <a:pt x="0" y="1262"/>
                  </a:cubicBezTo>
                  <a:cubicBezTo>
                    <a:pt x="237" y="1016"/>
                    <a:pt x="436" y="601"/>
                    <a:pt x="321" y="204"/>
                  </a:cubicBezTo>
                  <a:cubicBezTo>
                    <a:pt x="303" y="132"/>
                    <a:pt x="274" y="66"/>
                    <a:pt x="238" y="0"/>
                  </a:cubicBezTo>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7"/>
            <p:cNvSpPr>
              <a:spLocks/>
            </p:cNvSpPr>
            <p:nvPr/>
          </p:nvSpPr>
          <p:spPr bwMode="auto">
            <a:xfrm>
              <a:off x="5599172" y="3845561"/>
              <a:ext cx="245805" cy="427474"/>
            </a:xfrm>
            <a:custGeom>
              <a:avLst/>
              <a:gdLst>
                <a:gd name="T0" fmla="*/ 639 w 857"/>
                <a:gd name="T1" fmla="*/ 1431 h 1491"/>
                <a:gd name="T2" fmla="*/ 3 w 857"/>
                <a:gd name="T3" fmla="*/ 535 h 1491"/>
                <a:gd name="T4" fmla="*/ 745 w 857"/>
                <a:gd name="T5" fmla="*/ 30 h 1491"/>
                <a:gd name="T6" fmla="*/ 857 w 857"/>
                <a:gd name="T7" fmla="*/ 42 h 1491"/>
                <a:gd name="T8" fmla="*/ 697 w 857"/>
                <a:gd name="T9" fmla="*/ 145 h 1491"/>
                <a:gd name="T10" fmla="*/ 522 w 857"/>
                <a:gd name="T11" fmla="*/ 355 h 1491"/>
                <a:gd name="T12" fmla="*/ 638 w 857"/>
                <a:gd name="T13" fmla="*/ 1311 h 1491"/>
                <a:gd name="T14" fmla="*/ 823 w 857"/>
                <a:gd name="T15" fmla="*/ 1491 h 1491"/>
                <a:gd name="T16" fmla="*/ 711 w 857"/>
                <a:gd name="T17" fmla="*/ 1455 h 1491"/>
                <a:gd name="T18" fmla="*/ 639 w 857"/>
                <a:gd name="T19" fmla="*/ 1431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7" h="1491">
                  <a:moveTo>
                    <a:pt x="639" y="1431"/>
                  </a:moveTo>
                  <a:cubicBezTo>
                    <a:pt x="237" y="1275"/>
                    <a:pt x="8" y="902"/>
                    <a:pt x="3" y="535"/>
                  </a:cubicBezTo>
                  <a:cubicBezTo>
                    <a:pt x="0" y="175"/>
                    <a:pt x="394" y="0"/>
                    <a:pt x="745" y="30"/>
                  </a:cubicBezTo>
                  <a:cubicBezTo>
                    <a:pt x="857" y="42"/>
                    <a:pt x="857" y="42"/>
                    <a:pt x="857" y="42"/>
                  </a:cubicBezTo>
                  <a:cubicBezTo>
                    <a:pt x="798" y="72"/>
                    <a:pt x="746" y="103"/>
                    <a:pt x="697" y="145"/>
                  </a:cubicBezTo>
                  <a:cubicBezTo>
                    <a:pt x="626" y="199"/>
                    <a:pt x="568" y="277"/>
                    <a:pt x="522" y="355"/>
                  </a:cubicBezTo>
                  <a:cubicBezTo>
                    <a:pt x="391" y="614"/>
                    <a:pt x="397" y="1010"/>
                    <a:pt x="638" y="1311"/>
                  </a:cubicBezTo>
                  <a:cubicBezTo>
                    <a:pt x="691" y="1377"/>
                    <a:pt x="759" y="1431"/>
                    <a:pt x="823" y="1491"/>
                  </a:cubicBezTo>
                  <a:cubicBezTo>
                    <a:pt x="711" y="1455"/>
                    <a:pt x="711" y="1455"/>
                    <a:pt x="711" y="1455"/>
                  </a:cubicBezTo>
                  <a:lnTo>
                    <a:pt x="639" y="1431"/>
                  </a:ln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8"/>
            <p:cNvSpPr>
              <a:spLocks/>
            </p:cNvSpPr>
            <p:nvPr/>
          </p:nvSpPr>
          <p:spPr bwMode="auto">
            <a:xfrm>
              <a:off x="5757793" y="4047416"/>
              <a:ext cx="398556" cy="217602"/>
            </a:xfrm>
            <a:custGeom>
              <a:avLst/>
              <a:gdLst>
                <a:gd name="T0" fmla="*/ 598 w 1390"/>
                <a:gd name="T1" fmla="*/ 759 h 759"/>
                <a:gd name="T2" fmla="*/ 389 w 1390"/>
                <a:gd name="T3" fmla="*/ 699 h 759"/>
                <a:gd name="T4" fmla="*/ 52 w 1390"/>
                <a:gd name="T5" fmla="*/ 263 h 759"/>
                <a:gd name="T6" fmla="*/ 0 w 1390"/>
                <a:gd name="T7" fmla="*/ 42 h 759"/>
                <a:gd name="T8" fmla="*/ 82 w 1390"/>
                <a:gd name="T9" fmla="*/ 148 h 759"/>
                <a:gd name="T10" fmla="*/ 609 w 1390"/>
                <a:gd name="T11" fmla="*/ 366 h 759"/>
                <a:gd name="T12" fmla="*/ 1199 w 1390"/>
                <a:gd name="T13" fmla="*/ 182 h 759"/>
                <a:gd name="T14" fmla="*/ 1390 w 1390"/>
                <a:gd name="T15" fmla="*/ 0 h 759"/>
                <a:gd name="T16" fmla="*/ 1270 w 1390"/>
                <a:gd name="T17" fmla="*/ 301 h 759"/>
                <a:gd name="T18" fmla="*/ 598 w 1390"/>
                <a:gd name="T19"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0" h="759">
                  <a:moveTo>
                    <a:pt x="598" y="759"/>
                  </a:moveTo>
                  <a:cubicBezTo>
                    <a:pt x="532" y="759"/>
                    <a:pt x="460" y="738"/>
                    <a:pt x="389" y="699"/>
                  </a:cubicBezTo>
                  <a:cubicBezTo>
                    <a:pt x="200" y="595"/>
                    <a:pt x="101" y="384"/>
                    <a:pt x="52" y="263"/>
                  </a:cubicBezTo>
                  <a:cubicBezTo>
                    <a:pt x="22" y="189"/>
                    <a:pt x="5" y="51"/>
                    <a:pt x="0" y="42"/>
                  </a:cubicBezTo>
                  <a:cubicBezTo>
                    <a:pt x="24" y="84"/>
                    <a:pt x="53" y="111"/>
                    <a:pt x="82" y="148"/>
                  </a:cubicBezTo>
                  <a:cubicBezTo>
                    <a:pt x="229" y="332"/>
                    <a:pt x="498" y="363"/>
                    <a:pt x="609" y="366"/>
                  </a:cubicBezTo>
                  <a:cubicBezTo>
                    <a:pt x="847" y="372"/>
                    <a:pt x="1029" y="304"/>
                    <a:pt x="1199" y="182"/>
                  </a:cubicBezTo>
                  <a:cubicBezTo>
                    <a:pt x="1253" y="144"/>
                    <a:pt x="1390" y="0"/>
                    <a:pt x="1390" y="0"/>
                  </a:cubicBezTo>
                  <a:cubicBezTo>
                    <a:pt x="1350" y="138"/>
                    <a:pt x="1313" y="222"/>
                    <a:pt x="1270" y="301"/>
                  </a:cubicBezTo>
                  <a:cubicBezTo>
                    <a:pt x="1178" y="470"/>
                    <a:pt x="927" y="759"/>
                    <a:pt x="598" y="759"/>
                  </a:cubicBezTo>
                  <a:close/>
                </a:path>
              </a:pathLst>
            </a:custGeom>
            <a:solidFill>
              <a:srgbClr val="5859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9"/>
            <p:cNvSpPr>
              <a:spLocks/>
            </p:cNvSpPr>
            <p:nvPr/>
          </p:nvSpPr>
          <p:spPr bwMode="auto">
            <a:xfrm>
              <a:off x="5780985" y="3892231"/>
              <a:ext cx="198535" cy="201569"/>
            </a:xfrm>
            <a:custGeom>
              <a:avLst/>
              <a:gdLst>
                <a:gd name="T0" fmla="*/ 1 w 675"/>
                <a:gd name="T1" fmla="*/ 348 h 703"/>
                <a:gd name="T2" fmla="*/ 103 w 675"/>
                <a:gd name="T3" fmla="*/ 601 h 703"/>
                <a:gd name="T4" fmla="*/ 340 w 675"/>
                <a:gd name="T5" fmla="*/ 703 h 703"/>
                <a:gd name="T6" fmla="*/ 578 w 675"/>
                <a:gd name="T7" fmla="*/ 601 h 703"/>
                <a:gd name="T8" fmla="*/ 670 w 675"/>
                <a:gd name="T9" fmla="*/ 348 h 703"/>
                <a:gd name="T10" fmla="*/ 576 w 675"/>
                <a:gd name="T11" fmla="*/ 102 h 703"/>
                <a:gd name="T12" fmla="*/ 338 w 675"/>
                <a:gd name="T13" fmla="*/ 0 h 703"/>
                <a:gd name="T14" fmla="*/ 100 w 675"/>
                <a:gd name="T15" fmla="*/ 102 h 703"/>
                <a:gd name="T16" fmla="*/ 1 w 675"/>
                <a:gd name="T17" fmla="*/ 348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703">
                  <a:moveTo>
                    <a:pt x="1" y="348"/>
                  </a:moveTo>
                  <a:cubicBezTo>
                    <a:pt x="2" y="445"/>
                    <a:pt x="36" y="529"/>
                    <a:pt x="103" y="601"/>
                  </a:cubicBezTo>
                  <a:cubicBezTo>
                    <a:pt x="168" y="667"/>
                    <a:pt x="250" y="703"/>
                    <a:pt x="340" y="703"/>
                  </a:cubicBezTo>
                  <a:cubicBezTo>
                    <a:pt x="436" y="703"/>
                    <a:pt x="511" y="667"/>
                    <a:pt x="578" y="601"/>
                  </a:cubicBezTo>
                  <a:cubicBezTo>
                    <a:pt x="638" y="529"/>
                    <a:pt x="670" y="445"/>
                    <a:pt x="670" y="348"/>
                  </a:cubicBezTo>
                  <a:cubicBezTo>
                    <a:pt x="675" y="252"/>
                    <a:pt x="641" y="168"/>
                    <a:pt x="576" y="102"/>
                  </a:cubicBezTo>
                  <a:cubicBezTo>
                    <a:pt x="510" y="36"/>
                    <a:pt x="429" y="0"/>
                    <a:pt x="338" y="0"/>
                  </a:cubicBezTo>
                  <a:cubicBezTo>
                    <a:pt x="242" y="0"/>
                    <a:pt x="167" y="36"/>
                    <a:pt x="100" y="102"/>
                  </a:cubicBezTo>
                  <a:cubicBezTo>
                    <a:pt x="34" y="174"/>
                    <a:pt x="0" y="252"/>
                    <a:pt x="1" y="348"/>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9"/>
            <p:cNvSpPr>
              <a:spLocks/>
            </p:cNvSpPr>
            <p:nvPr/>
          </p:nvSpPr>
          <p:spPr bwMode="auto">
            <a:xfrm>
              <a:off x="5131590" y="3587176"/>
              <a:ext cx="1496637" cy="1039586"/>
            </a:xfrm>
            <a:custGeom>
              <a:avLst/>
              <a:gdLst>
                <a:gd name="T0" fmla="*/ 134 w 166"/>
                <a:gd name="T1" fmla="*/ 42 h 111"/>
                <a:gd name="T2" fmla="*/ 83 w 166"/>
                <a:gd name="T3" fmla="*/ 0 h 111"/>
                <a:gd name="T4" fmla="*/ 37 w 166"/>
                <a:gd name="T5" fmla="*/ 28 h 111"/>
                <a:gd name="T6" fmla="*/ 0 w 166"/>
                <a:gd name="T7" fmla="*/ 69 h 111"/>
                <a:gd name="T8" fmla="*/ 42 w 166"/>
                <a:gd name="T9" fmla="*/ 111 h 111"/>
                <a:gd name="T10" fmla="*/ 132 w 166"/>
                <a:gd name="T11" fmla="*/ 111 h 111"/>
                <a:gd name="T12" fmla="*/ 166 w 166"/>
                <a:gd name="T13" fmla="*/ 76 h 111"/>
                <a:gd name="T14" fmla="*/ 134 w 166"/>
                <a:gd name="T15" fmla="*/ 42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11">
                  <a:moveTo>
                    <a:pt x="134" y="42"/>
                  </a:moveTo>
                  <a:cubicBezTo>
                    <a:pt x="130" y="18"/>
                    <a:pt x="109" y="0"/>
                    <a:pt x="83" y="0"/>
                  </a:cubicBezTo>
                  <a:cubicBezTo>
                    <a:pt x="63" y="0"/>
                    <a:pt x="46" y="11"/>
                    <a:pt x="37" y="28"/>
                  </a:cubicBezTo>
                  <a:cubicBezTo>
                    <a:pt x="16" y="31"/>
                    <a:pt x="0" y="48"/>
                    <a:pt x="0" y="69"/>
                  </a:cubicBezTo>
                  <a:cubicBezTo>
                    <a:pt x="0" y="92"/>
                    <a:pt x="19" y="111"/>
                    <a:pt x="42" y="111"/>
                  </a:cubicBezTo>
                  <a:cubicBezTo>
                    <a:pt x="132" y="111"/>
                    <a:pt x="132" y="111"/>
                    <a:pt x="132" y="111"/>
                  </a:cubicBezTo>
                  <a:cubicBezTo>
                    <a:pt x="151" y="111"/>
                    <a:pt x="166" y="96"/>
                    <a:pt x="166" y="76"/>
                  </a:cubicBezTo>
                  <a:cubicBezTo>
                    <a:pt x="166" y="58"/>
                    <a:pt x="152" y="43"/>
                    <a:pt x="134" y="42"/>
                  </a:cubicBezTo>
                  <a:close/>
                </a:path>
              </a:pathLst>
            </a:custGeom>
            <a:noFill/>
            <a:ln w="19050" cap="flat">
              <a:solidFill>
                <a:srgbClr val="42505F"/>
              </a:solidFill>
              <a:prstDash val="sysDash"/>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43" name="Rectangle 142"/>
            <p:cNvSpPr/>
            <p:nvPr/>
          </p:nvSpPr>
          <p:spPr>
            <a:xfrm>
              <a:off x="5350821" y="4290396"/>
              <a:ext cx="1058175" cy="307777"/>
            </a:xfrm>
            <a:prstGeom prst="rect">
              <a:avLst/>
            </a:prstGeom>
          </p:spPr>
          <p:txBody>
            <a:bodyPr wrap="none">
              <a:spAutoFit/>
            </a:bodyPr>
            <a:lstStyle/>
            <a:p>
              <a:pPr algn="ctr"/>
              <a:r>
                <a:rPr lang="en-US" sz="1400" b="1" dirty="0" smtClean="0">
                  <a:solidFill>
                    <a:srgbClr val="58595B"/>
                  </a:solidFill>
                  <a:latin typeface="Calibri Light" panose="020F0302020204030204" pitchFamily="34" charset="0"/>
                </a:rPr>
                <a:t>RISCO Cloud</a:t>
              </a:r>
              <a:endParaRPr lang="en-US" sz="1400" b="1" strike="sngStrike" dirty="0">
                <a:solidFill>
                  <a:srgbClr val="58595B"/>
                </a:solidFill>
                <a:latin typeface="Calibri Light" panose="020F0302020204030204" pitchFamily="34" charset="0"/>
              </a:endParaRPr>
            </a:p>
          </p:txBody>
        </p:sp>
      </p:grpSp>
      <p:grpSp>
        <p:nvGrpSpPr>
          <p:cNvPr id="10" name="Installer Cloud"/>
          <p:cNvGrpSpPr/>
          <p:nvPr/>
        </p:nvGrpSpPr>
        <p:grpSpPr>
          <a:xfrm>
            <a:off x="7636014" y="1194574"/>
            <a:ext cx="4413576" cy="2884278"/>
            <a:chOff x="7636014" y="1194574"/>
            <a:chExt cx="4413576" cy="2884278"/>
          </a:xfrm>
        </p:grpSpPr>
        <p:grpSp>
          <p:nvGrpSpPr>
            <p:cNvPr id="8" name="Group 7"/>
            <p:cNvGrpSpPr/>
            <p:nvPr/>
          </p:nvGrpSpPr>
          <p:grpSpPr>
            <a:xfrm>
              <a:off x="7636014" y="1194574"/>
              <a:ext cx="4413576" cy="2818582"/>
              <a:chOff x="7636014" y="1194574"/>
              <a:chExt cx="4413576" cy="2818582"/>
            </a:xfrm>
          </p:grpSpPr>
          <p:grpSp>
            <p:nvGrpSpPr>
              <p:cNvPr id="218" name="Group 217"/>
              <p:cNvGrpSpPr/>
              <p:nvPr/>
            </p:nvGrpSpPr>
            <p:grpSpPr>
              <a:xfrm>
                <a:off x="7636014" y="1194574"/>
                <a:ext cx="4413576" cy="2818582"/>
                <a:chOff x="2838177" y="-27384"/>
                <a:chExt cx="9129935" cy="6847452"/>
              </a:xfrm>
            </p:grpSpPr>
            <p:pic>
              <p:nvPicPr>
                <p:cNvPr id="219" name="Picture 2" descr="D:\work\clients\nivDesign\Risco\screen_p1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8177" y="-27384"/>
                  <a:ext cx="9129935" cy="6847452"/>
                </a:xfrm>
                <a:prstGeom prst="rect">
                  <a:avLst/>
                </a:prstGeom>
                <a:noFill/>
                <a:extLst>
                  <a:ext uri="{909E8E84-426E-40DD-AFC4-6F175D3DCCD1}">
                    <a14:hiddenFill xmlns:a14="http://schemas.microsoft.com/office/drawing/2010/main">
                      <a:solidFill>
                        <a:srgbClr val="FFFFFF"/>
                      </a:solidFill>
                    </a14:hiddenFill>
                  </a:ext>
                </a:extLst>
              </p:spPr>
            </p:pic>
            <p:sp>
              <p:nvSpPr>
                <p:cNvPr id="220" name="Rectangle 219"/>
                <p:cNvSpPr/>
                <p:nvPr/>
              </p:nvSpPr>
              <p:spPr>
                <a:xfrm>
                  <a:off x="4274578" y="404664"/>
                  <a:ext cx="6313551" cy="4464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3" name="Picture 4" descr="D:\work\clients\nivDesign\Risco\smart_home_tablet\pic\9_10_15\Slide 10 install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30152" y="1441277"/>
                <a:ext cx="3025301" cy="1701731"/>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TextBox 38"/>
            <p:cNvSpPr txBox="1"/>
            <p:nvPr/>
          </p:nvSpPr>
          <p:spPr>
            <a:xfrm>
              <a:off x="9173130" y="3771075"/>
              <a:ext cx="1339345" cy="307777"/>
            </a:xfrm>
            <a:prstGeom prst="rect">
              <a:avLst/>
            </a:prstGeom>
            <a:noFill/>
          </p:spPr>
          <p:txBody>
            <a:bodyPr wrap="square" rtlCol="0">
              <a:spAutoFit/>
            </a:bodyPr>
            <a:lstStyle/>
            <a:p>
              <a:pPr algn="ctr"/>
              <a:r>
                <a:rPr lang="en-US" sz="1400" dirty="0" smtClean="0">
                  <a:latin typeface="Calibri Light" panose="020F0302020204030204" pitchFamily="34" charset="0"/>
                </a:rPr>
                <a:t>Installer Cloud</a:t>
              </a:r>
              <a:endParaRPr lang="en-US" sz="1400" dirty="0">
                <a:latin typeface="Calibri Light" panose="020F0302020204030204" pitchFamily="34" charset="0"/>
              </a:endParaRPr>
            </a:p>
          </p:txBody>
        </p:sp>
      </p:grpSp>
      <p:cxnSp>
        <p:nvCxnSpPr>
          <p:cNvPr id="153" name="arrow3"/>
          <p:cNvCxnSpPr/>
          <p:nvPr/>
        </p:nvCxnSpPr>
        <p:spPr>
          <a:xfrm flipH="1">
            <a:off x="6671200" y="2175248"/>
            <a:ext cx="1281074" cy="0"/>
          </a:xfrm>
          <a:prstGeom prst="straightConnector1">
            <a:avLst/>
          </a:prstGeom>
          <a:ln>
            <a:solidFill>
              <a:srgbClr val="ED1C24"/>
            </a:solidFill>
            <a:tailEnd type="triangle"/>
          </a:ln>
        </p:spPr>
        <p:style>
          <a:lnRef idx="1">
            <a:schemeClr val="accent1"/>
          </a:lnRef>
          <a:fillRef idx="0">
            <a:schemeClr val="accent1"/>
          </a:fillRef>
          <a:effectRef idx="0">
            <a:schemeClr val="accent1"/>
          </a:effectRef>
          <a:fontRef idx="minor">
            <a:schemeClr val="tx1"/>
          </a:fontRef>
        </p:style>
      </p:cxnSp>
      <p:sp>
        <p:nvSpPr>
          <p:cNvPr id="152" name="Register Gateway"/>
          <p:cNvSpPr txBox="1"/>
          <p:nvPr/>
        </p:nvSpPr>
        <p:spPr>
          <a:xfrm flipH="1">
            <a:off x="6648484" y="1887799"/>
            <a:ext cx="1326505" cy="276999"/>
          </a:xfrm>
          <a:prstGeom prst="rect">
            <a:avLst/>
          </a:prstGeom>
          <a:noFill/>
        </p:spPr>
        <p:txBody>
          <a:bodyPr wrap="square" rtlCol="0" anchor="ctr">
            <a:spAutoFit/>
          </a:bodyPr>
          <a:lstStyle/>
          <a:p>
            <a:pPr algn="ctr"/>
            <a:r>
              <a:rPr lang="en-US" sz="1200" dirty="0">
                <a:latin typeface="Calibri Light" panose="020F0302020204030204" pitchFamily="34" charset="0"/>
              </a:rPr>
              <a:t>Register Gateway</a:t>
            </a:r>
          </a:p>
        </p:txBody>
      </p:sp>
      <p:sp>
        <p:nvSpPr>
          <p:cNvPr id="151" name="Add Devices"/>
          <p:cNvSpPr txBox="1"/>
          <p:nvPr/>
        </p:nvSpPr>
        <p:spPr>
          <a:xfrm flipH="1">
            <a:off x="6648484" y="2181044"/>
            <a:ext cx="1326505" cy="276999"/>
          </a:xfrm>
          <a:prstGeom prst="rect">
            <a:avLst/>
          </a:prstGeom>
          <a:noFill/>
        </p:spPr>
        <p:txBody>
          <a:bodyPr wrap="square" rtlCol="0" anchor="ctr">
            <a:spAutoFit/>
          </a:bodyPr>
          <a:lstStyle/>
          <a:p>
            <a:pPr algn="ctr"/>
            <a:r>
              <a:rPr lang="en-US" sz="1200" dirty="0">
                <a:latin typeface="Calibri Light" panose="020F0302020204030204" pitchFamily="34" charset="0"/>
              </a:rPr>
              <a:t>Add Devices</a:t>
            </a:r>
          </a:p>
        </p:txBody>
      </p:sp>
      <p:sp>
        <p:nvSpPr>
          <p:cNvPr id="157" name="Create Groups"/>
          <p:cNvSpPr txBox="1"/>
          <p:nvPr/>
        </p:nvSpPr>
        <p:spPr>
          <a:xfrm flipH="1">
            <a:off x="6648484" y="2391661"/>
            <a:ext cx="1326505" cy="276999"/>
          </a:xfrm>
          <a:prstGeom prst="rect">
            <a:avLst/>
          </a:prstGeom>
          <a:noFill/>
        </p:spPr>
        <p:txBody>
          <a:bodyPr wrap="square" rtlCol="0" anchor="ctr">
            <a:spAutoFit/>
          </a:bodyPr>
          <a:lstStyle/>
          <a:p>
            <a:pPr algn="ctr"/>
            <a:r>
              <a:rPr lang="en-US" sz="1200" dirty="0">
                <a:latin typeface="Calibri Light" panose="020F0302020204030204" pitchFamily="34" charset="0"/>
              </a:rPr>
              <a:t>Create Groups</a:t>
            </a:r>
          </a:p>
        </p:txBody>
      </p:sp>
      <p:grpSp>
        <p:nvGrpSpPr>
          <p:cNvPr id="11" name="user Interface1"/>
          <p:cNvGrpSpPr/>
          <p:nvPr/>
        </p:nvGrpSpPr>
        <p:grpSpPr>
          <a:xfrm>
            <a:off x="3903216" y="3702828"/>
            <a:ext cx="4657397" cy="2929913"/>
            <a:chOff x="3903216" y="3702828"/>
            <a:chExt cx="4657397" cy="2929913"/>
          </a:xfrm>
        </p:grpSpPr>
        <p:sp>
          <p:nvSpPr>
            <p:cNvPr id="179" name="TextBox 178"/>
            <p:cNvSpPr txBox="1"/>
            <p:nvPr/>
          </p:nvSpPr>
          <p:spPr>
            <a:xfrm>
              <a:off x="3903216" y="6006378"/>
              <a:ext cx="1377431" cy="307777"/>
            </a:xfrm>
            <a:prstGeom prst="rect">
              <a:avLst/>
            </a:prstGeom>
            <a:noFill/>
          </p:spPr>
          <p:txBody>
            <a:bodyPr wrap="square" rtlCol="0">
              <a:spAutoFit/>
            </a:bodyPr>
            <a:lstStyle>
              <a:defPPr>
                <a:defRPr lang="en-US"/>
              </a:defPPr>
              <a:lvl1pPr>
                <a:defRPr sz="1600">
                  <a:latin typeface="Arial" panose="020B0604020202020204" pitchFamily="34" charset="0"/>
                  <a:cs typeface="Arial" panose="020B0604020202020204" pitchFamily="34" charset="0"/>
                </a:defRPr>
              </a:lvl1pPr>
            </a:lstStyle>
            <a:p>
              <a:pPr algn="ctr"/>
              <a:r>
                <a:rPr lang="en-US" sz="1400" dirty="0">
                  <a:latin typeface="Calibri Light" panose="020F0302020204030204" pitchFamily="34" charset="0"/>
                </a:rPr>
                <a:t>User Interface</a:t>
              </a:r>
            </a:p>
          </p:txBody>
        </p:sp>
        <p:grpSp>
          <p:nvGrpSpPr>
            <p:cNvPr id="1053" name="Group 1052"/>
            <p:cNvGrpSpPr/>
            <p:nvPr/>
          </p:nvGrpSpPr>
          <p:grpSpPr>
            <a:xfrm>
              <a:off x="4013301" y="3702828"/>
              <a:ext cx="4547312" cy="2929913"/>
              <a:chOff x="4013301" y="3712876"/>
              <a:chExt cx="4547312" cy="2929913"/>
            </a:xfrm>
          </p:grpSpPr>
          <p:grpSp>
            <p:nvGrpSpPr>
              <p:cNvPr id="223" name="Group 222"/>
              <p:cNvGrpSpPr/>
              <p:nvPr/>
            </p:nvGrpSpPr>
            <p:grpSpPr>
              <a:xfrm>
                <a:off x="4013301" y="3712876"/>
                <a:ext cx="4547312" cy="2929913"/>
                <a:chOff x="2838177" y="-27384"/>
                <a:chExt cx="9129935" cy="6847452"/>
              </a:xfrm>
            </p:grpSpPr>
            <p:pic>
              <p:nvPicPr>
                <p:cNvPr id="225" name="Picture 2" descr="D:\work\clients\nivDesign\Risco\screen_p1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38177" y="-27384"/>
                  <a:ext cx="9129935" cy="6847452"/>
                </a:xfrm>
                <a:prstGeom prst="rect">
                  <a:avLst/>
                </a:prstGeom>
                <a:noFill/>
                <a:extLst>
                  <a:ext uri="{909E8E84-426E-40DD-AFC4-6F175D3DCCD1}">
                    <a14:hiddenFill xmlns:a14="http://schemas.microsoft.com/office/drawing/2010/main">
                      <a:solidFill>
                        <a:srgbClr val="FFFFFF"/>
                      </a:solidFill>
                    </a14:hiddenFill>
                  </a:ext>
                </a:extLst>
              </p:spPr>
            </p:pic>
            <p:sp>
              <p:nvSpPr>
                <p:cNvPr id="226" name="Rectangle 225"/>
                <p:cNvSpPr/>
                <p:nvPr/>
              </p:nvSpPr>
              <p:spPr>
                <a:xfrm>
                  <a:off x="4274578" y="404664"/>
                  <a:ext cx="6313551" cy="4464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8" name="Picture 5" descr="D:\work\clients\nivDesign\Risco\smart_home_tablet\pic\9_10_15\Web Screenshot.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67382" y="3998489"/>
                <a:ext cx="3039150" cy="170229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30" name="user Interface2"/>
          <p:cNvGrpSpPr/>
          <p:nvPr/>
        </p:nvGrpSpPr>
        <p:grpSpPr>
          <a:xfrm>
            <a:off x="3011928" y="3768374"/>
            <a:ext cx="1228149" cy="2827500"/>
            <a:chOff x="2200078" y="3792747"/>
            <a:chExt cx="1316741" cy="3031462"/>
          </a:xfrm>
        </p:grpSpPr>
        <p:pic>
          <p:nvPicPr>
            <p:cNvPr id="5127" name="Picture 7" descr="D:\work\clients\nivDesign\Risco\images4pre\phone_plus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00078" y="3792747"/>
              <a:ext cx="1316741" cy="3031462"/>
            </a:xfrm>
            <a:prstGeom prst="rect">
              <a:avLst/>
            </a:prstGeom>
            <a:noFill/>
            <a:extLst>
              <a:ext uri="{909E8E84-426E-40DD-AFC4-6F175D3DCCD1}">
                <a14:hiddenFill xmlns:a14="http://schemas.microsoft.com/office/drawing/2010/main">
                  <a:solidFill>
                    <a:srgbClr val="FFFFFF"/>
                  </a:solidFill>
                </a14:hiddenFill>
              </a:ext>
            </a:extLst>
          </p:spPr>
        </p:pic>
        <p:grpSp>
          <p:nvGrpSpPr>
            <p:cNvPr id="1026" name="Group 1025"/>
            <p:cNvGrpSpPr/>
            <p:nvPr/>
          </p:nvGrpSpPr>
          <p:grpSpPr>
            <a:xfrm>
              <a:off x="2317979" y="4129890"/>
              <a:ext cx="1094049" cy="1702501"/>
              <a:chOff x="2317979" y="4129890"/>
              <a:chExt cx="1094049" cy="1702501"/>
            </a:xfrm>
          </p:grpSpPr>
          <p:pic>
            <p:nvPicPr>
              <p:cNvPr id="5123" name="Picture 3" descr="D:\work\clients\nivDesign\Risco\smart_home_tablet\pic\9_10_15\Slide 10 app.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317979" y="4129890"/>
                <a:ext cx="1094049" cy="1683709"/>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3" descr="D:\work\clients\nivDesign\Risco\smart_home_tablet\pic\9_10_15\Slide 10 app.pn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317979" y="5635106"/>
                <a:ext cx="1094049" cy="197285"/>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1034" name="Elbow Connector1"/>
          <p:cNvCxnSpPr/>
          <p:nvPr/>
        </p:nvCxnSpPr>
        <p:spPr>
          <a:xfrm rot="5400000" flipH="1" flipV="1">
            <a:off x="4478219" y="2729662"/>
            <a:ext cx="1264972" cy="1302015"/>
          </a:xfrm>
          <a:prstGeom prst="bentConnector3">
            <a:avLst>
              <a:gd name="adj1" fmla="val 29123"/>
            </a:avLst>
          </a:prstGeom>
          <a:ln>
            <a:solidFill>
              <a:srgbClr val="ED1C2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1" name="Define Presets"/>
          <p:cNvSpPr txBox="1"/>
          <p:nvPr/>
        </p:nvSpPr>
        <p:spPr>
          <a:xfrm>
            <a:off x="5792041" y="2875223"/>
            <a:ext cx="1552505" cy="276999"/>
          </a:xfrm>
          <a:prstGeom prst="rect">
            <a:avLst/>
          </a:prstGeom>
          <a:noFill/>
        </p:spPr>
        <p:txBody>
          <a:bodyPr wrap="square" rtlCol="0">
            <a:spAutoFit/>
          </a:bodyPr>
          <a:lstStyle/>
          <a:p>
            <a:r>
              <a:rPr lang="en-US" sz="1200" dirty="0" smtClean="0">
                <a:latin typeface="Calibri Light" panose="020F0302020204030204" pitchFamily="34" charset="0"/>
              </a:rPr>
              <a:t>Define Presets</a:t>
            </a:r>
            <a:endParaRPr lang="en-US" sz="1200" dirty="0">
              <a:latin typeface="Calibri Light" panose="020F0302020204030204" pitchFamily="34" charset="0"/>
            </a:endParaRPr>
          </a:p>
        </p:txBody>
      </p:sp>
      <p:sp>
        <p:nvSpPr>
          <p:cNvPr id="182" name="Set Schedules"/>
          <p:cNvSpPr txBox="1"/>
          <p:nvPr/>
        </p:nvSpPr>
        <p:spPr>
          <a:xfrm>
            <a:off x="5792041" y="3105798"/>
            <a:ext cx="1552505" cy="276999"/>
          </a:xfrm>
          <a:prstGeom prst="rect">
            <a:avLst/>
          </a:prstGeom>
          <a:noFill/>
        </p:spPr>
        <p:txBody>
          <a:bodyPr wrap="square" rtlCol="0">
            <a:spAutoFit/>
          </a:bodyPr>
          <a:lstStyle/>
          <a:p>
            <a:r>
              <a:rPr lang="en-US" sz="1200" dirty="0" smtClean="0">
                <a:latin typeface="Calibri Light" panose="020F0302020204030204" pitchFamily="34" charset="0"/>
              </a:rPr>
              <a:t>Set Schedules</a:t>
            </a:r>
            <a:endParaRPr lang="en-US" sz="1200" dirty="0">
              <a:latin typeface="Calibri Light" panose="020F0302020204030204" pitchFamily="34" charset="0"/>
            </a:endParaRPr>
          </a:p>
        </p:txBody>
      </p:sp>
      <p:sp>
        <p:nvSpPr>
          <p:cNvPr id="183" name="Activate Manually"/>
          <p:cNvSpPr txBox="1"/>
          <p:nvPr/>
        </p:nvSpPr>
        <p:spPr>
          <a:xfrm>
            <a:off x="5792041" y="3336373"/>
            <a:ext cx="1552505" cy="276999"/>
          </a:xfrm>
          <a:prstGeom prst="rect">
            <a:avLst/>
          </a:prstGeom>
          <a:noFill/>
        </p:spPr>
        <p:txBody>
          <a:bodyPr wrap="square" rtlCol="0">
            <a:spAutoFit/>
          </a:bodyPr>
          <a:lstStyle/>
          <a:p>
            <a:r>
              <a:rPr lang="en-US" sz="1200" dirty="0" smtClean="0">
                <a:latin typeface="Calibri Light" panose="020F0302020204030204" pitchFamily="34" charset="0"/>
              </a:rPr>
              <a:t>Activate Manually</a:t>
            </a:r>
            <a:endParaRPr lang="en-US" sz="1200" dirty="0">
              <a:latin typeface="Calibri Light" panose="020F0302020204030204" pitchFamily="34" charset="0"/>
            </a:endParaRPr>
          </a:p>
        </p:txBody>
      </p:sp>
      <p:grpSp>
        <p:nvGrpSpPr>
          <p:cNvPr id="1050" name="x1"/>
          <p:cNvGrpSpPr/>
          <p:nvPr/>
        </p:nvGrpSpPr>
        <p:grpSpPr>
          <a:xfrm>
            <a:off x="4023966" y="2035450"/>
            <a:ext cx="279400" cy="279400"/>
            <a:chOff x="4600576" y="-1133476"/>
            <a:chExt cx="279400" cy="279400"/>
          </a:xfrm>
        </p:grpSpPr>
        <p:sp>
          <p:nvSpPr>
            <p:cNvPr id="1048" name="Line 11"/>
            <p:cNvSpPr>
              <a:spLocks noChangeShapeType="1"/>
            </p:cNvSpPr>
            <p:nvPr/>
          </p:nvSpPr>
          <p:spPr bwMode="auto">
            <a:xfrm flipH="1" flipV="1">
              <a:off x="4600576" y="-1133476"/>
              <a:ext cx="279400" cy="279400"/>
            </a:xfrm>
            <a:prstGeom prst="line">
              <a:avLst/>
            </a:prstGeom>
            <a:noFill/>
            <a:ln w="88900" cap="rnd">
              <a:solidFill>
                <a:srgbClr val="2E384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 name="Line 12"/>
            <p:cNvSpPr>
              <a:spLocks noChangeShapeType="1"/>
            </p:cNvSpPr>
            <p:nvPr/>
          </p:nvSpPr>
          <p:spPr bwMode="auto">
            <a:xfrm flipV="1">
              <a:off x="4600576" y="-1133476"/>
              <a:ext cx="279400" cy="279400"/>
            </a:xfrm>
            <a:prstGeom prst="line">
              <a:avLst/>
            </a:prstGeom>
            <a:noFill/>
            <a:ln w="88900" cap="rnd">
              <a:solidFill>
                <a:srgbClr val="2E384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7" name="x2"/>
          <p:cNvGrpSpPr/>
          <p:nvPr/>
        </p:nvGrpSpPr>
        <p:grpSpPr>
          <a:xfrm>
            <a:off x="5628474" y="3101269"/>
            <a:ext cx="279400" cy="279400"/>
            <a:chOff x="4600576" y="-1133476"/>
            <a:chExt cx="279400" cy="279400"/>
          </a:xfrm>
        </p:grpSpPr>
        <p:sp>
          <p:nvSpPr>
            <p:cNvPr id="208" name="Line 11"/>
            <p:cNvSpPr>
              <a:spLocks noChangeShapeType="1"/>
            </p:cNvSpPr>
            <p:nvPr/>
          </p:nvSpPr>
          <p:spPr bwMode="auto">
            <a:xfrm flipH="1" flipV="1">
              <a:off x="4600576" y="-1133476"/>
              <a:ext cx="279400" cy="279400"/>
            </a:xfrm>
            <a:prstGeom prst="line">
              <a:avLst/>
            </a:prstGeom>
            <a:noFill/>
            <a:ln w="88900" cap="rnd">
              <a:solidFill>
                <a:srgbClr val="2E384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12"/>
            <p:cNvSpPr>
              <a:spLocks noChangeShapeType="1"/>
            </p:cNvSpPr>
            <p:nvPr/>
          </p:nvSpPr>
          <p:spPr bwMode="auto">
            <a:xfrm flipV="1">
              <a:off x="4600576" y="-1133476"/>
              <a:ext cx="279400" cy="279400"/>
            </a:xfrm>
            <a:prstGeom prst="line">
              <a:avLst/>
            </a:prstGeom>
            <a:noFill/>
            <a:ln w="88900" cap="rnd">
              <a:solidFill>
                <a:srgbClr val="2E384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190" name="Elbow Connector2"/>
          <p:cNvCxnSpPr/>
          <p:nvPr/>
        </p:nvCxnSpPr>
        <p:spPr>
          <a:xfrm rot="16200000" flipV="1">
            <a:off x="3267587" y="2894313"/>
            <a:ext cx="1111483" cy="1126203"/>
          </a:xfrm>
          <a:prstGeom prst="bentConnector3">
            <a:avLst>
              <a:gd name="adj1" fmla="val 33454"/>
            </a:avLst>
          </a:prstGeom>
          <a:ln>
            <a:solidFill>
              <a:srgbClr val="ED1C2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Direct over WiFi"/>
          <p:cNvSpPr txBox="1"/>
          <p:nvPr/>
        </p:nvSpPr>
        <p:spPr>
          <a:xfrm>
            <a:off x="1993863" y="3183168"/>
            <a:ext cx="1264514" cy="276999"/>
          </a:xfrm>
          <a:prstGeom prst="rect">
            <a:avLst/>
          </a:prstGeom>
          <a:noFill/>
        </p:spPr>
        <p:txBody>
          <a:bodyPr wrap="square" rtlCol="0">
            <a:spAutoFit/>
          </a:bodyPr>
          <a:lstStyle/>
          <a:p>
            <a:pPr algn="r"/>
            <a:r>
              <a:rPr lang="en-US" sz="1200" dirty="0" smtClean="0">
                <a:latin typeface="Calibri Light" panose="020F0302020204030204" pitchFamily="34" charset="0"/>
              </a:rPr>
              <a:t>Direct over </a:t>
            </a:r>
            <a:r>
              <a:rPr lang="en-US" sz="1200" dirty="0" err="1" smtClean="0">
                <a:latin typeface="Calibri Light" panose="020F0302020204030204" pitchFamily="34" charset="0"/>
              </a:rPr>
              <a:t>WiFi</a:t>
            </a:r>
            <a:endParaRPr lang="en-US" sz="1200" dirty="0">
              <a:latin typeface="Calibri Light" panose="020F0302020204030204" pitchFamily="34" charset="0"/>
            </a:endParaRPr>
          </a:p>
        </p:txBody>
      </p:sp>
      <p:grpSp>
        <p:nvGrpSpPr>
          <p:cNvPr id="77" name="Group 76"/>
          <p:cNvGrpSpPr/>
          <p:nvPr/>
        </p:nvGrpSpPr>
        <p:grpSpPr>
          <a:xfrm>
            <a:off x="9951888" y="6285717"/>
            <a:ext cx="619131" cy="619131"/>
            <a:chOff x="10020845" y="6285717"/>
            <a:chExt cx="619131" cy="619131"/>
          </a:xfrm>
        </p:grpSpPr>
        <p:grpSp>
          <p:nvGrpSpPr>
            <p:cNvPr id="78" name="Group 77"/>
            <p:cNvGrpSpPr/>
            <p:nvPr/>
          </p:nvGrpSpPr>
          <p:grpSpPr>
            <a:xfrm>
              <a:off x="10035869" y="6300741"/>
              <a:ext cx="589083" cy="589083"/>
              <a:chOff x="5680709" y="2649819"/>
              <a:chExt cx="761009" cy="761009"/>
            </a:xfrm>
          </p:grpSpPr>
          <p:sp>
            <p:nvSpPr>
              <p:cNvPr id="80" name="Oval 79"/>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81" name="Freeform 80"/>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79" name="Oval 78">
              <a:hlinkClick r:id="rId10"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37334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29"/>
                    </p:tgtEl>
                  </p:cond>
                </p:stCondLst>
                <p:endSync evt="end" delay="0">
                  <p:rtn val="all"/>
                </p:endSync>
                <p:childTnLst>
                  <p:par>
                    <p:cTn id="29" fill="hold">
                      <p:stCondLst>
                        <p:cond delay="0"/>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500"/>
                            </p:stCondLst>
                            <p:childTnLst>
                              <p:par>
                                <p:cTn id="35" presetID="22" presetClass="entr" presetSubtype="2" fill="hold" nodeType="afterEffect">
                                  <p:stCondLst>
                                    <p:cond delay="0"/>
                                  </p:stCondLst>
                                  <p:childTnLst>
                                    <p:set>
                                      <p:cBhvr>
                                        <p:cTn id="36" dur="1" fill="hold">
                                          <p:stCondLst>
                                            <p:cond delay="0"/>
                                          </p:stCondLst>
                                        </p:cTn>
                                        <p:tgtEl>
                                          <p:spTgt spid="153"/>
                                        </p:tgtEl>
                                        <p:attrNameLst>
                                          <p:attrName>style.visibility</p:attrName>
                                        </p:attrNameLst>
                                      </p:cBhvr>
                                      <p:to>
                                        <p:strVal val="visible"/>
                                      </p:to>
                                    </p:set>
                                    <p:animEffect transition="in" filter="wipe(right)">
                                      <p:cBhvr>
                                        <p:cTn id="37" dur="500"/>
                                        <p:tgtEl>
                                          <p:spTgt spid="153"/>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Effect transition="in" filter="fade">
                                      <p:cBhvr>
                                        <p:cTn id="41" dur="500"/>
                                        <p:tgtEl>
                                          <p:spTgt spid="152"/>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51"/>
                                        </p:tgtEl>
                                        <p:attrNameLst>
                                          <p:attrName>style.visibility</p:attrName>
                                        </p:attrNameLst>
                                      </p:cBhvr>
                                      <p:to>
                                        <p:strVal val="visible"/>
                                      </p:to>
                                    </p:set>
                                    <p:animEffect transition="in" filter="fade">
                                      <p:cBhvr>
                                        <p:cTn id="45" dur="500"/>
                                        <p:tgtEl>
                                          <p:spTgt spid="151"/>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157"/>
                                        </p:tgtEl>
                                        <p:attrNameLst>
                                          <p:attrName>style.visibility</p:attrName>
                                        </p:attrNameLst>
                                      </p:cBhvr>
                                      <p:to>
                                        <p:strVal val="visible"/>
                                      </p:to>
                                    </p:set>
                                    <p:animEffect transition="in" filter="fade">
                                      <p:cBhvr>
                                        <p:cTn id="49" dur="500"/>
                                        <p:tgtEl>
                                          <p:spTgt spid="157"/>
                                        </p:tgtEl>
                                      </p:cBhvr>
                                    </p:animEffect>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par>
                                <p:cTn id="56" presetID="22" presetClass="entr" presetSubtype="4" fill="hold" nodeType="withEffect">
                                  <p:stCondLst>
                                    <p:cond delay="0"/>
                                  </p:stCondLst>
                                  <p:childTnLst>
                                    <p:set>
                                      <p:cBhvr>
                                        <p:cTn id="57" dur="1" fill="hold">
                                          <p:stCondLst>
                                            <p:cond delay="0"/>
                                          </p:stCondLst>
                                        </p:cTn>
                                        <p:tgtEl>
                                          <p:spTgt spid="1030"/>
                                        </p:tgtEl>
                                        <p:attrNameLst>
                                          <p:attrName>style.visibility</p:attrName>
                                        </p:attrNameLst>
                                      </p:cBhvr>
                                      <p:to>
                                        <p:strVal val="visible"/>
                                      </p:to>
                                    </p:set>
                                    <p:animEffect transition="in" filter="wipe(down)">
                                      <p:cBhvr>
                                        <p:cTn id="58" dur="500"/>
                                        <p:tgtEl>
                                          <p:spTgt spid="1030"/>
                                        </p:tgtEl>
                                      </p:cBhvr>
                                    </p:animEffect>
                                  </p:childTnLst>
                                </p:cTn>
                              </p:par>
                            </p:childTnLst>
                          </p:cTn>
                        </p:par>
                        <p:par>
                          <p:cTn id="59" fill="hold">
                            <p:stCondLst>
                              <p:cond delay="500"/>
                            </p:stCondLst>
                            <p:childTnLst>
                              <p:par>
                                <p:cTn id="60" presetID="22" presetClass="entr" presetSubtype="4" fill="hold" nodeType="afterEffect">
                                  <p:stCondLst>
                                    <p:cond delay="0"/>
                                  </p:stCondLst>
                                  <p:childTnLst>
                                    <p:set>
                                      <p:cBhvr>
                                        <p:cTn id="61" dur="1" fill="hold">
                                          <p:stCondLst>
                                            <p:cond delay="0"/>
                                          </p:stCondLst>
                                        </p:cTn>
                                        <p:tgtEl>
                                          <p:spTgt spid="1034"/>
                                        </p:tgtEl>
                                        <p:attrNameLst>
                                          <p:attrName>style.visibility</p:attrName>
                                        </p:attrNameLst>
                                      </p:cBhvr>
                                      <p:to>
                                        <p:strVal val="visible"/>
                                      </p:to>
                                    </p:set>
                                    <p:animEffect transition="in" filter="wipe(down)">
                                      <p:cBhvr>
                                        <p:cTn id="62" dur="500"/>
                                        <p:tgtEl>
                                          <p:spTgt spid="1034"/>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181"/>
                                        </p:tgtEl>
                                        <p:attrNameLst>
                                          <p:attrName>style.visibility</p:attrName>
                                        </p:attrNameLst>
                                      </p:cBhvr>
                                      <p:to>
                                        <p:strVal val="visible"/>
                                      </p:to>
                                    </p:set>
                                    <p:animEffect transition="in" filter="fade">
                                      <p:cBhvr>
                                        <p:cTn id="66" dur="500"/>
                                        <p:tgtEl>
                                          <p:spTgt spid="181"/>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182"/>
                                        </p:tgtEl>
                                        <p:attrNameLst>
                                          <p:attrName>style.visibility</p:attrName>
                                        </p:attrNameLst>
                                      </p:cBhvr>
                                      <p:to>
                                        <p:strVal val="visible"/>
                                      </p:to>
                                    </p:set>
                                    <p:animEffect transition="in" filter="fade">
                                      <p:cBhvr>
                                        <p:cTn id="70" dur="500"/>
                                        <p:tgtEl>
                                          <p:spTgt spid="182"/>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183"/>
                                        </p:tgtEl>
                                        <p:attrNameLst>
                                          <p:attrName>style.visibility</p:attrName>
                                        </p:attrNameLst>
                                      </p:cBhvr>
                                      <p:to>
                                        <p:strVal val="visible"/>
                                      </p:to>
                                    </p:set>
                                    <p:animEffect transition="in" filter="fade">
                                      <p:cBhvr>
                                        <p:cTn id="74" dur="500"/>
                                        <p:tgtEl>
                                          <p:spTgt spid="183"/>
                                        </p:tgtEl>
                                      </p:cBhvr>
                                    </p:animEffect>
                                  </p:childTnLst>
                                </p:cTn>
                              </p:par>
                            </p:childTnLst>
                          </p:cTn>
                        </p:par>
                      </p:childTnLst>
                    </p:cTn>
                  </p:par>
                </p:childTnLst>
              </p:cTn>
              <p:nextCondLst>
                <p:cond evt="onClick" delay="0">
                  <p:tgtEl>
                    <p:spTgt spid="10"/>
                  </p:tgtEl>
                </p:cond>
              </p:nextCondLst>
            </p:seq>
            <p:seq concurrent="1" nextAc="seek">
              <p:cTn id="75" restart="whenNotActive" fill="hold" evtFilter="cancelBubble" nodeType="interactiveSeq">
                <p:stCondLst>
                  <p:cond evt="onClick" delay="0">
                    <p:tgtEl>
                      <p:spTgt spid="11"/>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050"/>
                                        </p:tgtEl>
                                        <p:attrNameLst>
                                          <p:attrName>style.visibility</p:attrName>
                                        </p:attrNameLst>
                                      </p:cBhvr>
                                      <p:to>
                                        <p:strVal val="visible"/>
                                      </p:to>
                                    </p:set>
                                    <p:animEffect transition="in" filter="fade">
                                      <p:cBhvr>
                                        <p:cTn id="80" dur="500"/>
                                        <p:tgtEl>
                                          <p:spTgt spid="1050"/>
                                        </p:tgtEl>
                                      </p:cBhvr>
                                    </p:animEffect>
                                  </p:childTnLst>
                                </p:cTn>
                              </p:par>
                              <p:par>
                                <p:cTn id="81" presetID="10" presetClass="entr" presetSubtype="0" fill="hold" nodeType="withEffect">
                                  <p:stCondLst>
                                    <p:cond delay="0"/>
                                  </p:stCondLst>
                                  <p:childTnLst>
                                    <p:set>
                                      <p:cBhvr>
                                        <p:cTn id="82" dur="1" fill="hold">
                                          <p:stCondLst>
                                            <p:cond delay="0"/>
                                          </p:stCondLst>
                                        </p:cTn>
                                        <p:tgtEl>
                                          <p:spTgt spid="207"/>
                                        </p:tgtEl>
                                        <p:attrNameLst>
                                          <p:attrName>style.visibility</p:attrName>
                                        </p:attrNameLst>
                                      </p:cBhvr>
                                      <p:to>
                                        <p:strVal val="visible"/>
                                      </p:to>
                                    </p:set>
                                    <p:animEffect transition="in" filter="fade">
                                      <p:cBhvr>
                                        <p:cTn id="83" dur="500"/>
                                        <p:tgtEl>
                                          <p:spTgt spid="207"/>
                                        </p:tgtEl>
                                      </p:cBhvr>
                                    </p:animEffect>
                                  </p:childTnLst>
                                </p:cTn>
                              </p:par>
                            </p:childTnLst>
                          </p:cTn>
                        </p:par>
                      </p:childTnLst>
                    </p:cTn>
                  </p:par>
                </p:childTnLst>
              </p:cTn>
              <p:nextCondLst>
                <p:cond evt="onClick" delay="0">
                  <p:tgtEl>
                    <p:spTgt spid="11"/>
                  </p:tgtEl>
                </p:cond>
              </p:nextCondLst>
            </p:seq>
            <p:seq concurrent="1" nextAc="seek">
              <p:cTn id="84" restart="whenNotActive" fill="hold" evtFilter="cancelBubble" nodeType="interactiveSeq">
                <p:stCondLst>
                  <p:cond evt="onClick" delay="0">
                    <p:tgtEl>
                      <p:spTgt spid="1030"/>
                    </p:tgtEl>
                  </p:cond>
                </p:stCondLst>
                <p:endSync evt="end" delay="0">
                  <p:rtn val="all"/>
                </p:endSync>
                <p:childTnLst>
                  <p:par>
                    <p:cTn id="85" fill="hold">
                      <p:stCondLst>
                        <p:cond delay="0"/>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90"/>
                                        </p:tgtEl>
                                        <p:attrNameLst>
                                          <p:attrName>style.visibility</p:attrName>
                                        </p:attrNameLst>
                                      </p:cBhvr>
                                      <p:to>
                                        <p:strVal val="visible"/>
                                      </p:to>
                                    </p:set>
                                    <p:animEffect transition="in" filter="wipe(down)">
                                      <p:cBhvr>
                                        <p:cTn id="89" dur="500"/>
                                        <p:tgtEl>
                                          <p:spTgt spid="190"/>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185"/>
                                        </p:tgtEl>
                                        <p:attrNameLst>
                                          <p:attrName>style.visibility</p:attrName>
                                        </p:attrNameLst>
                                      </p:cBhvr>
                                      <p:to>
                                        <p:strVal val="visible"/>
                                      </p:to>
                                    </p:set>
                                    <p:animEffect transition="in" filter="fade">
                                      <p:cBhvr>
                                        <p:cTn id="93" dur="500"/>
                                        <p:tgtEl>
                                          <p:spTgt spid="185"/>
                                        </p:tgtEl>
                                      </p:cBhvr>
                                    </p:animEffect>
                                  </p:childTnLst>
                                </p:cTn>
                              </p:par>
                            </p:childTnLst>
                          </p:cTn>
                        </p:par>
                      </p:childTnLst>
                    </p:cTn>
                  </p:par>
                </p:childTnLst>
              </p:cTn>
              <p:nextCondLst>
                <p:cond evt="onClick" delay="0">
                  <p:tgtEl>
                    <p:spTgt spid="1030"/>
                  </p:tgtEl>
                </p:cond>
              </p:nextCondLst>
            </p:seq>
          </p:childTnLst>
        </p:cTn>
      </p:par>
    </p:tnLst>
    <p:bldLst>
      <p:bldP spid="152" grpId="0"/>
      <p:bldP spid="151" grpId="0"/>
      <p:bldP spid="157" grpId="0"/>
      <p:bldP spid="181" grpId="0"/>
      <p:bldP spid="182" grpId="0"/>
      <p:bldP spid="183" grpId="0"/>
      <p:bldP spid="1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6063456" y="0"/>
            <a:ext cx="6063457" cy="4184780"/>
          </a:xfrm>
          <a:prstGeom prst="rect">
            <a:avLst/>
          </a:prstGeom>
          <a:solidFill>
            <a:srgbClr val="A6A6A6"/>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38" name="Rectangle 137"/>
          <p:cNvSpPr/>
          <p:nvPr/>
        </p:nvSpPr>
        <p:spPr>
          <a:xfrm>
            <a:off x="6063456" y="4168458"/>
            <a:ext cx="6063457" cy="2304975"/>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345" y="294204"/>
            <a:ext cx="5457111" cy="1143000"/>
          </a:xfrm>
        </p:spPr>
        <p:txBody>
          <a:bodyPr/>
          <a:lstStyle/>
          <a:p>
            <a:r>
              <a:rPr lang="en-US" dirty="0" err="1" smtClean="0"/>
              <a:t>iRISCO</a:t>
            </a:r>
            <a:r>
              <a:rPr lang="en-US" dirty="0" smtClean="0"/>
              <a:t> </a:t>
            </a:r>
            <a:br>
              <a:rPr lang="en-US" dirty="0" smtClean="0"/>
            </a:br>
            <a:r>
              <a:rPr lang="en-US" dirty="0" smtClean="0">
                <a:solidFill>
                  <a:srgbClr val="ED1C24"/>
                </a:solidFill>
              </a:rPr>
              <a:t>One App. Multiple Services. </a:t>
            </a:r>
            <a:endParaRPr lang="en-US" dirty="0">
              <a:solidFill>
                <a:srgbClr val="ED1C24"/>
              </a:solidFill>
            </a:endParaRPr>
          </a:p>
        </p:txBody>
      </p:sp>
      <p:sp>
        <p:nvSpPr>
          <p:cNvPr id="115" name="Slide Number Placeholder 16"/>
          <p:cNvSpPr>
            <a:spLocks noGrp="1"/>
          </p:cNvSpPr>
          <p:nvPr>
            <p:ph type="sldNum" sz="quarter" idx="12"/>
          </p:nvPr>
        </p:nvSpPr>
        <p:spPr/>
        <p:txBody>
          <a:bodyPr/>
          <a:lstStyle/>
          <a:p>
            <a:fld id="{6C267CA6-A840-429B-9E4F-900C1F06C2B2}" type="slidenum">
              <a:rPr lang="en-US" smtClean="0"/>
              <a:pPr/>
              <a:t>17</a:t>
            </a:fld>
            <a:endParaRPr lang="en-US" dirty="0"/>
          </a:p>
        </p:txBody>
      </p:sp>
      <p:pic>
        <p:nvPicPr>
          <p:cNvPr id="118" name="Picture 2" descr="D:\work\clients\nivDesign\Risco\images4pre\phone_plus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99560" y="544413"/>
            <a:ext cx="1128748" cy="2598660"/>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8524628" y="546839"/>
            <a:ext cx="1124044" cy="2598660"/>
            <a:chOff x="5955210" y="1553098"/>
            <a:chExt cx="2419572" cy="5570462"/>
          </a:xfrm>
        </p:grpSpPr>
        <p:pic>
          <p:nvPicPr>
            <p:cNvPr id="123" name="Picture 3" descr="D:\work\clients\nivDesign\Risco\images4pre\phone_plu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55210" y="1553098"/>
              <a:ext cx="2419572" cy="5570462"/>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20"/>
            <p:cNvPicPr/>
            <p:nvPr/>
          </p:nvPicPr>
          <p:blipFill>
            <a:blip r:embed="rId5" cstate="email">
              <a:extLst>
                <a:ext uri="{28A0092B-C50C-407E-A947-70E740481C1C}">
                  <a14:useLocalDpi xmlns:a14="http://schemas.microsoft.com/office/drawing/2010/main"/>
                </a:ext>
              </a:extLst>
            </a:blip>
            <a:stretch>
              <a:fillRect/>
            </a:stretch>
          </p:blipFill>
          <p:spPr bwMode="auto">
            <a:xfrm>
              <a:off x="6190046" y="2282933"/>
              <a:ext cx="1978366" cy="2957410"/>
            </a:xfrm>
            <a:prstGeom prst="rect">
              <a:avLst/>
            </a:prstGeom>
            <a:noFill/>
          </p:spPr>
        </p:pic>
      </p:grpSp>
      <p:grpSp>
        <p:nvGrpSpPr>
          <p:cNvPr id="67" name="Group 66"/>
          <p:cNvGrpSpPr/>
          <p:nvPr/>
        </p:nvGrpSpPr>
        <p:grpSpPr>
          <a:xfrm>
            <a:off x="10045495" y="544412"/>
            <a:ext cx="1130529" cy="2602755"/>
            <a:chOff x="3011928" y="3768374"/>
            <a:chExt cx="1228149" cy="2827500"/>
          </a:xfrm>
        </p:grpSpPr>
        <p:pic>
          <p:nvPicPr>
            <p:cNvPr id="124" name="Picture 7" descr="D:\work\clients\nivDesign\Risco\images4pre\phone_plus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1928" y="3768374"/>
              <a:ext cx="1228149" cy="282750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3" descr="D:\work\clients\nivDesign\Risco\smart_home_tablet\pic\9_10_15\Slide 10 app.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121896" y="4082833"/>
              <a:ext cx="1020440" cy="15704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8" name="Group 127"/>
          <p:cNvGrpSpPr/>
          <p:nvPr/>
        </p:nvGrpSpPr>
        <p:grpSpPr>
          <a:xfrm>
            <a:off x="2130048" y="2686542"/>
            <a:ext cx="1885789" cy="1481916"/>
            <a:chOff x="4394701" y="2275860"/>
            <a:chExt cx="3340789" cy="2747677"/>
          </a:xfrm>
        </p:grpSpPr>
        <p:grpSp>
          <p:nvGrpSpPr>
            <p:cNvPr id="130" name="Group 129"/>
            <p:cNvGrpSpPr/>
            <p:nvPr/>
          </p:nvGrpSpPr>
          <p:grpSpPr>
            <a:xfrm>
              <a:off x="4394701" y="2275860"/>
              <a:ext cx="3340789" cy="2747677"/>
              <a:chOff x="5345113" y="533751"/>
              <a:chExt cx="1776413" cy="1376363"/>
            </a:xfrm>
            <a:solidFill>
              <a:srgbClr val="2E3842"/>
            </a:solidFill>
            <a:effectLst/>
          </p:grpSpPr>
          <p:sp>
            <p:nvSpPr>
              <p:cNvPr id="132" name="Freeform 5"/>
              <p:cNvSpPr>
                <a:spLocks/>
              </p:cNvSpPr>
              <p:nvPr/>
            </p:nvSpPr>
            <p:spPr bwMode="auto">
              <a:xfrm>
                <a:off x="5530851" y="787751"/>
                <a:ext cx="1404938" cy="1122363"/>
              </a:xfrm>
              <a:custGeom>
                <a:avLst/>
                <a:gdLst>
                  <a:gd name="T0" fmla="*/ 372 w 372"/>
                  <a:gd name="T1" fmla="*/ 144 h 297"/>
                  <a:gd name="T2" fmla="*/ 185 w 372"/>
                  <a:gd name="T3" fmla="*/ 0 h 297"/>
                  <a:gd name="T4" fmla="*/ 0 w 372"/>
                  <a:gd name="T5" fmla="*/ 144 h 297"/>
                  <a:gd name="T6" fmla="*/ 0 w 372"/>
                  <a:gd name="T7" fmla="*/ 282 h 297"/>
                  <a:gd name="T8" fmla="*/ 0 w 372"/>
                  <a:gd name="T9" fmla="*/ 282 h 297"/>
                  <a:gd name="T10" fmla="*/ 16 w 372"/>
                  <a:gd name="T11" fmla="*/ 297 h 297"/>
                  <a:gd name="T12" fmla="*/ 139 w 372"/>
                  <a:gd name="T13" fmla="*/ 297 h 297"/>
                  <a:gd name="T14" fmla="*/ 139 w 372"/>
                  <a:gd name="T15" fmla="*/ 201 h 297"/>
                  <a:gd name="T16" fmla="*/ 233 w 372"/>
                  <a:gd name="T17" fmla="*/ 201 h 297"/>
                  <a:gd name="T18" fmla="*/ 233 w 372"/>
                  <a:gd name="T19" fmla="*/ 297 h 297"/>
                  <a:gd name="T20" fmla="*/ 356 w 372"/>
                  <a:gd name="T21" fmla="*/ 297 h 297"/>
                  <a:gd name="T22" fmla="*/ 372 w 372"/>
                  <a:gd name="T23" fmla="*/ 282 h 297"/>
                  <a:gd name="T24" fmla="*/ 372 w 372"/>
                  <a:gd name="T25" fmla="*/ 282 h 297"/>
                  <a:gd name="T26" fmla="*/ 372 w 372"/>
                  <a:gd name="T27" fmla="*/ 282 h 297"/>
                  <a:gd name="T28" fmla="*/ 372 w 372"/>
                  <a:gd name="T29" fmla="*/ 14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 h="297">
                    <a:moveTo>
                      <a:pt x="372" y="144"/>
                    </a:moveTo>
                    <a:cubicBezTo>
                      <a:pt x="185" y="0"/>
                      <a:pt x="185" y="0"/>
                      <a:pt x="185" y="0"/>
                    </a:cubicBezTo>
                    <a:cubicBezTo>
                      <a:pt x="0" y="144"/>
                      <a:pt x="0" y="144"/>
                      <a:pt x="0" y="144"/>
                    </a:cubicBezTo>
                    <a:cubicBezTo>
                      <a:pt x="0" y="282"/>
                      <a:pt x="0" y="282"/>
                      <a:pt x="0" y="282"/>
                    </a:cubicBezTo>
                    <a:cubicBezTo>
                      <a:pt x="0" y="282"/>
                      <a:pt x="0" y="282"/>
                      <a:pt x="0" y="282"/>
                    </a:cubicBezTo>
                    <a:cubicBezTo>
                      <a:pt x="0" y="291"/>
                      <a:pt x="7" y="297"/>
                      <a:pt x="16" y="297"/>
                    </a:cubicBezTo>
                    <a:cubicBezTo>
                      <a:pt x="139" y="297"/>
                      <a:pt x="139" y="297"/>
                      <a:pt x="139" y="297"/>
                    </a:cubicBezTo>
                    <a:cubicBezTo>
                      <a:pt x="139" y="201"/>
                      <a:pt x="139" y="201"/>
                      <a:pt x="139" y="201"/>
                    </a:cubicBezTo>
                    <a:cubicBezTo>
                      <a:pt x="233" y="201"/>
                      <a:pt x="233" y="201"/>
                      <a:pt x="233" y="201"/>
                    </a:cubicBezTo>
                    <a:cubicBezTo>
                      <a:pt x="233" y="297"/>
                      <a:pt x="233" y="297"/>
                      <a:pt x="233" y="297"/>
                    </a:cubicBezTo>
                    <a:cubicBezTo>
                      <a:pt x="356" y="297"/>
                      <a:pt x="356" y="297"/>
                      <a:pt x="356" y="297"/>
                    </a:cubicBezTo>
                    <a:cubicBezTo>
                      <a:pt x="365" y="297"/>
                      <a:pt x="372" y="291"/>
                      <a:pt x="372" y="282"/>
                    </a:cubicBezTo>
                    <a:cubicBezTo>
                      <a:pt x="372" y="282"/>
                      <a:pt x="372" y="282"/>
                      <a:pt x="372" y="282"/>
                    </a:cubicBezTo>
                    <a:cubicBezTo>
                      <a:pt x="372" y="282"/>
                      <a:pt x="372" y="282"/>
                      <a:pt x="372" y="282"/>
                    </a:cubicBezTo>
                    <a:cubicBezTo>
                      <a:pt x="372" y="144"/>
                      <a:pt x="372" y="144"/>
                      <a:pt x="372" y="144"/>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6"/>
              <p:cNvSpPr>
                <a:spLocks/>
              </p:cNvSpPr>
              <p:nvPr/>
            </p:nvSpPr>
            <p:spPr bwMode="auto">
              <a:xfrm>
                <a:off x="5345113" y="533751"/>
                <a:ext cx="1776413" cy="804863"/>
              </a:xfrm>
              <a:custGeom>
                <a:avLst/>
                <a:gdLst>
                  <a:gd name="T0" fmla="*/ 465 w 470"/>
                  <a:gd name="T1" fmla="*/ 181 h 213"/>
                  <a:gd name="T2" fmla="*/ 406 w 470"/>
                  <a:gd name="T3" fmla="*/ 135 h 213"/>
                  <a:gd name="T4" fmla="*/ 407 w 470"/>
                  <a:gd name="T5" fmla="*/ 19 h 213"/>
                  <a:gd name="T6" fmla="*/ 395 w 470"/>
                  <a:gd name="T7" fmla="*/ 7 h 213"/>
                  <a:gd name="T8" fmla="*/ 345 w 470"/>
                  <a:gd name="T9" fmla="*/ 7 h 213"/>
                  <a:gd name="T10" fmla="*/ 333 w 470"/>
                  <a:gd name="T11" fmla="*/ 19 h 213"/>
                  <a:gd name="T12" fmla="*/ 333 w 470"/>
                  <a:gd name="T13" fmla="*/ 77 h 213"/>
                  <a:gd name="T14" fmla="*/ 240 w 470"/>
                  <a:gd name="T15" fmla="*/ 3 h 213"/>
                  <a:gd name="T16" fmla="*/ 230 w 470"/>
                  <a:gd name="T17" fmla="*/ 3 h 213"/>
                  <a:gd name="T18" fmla="*/ 5 w 470"/>
                  <a:gd name="T19" fmla="*/ 179 h 213"/>
                  <a:gd name="T20" fmla="*/ 4 w 470"/>
                  <a:gd name="T21" fmla="*/ 187 h 213"/>
                  <a:gd name="T22" fmla="*/ 27 w 470"/>
                  <a:gd name="T23" fmla="*/ 209 h 213"/>
                  <a:gd name="T24" fmla="*/ 35 w 470"/>
                  <a:gd name="T25" fmla="*/ 209 h 213"/>
                  <a:gd name="T26" fmla="*/ 231 w 470"/>
                  <a:gd name="T27" fmla="*/ 55 h 213"/>
                  <a:gd name="T28" fmla="*/ 240 w 470"/>
                  <a:gd name="T29" fmla="*/ 55 h 213"/>
                  <a:gd name="T30" fmla="*/ 435 w 470"/>
                  <a:gd name="T31" fmla="*/ 210 h 213"/>
                  <a:gd name="T32" fmla="*/ 444 w 470"/>
                  <a:gd name="T33" fmla="*/ 209 h 213"/>
                  <a:gd name="T34" fmla="*/ 466 w 470"/>
                  <a:gd name="T35" fmla="*/ 188 h 213"/>
                  <a:gd name="T36" fmla="*/ 465 w 470"/>
                  <a:gd name="T37" fmla="*/ 1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0" h="213">
                    <a:moveTo>
                      <a:pt x="465" y="181"/>
                    </a:moveTo>
                    <a:cubicBezTo>
                      <a:pt x="406" y="135"/>
                      <a:pt x="406" y="135"/>
                      <a:pt x="406" y="135"/>
                    </a:cubicBezTo>
                    <a:cubicBezTo>
                      <a:pt x="407" y="132"/>
                      <a:pt x="407" y="19"/>
                      <a:pt x="407" y="19"/>
                    </a:cubicBezTo>
                    <a:cubicBezTo>
                      <a:pt x="407" y="19"/>
                      <a:pt x="407" y="7"/>
                      <a:pt x="395" y="7"/>
                    </a:cubicBezTo>
                    <a:cubicBezTo>
                      <a:pt x="345" y="7"/>
                      <a:pt x="345" y="7"/>
                      <a:pt x="345" y="7"/>
                    </a:cubicBezTo>
                    <a:cubicBezTo>
                      <a:pt x="345" y="7"/>
                      <a:pt x="333" y="7"/>
                      <a:pt x="333" y="19"/>
                    </a:cubicBezTo>
                    <a:cubicBezTo>
                      <a:pt x="333" y="77"/>
                      <a:pt x="333" y="77"/>
                      <a:pt x="333" y="77"/>
                    </a:cubicBezTo>
                    <a:cubicBezTo>
                      <a:pt x="240" y="3"/>
                      <a:pt x="240" y="3"/>
                      <a:pt x="240" y="3"/>
                    </a:cubicBezTo>
                    <a:cubicBezTo>
                      <a:pt x="235" y="0"/>
                      <a:pt x="230" y="3"/>
                      <a:pt x="230" y="3"/>
                    </a:cubicBezTo>
                    <a:cubicBezTo>
                      <a:pt x="5" y="179"/>
                      <a:pt x="5" y="179"/>
                      <a:pt x="5" y="179"/>
                    </a:cubicBezTo>
                    <a:cubicBezTo>
                      <a:pt x="0" y="183"/>
                      <a:pt x="4" y="187"/>
                      <a:pt x="4" y="187"/>
                    </a:cubicBezTo>
                    <a:cubicBezTo>
                      <a:pt x="27" y="209"/>
                      <a:pt x="27" y="209"/>
                      <a:pt x="27" y="209"/>
                    </a:cubicBezTo>
                    <a:cubicBezTo>
                      <a:pt x="31" y="213"/>
                      <a:pt x="35" y="209"/>
                      <a:pt x="35" y="209"/>
                    </a:cubicBezTo>
                    <a:cubicBezTo>
                      <a:pt x="231" y="55"/>
                      <a:pt x="231" y="55"/>
                      <a:pt x="231" y="55"/>
                    </a:cubicBezTo>
                    <a:cubicBezTo>
                      <a:pt x="235" y="52"/>
                      <a:pt x="240" y="55"/>
                      <a:pt x="240" y="55"/>
                    </a:cubicBezTo>
                    <a:cubicBezTo>
                      <a:pt x="435" y="210"/>
                      <a:pt x="435" y="210"/>
                      <a:pt x="435" y="210"/>
                    </a:cubicBezTo>
                    <a:cubicBezTo>
                      <a:pt x="440" y="213"/>
                      <a:pt x="444" y="209"/>
                      <a:pt x="444" y="209"/>
                    </a:cubicBezTo>
                    <a:cubicBezTo>
                      <a:pt x="466" y="188"/>
                      <a:pt x="466" y="188"/>
                      <a:pt x="466" y="188"/>
                    </a:cubicBezTo>
                    <a:cubicBezTo>
                      <a:pt x="470" y="184"/>
                      <a:pt x="465" y="181"/>
                      <a:pt x="465" y="18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31" name="Rectangle 130"/>
            <p:cNvSpPr/>
            <p:nvPr/>
          </p:nvSpPr>
          <p:spPr>
            <a:xfrm>
              <a:off x="5766697" y="4332101"/>
              <a:ext cx="593519" cy="691436"/>
            </a:xfrm>
            <a:prstGeom prst="rect">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5927778" y="2824781"/>
            <a:ext cx="3933283" cy="2663557"/>
            <a:chOff x="561157" y="3338666"/>
            <a:chExt cx="4326611" cy="2929913"/>
          </a:xfrm>
        </p:grpSpPr>
        <p:grpSp>
          <p:nvGrpSpPr>
            <p:cNvPr id="206" name="Group 205"/>
            <p:cNvGrpSpPr/>
            <p:nvPr/>
          </p:nvGrpSpPr>
          <p:grpSpPr>
            <a:xfrm>
              <a:off x="561157" y="3338666"/>
              <a:ext cx="4326611" cy="2929913"/>
              <a:chOff x="2838177" y="-27384"/>
              <a:chExt cx="9129936" cy="6847452"/>
            </a:xfrm>
          </p:grpSpPr>
          <p:pic>
            <p:nvPicPr>
              <p:cNvPr id="208" name="Picture 2" descr="D:\work\clients\nivDesign\Risco\screen_p1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38177" y="-27384"/>
                <a:ext cx="9129936" cy="6847452"/>
              </a:xfrm>
              <a:prstGeom prst="rect">
                <a:avLst/>
              </a:prstGeom>
              <a:noFill/>
              <a:extLst>
                <a:ext uri="{909E8E84-426E-40DD-AFC4-6F175D3DCCD1}">
                  <a14:hiddenFill xmlns:a14="http://schemas.microsoft.com/office/drawing/2010/main">
                    <a:solidFill>
                      <a:srgbClr val="FFFFFF"/>
                    </a:solidFill>
                  </a14:hiddenFill>
                </a:ext>
              </a:extLst>
            </p:spPr>
          </p:pic>
          <p:sp>
            <p:nvSpPr>
              <p:cNvPr id="209" name="Rectangle 208"/>
              <p:cNvSpPr/>
              <p:nvPr/>
            </p:nvSpPr>
            <p:spPr>
              <a:xfrm>
                <a:off x="4274578" y="404664"/>
                <a:ext cx="6313551" cy="4464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1296656" y="3622437"/>
              <a:ext cx="2855613" cy="1702204"/>
              <a:chOff x="7540743" y="3445300"/>
              <a:chExt cx="2918155" cy="1894488"/>
            </a:xfrm>
          </p:grpSpPr>
          <p:pic>
            <p:nvPicPr>
              <p:cNvPr id="210"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576682" y="3445300"/>
                <a:ext cx="2882216" cy="1894488"/>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540743" y="3445300"/>
                <a:ext cx="2882216" cy="1894488"/>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8284808" y="3914515"/>
                <a:ext cx="1545889" cy="115961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9" name="Group 18"/>
          <p:cNvGrpSpPr/>
          <p:nvPr/>
        </p:nvGrpSpPr>
        <p:grpSpPr>
          <a:xfrm>
            <a:off x="604766" y="2506139"/>
            <a:ext cx="1607098" cy="805637"/>
            <a:chOff x="604766" y="2506139"/>
            <a:chExt cx="1607098" cy="805637"/>
          </a:xfrm>
        </p:grpSpPr>
        <p:grpSp>
          <p:nvGrpSpPr>
            <p:cNvPr id="18" name="Group 17"/>
            <p:cNvGrpSpPr/>
            <p:nvPr/>
          </p:nvGrpSpPr>
          <p:grpSpPr>
            <a:xfrm>
              <a:off x="604766" y="2506139"/>
              <a:ext cx="1399689" cy="628932"/>
              <a:chOff x="604766" y="2506139"/>
              <a:chExt cx="1399689" cy="628932"/>
            </a:xfrm>
          </p:grpSpPr>
          <p:sp>
            <p:nvSpPr>
              <p:cNvPr id="214" name="Rectangle 213"/>
              <p:cNvSpPr/>
              <p:nvPr/>
            </p:nvSpPr>
            <p:spPr>
              <a:xfrm>
                <a:off x="604766" y="2687234"/>
                <a:ext cx="764953" cy="264752"/>
              </a:xfrm>
              <a:prstGeom prst="rect">
                <a:avLst/>
              </a:prstGeom>
            </p:spPr>
            <p:txBody>
              <a:bodyPr wrap="none" anchor="ctr">
                <a:spAutoFit/>
              </a:bodyPr>
              <a:lstStyle/>
              <a:p>
                <a:pPr algn="r">
                  <a:lnSpc>
                    <a:spcPts val="1300"/>
                  </a:lnSpc>
                </a:pPr>
                <a:r>
                  <a:rPr lang="en-US" sz="1400" dirty="0" smtClean="0">
                    <a:solidFill>
                      <a:srgbClr val="2E3842"/>
                    </a:solidFill>
                    <a:latin typeface="Calibri Light" panose="020F0302020204030204" pitchFamily="34" charset="0"/>
                  </a:rPr>
                  <a:t>Security</a:t>
                </a:r>
                <a:endParaRPr lang="en-US" sz="1400" dirty="0">
                  <a:solidFill>
                    <a:srgbClr val="2E3842"/>
                  </a:solidFill>
                  <a:latin typeface="Calibri Light" panose="020F0302020204030204" pitchFamily="34" charset="0"/>
                </a:endParaRPr>
              </a:p>
            </p:txBody>
          </p:sp>
          <p:grpSp>
            <p:nvGrpSpPr>
              <p:cNvPr id="9" name="Group 8"/>
              <p:cNvGrpSpPr/>
              <p:nvPr/>
            </p:nvGrpSpPr>
            <p:grpSpPr>
              <a:xfrm>
                <a:off x="1375523" y="2506139"/>
                <a:ext cx="628932" cy="628932"/>
                <a:chOff x="1375523" y="2506139"/>
                <a:chExt cx="628932" cy="628932"/>
              </a:xfrm>
            </p:grpSpPr>
            <p:sp>
              <p:nvSpPr>
                <p:cNvPr id="218" name="Oval 217"/>
                <p:cNvSpPr/>
                <p:nvPr/>
              </p:nvSpPr>
              <p:spPr>
                <a:xfrm>
                  <a:off x="1375523" y="2506139"/>
                  <a:ext cx="628932" cy="628932"/>
                </a:xfrm>
                <a:prstGeom prst="ellipse">
                  <a:avLst/>
                </a:prstGeom>
                <a:noFill/>
                <a:ln w="1905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nvGrpSpPr>
                <p:cNvPr id="219" name="Group 218"/>
                <p:cNvGrpSpPr/>
                <p:nvPr/>
              </p:nvGrpSpPr>
              <p:grpSpPr>
                <a:xfrm>
                  <a:off x="1552419" y="2673151"/>
                  <a:ext cx="275139" cy="294908"/>
                  <a:chOff x="4259013" y="685741"/>
                  <a:chExt cx="613275" cy="657342"/>
                </a:xfrm>
                <a:solidFill>
                  <a:schemeClr val="bg1"/>
                </a:solidFill>
              </p:grpSpPr>
              <p:sp>
                <p:nvSpPr>
                  <p:cNvPr id="220" name="Freeform 13"/>
                  <p:cNvSpPr>
                    <a:spLocks noEditPoints="1"/>
                  </p:cNvSpPr>
                  <p:nvPr/>
                </p:nvSpPr>
                <p:spPr bwMode="auto">
                  <a:xfrm>
                    <a:off x="4579435" y="1011131"/>
                    <a:ext cx="205460" cy="231338"/>
                  </a:xfrm>
                  <a:custGeom>
                    <a:avLst/>
                    <a:gdLst>
                      <a:gd name="T0" fmla="*/ 215 w 262"/>
                      <a:gd name="T1" fmla="*/ 112 h 295"/>
                      <a:gd name="T2" fmla="*/ 212 w 262"/>
                      <a:gd name="T3" fmla="*/ 112 h 295"/>
                      <a:gd name="T4" fmla="*/ 222 w 262"/>
                      <a:gd name="T5" fmla="*/ 86 h 295"/>
                      <a:gd name="T6" fmla="*/ 179 w 262"/>
                      <a:gd name="T7" fmla="*/ 109 h 295"/>
                      <a:gd name="T8" fmla="*/ 158 w 262"/>
                      <a:gd name="T9" fmla="*/ 95 h 295"/>
                      <a:gd name="T10" fmla="*/ 181 w 262"/>
                      <a:gd name="T11" fmla="*/ 67 h 295"/>
                      <a:gd name="T12" fmla="*/ 179 w 262"/>
                      <a:gd name="T13" fmla="*/ 41 h 295"/>
                      <a:gd name="T14" fmla="*/ 174 w 262"/>
                      <a:gd name="T15" fmla="*/ 38 h 295"/>
                      <a:gd name="T16" fmla="*/ 172 w 262"/>
                      <a:gd name="T17" fmla="*/ 41 h 295"/>
                      <a:gd name="T18" fmla="*/ 143 w 262"/>
                      <a:gd name="T19" fmla="*/ 88 h 295"/>
                      <a:gd name="T20" fmla="*/ 117 w 262"/>
                      <a:gd name="T21" fmla="*/ 88 h 295"/>
                      <a:gd name="T22" fmla="*/ 110 w 262"/>
                      <a:gd name="T23" fmla="*/ 71 h 295"/>
                      <a:gd name="T24" fmla="*/ 117 w 262"/>
                      <a:gd name="T25" fmla="*/ 33 h 295"/>
                      <a:gd name="T26" fmla="*/ 84 w 262"/>
                      <a:gd name="T27" fmla="*/ 0 h 295"/>
                      <a:gd name="T28" fmla="*/ 98 w 262"/>
                      <a:gd name="T29" fmla="*/ 71 h 295"/>
                      <a:gd name="T30" fmla="*/ 98 w 262"/>
                      <a:gd name="T31" fmla="*/ 71 h 295"/>
                      <a:gd name="T32" fmla="*/ 58 w 262"/>
                      <a:gd name="T33" fmla="*/ 79 h 295"/>
                      <a:gd name="T34" fmla="*/ 55 w 262"/>
                      <a:gd name="T35" fmla="*/ 79 h 295"/>
                      <a:gd name="T36" fmla="*/ 53 w 262"/>
                      <a:gd name="T37" fmla="*/ 88 h 295"/>
                      <a:gd name="T38" fmla="*/ 77 w 262"/>
                      <a:gd name="T39" fmla="*/ 133 h 295"/>
                      <a:gd name="T40" fmla="*/ 79 w 262"/>
                      <a:gd name="T41" fmla="*/ 148 h 295"/>
                      <a:gd name="T42" fmla="*/ 88 w 262"/>
                      <a:gd name="T43" fmla="*/ 169 h 295"/>
                      <a:gd name="T44" fmla="*/ 86 w 262"/>
                      <a:gd name="T45" fmla="*/ 178 h 295"/>
                      <a:gd name="T46" fmla="*/ 103 w 262"/>
                      <a:gd name="T47" fmla="*/ 164 h 295"/>
                      <a:gd name="T48" fmla="*/ 127 w 262"/>
                      <a:gd name="T49" fmla="*/ 167 h 295"/>
                      <a:gd name="T50" fmla="*/ 153 w 262"/>
                      <a:gd name="T51" fmla="*/ 200 h 295"/>
                      <a:gd name="T52" fmla="*/ 150 w 262"/>
                      <a:gd name="T53" fmla="*/ 193 h 295"/>
                      <a:gd name="T54" fmla="*/ 167 w 262"/>
                      <a:gd name="T55" fmla="*/ 171 h 295"/>
                      <a:gd name="T56" fmla="*/ 174 w 262"/>
                      <a:gd name="T57" fmla="*/ 157 h 295"/>
                      <a:gd name="T58" fmla="*/ 193 w 262"/>
                      <a:gd name="T59" fmla="*/ 124 h 295"/>
                      <a:gd name="T60" fmla="*/ 238 w 262"/>
                      <a:gd name="T61" fmla="*/ 136 h 295"/>
                      <a:gd name="T62" fmla="*/ 243 w 262"/>
                      <a:gd name="T63" fmla="*/ 133 h 295"/>
                      <a:gd name="T64" fmla="*/ 241 w 262"/>
                      <a:gd name="T65" fmla="*/ 129 h 295"/>
                      <a:gd name="T66" fmla="*/ 115 w 262"/>
                      <a:gd name="T67" fmla="*/ 155 h 295"/>
                      <a:gd name="T68" fmla="*/ 96 w 262"/>
                      <a:gd name="T69" fmla="*/ 136 h 295"/>
                      <a:gd name="T70" fmla="*/ 86 w 262"/>
                      <a:gd name="T71" fmla="*/ 119 h 295"/>
                      <a:gd name="T72" fmla="*/ 112 w 262"/>
                      <a:gd name="T73" fmla="*/ 109 h 295"/>
                      <a:gd name="T74" fmla="*/ 138 w 262"/>
                      <a:gd name="T75" fmla="*/ 112 h 295"/>
                      <a:gd name="T76" fmla="*/ 162 w 262"/>
                      <a:gd name="T77" fmla="*/ 119 h 295"/>
                      <a:gd name="T78" fmla="*/ 155 w 262"/>
                      <a:gd name="T79" fmla="*/ 157 h 295"/>
                      <a:gd name="T80" fmla="*/ 131 w 262"/>
                      <a:gd name="T81" fmla="*/ 1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2" h="295">
                        <a:moveTo>
                          <a:pt x="241" y="129"/>
                        </a:moveTo>
                        <a:lnTo>
                          <a:pt x="215" y="112"/>
                        </a:lnTo>
                        <a:lnTo>
                          <a:pt x="212" y="112"/>
                        </a:lnTo>
                        <a:lnTo>
                          <a:pt x="212" y="112"/>
                        </a:lnTo>
                        <a:lnTo>
                          <a:pt x="205" y="112"/>
                        </a:lnTo>
                        <a:lnTo>
                          <a:pt x="222" y="86"/>
                        </a:lnTo>
                        <a:lnTo>
                          <a:pt x="198" y="112"/>
                        </a:lnTo>
                        <a:lnTo>
                          <a:pt x="179" y="109"/>
                        </a:lnTo>
                        <a:lnTo>
                          <a:pt x="169" y="105"/>
                        </a:lnTo>
                        <a:lnTo>
                          <a:pt x="158" y="95"/>
                        </a:lnTo>
                        <a:lnTo>
                          <a:pt x="179" y="67"/>
                        </a:lnTo>
                        <a:lnTo>
                          <a:pt x="181" y="67"/>
                        </a:lnTo>
                        <a:lnTo>
                          <a:pt x="181" y="64"/>
                        </a:lnTo>
                        <a:lnTo>
                          <a:pt x="179" y="41"/>
                        </a:lnTo>
                        <a:lnTo>
                          <a:pt x="212" y="2"/>
                        </a:lnTo>
                        <a:lnTo>
                          <a:pt x="174" y="38"/>
                        </a:lnTo>
                        <a:lnTo>
                          <a:pt x="174" y="38"/>
                        </a:lnTo>
                        <a:lnTo>
                          <a:pt x="172" y="41"/>
                        </a:lnTo>
                        <a:lnTo>
                          <a:pt x="169" y="62"/>
                        </a:lnTo>
                        <a:lnTo>
                          <a:pt x="143" y="88"/>
                        </a:lnTo>
                        <a:lnTo>
                          <a:pt x="127" y="98"/>
                        </a:lnTo>
                        <a:lnTo>
                          <a:pt x="117" y="88"/>
                        </a:lnTo>
                        <a:lnTo>
                          <a:pt x="112" y="93"/>
                        </a:lnTo>
                        <a:lnTo>
                          <a:pt x="110" y="71"/>
                        </a:lnTo>
                        <a:lnTo>
                          <a:pt x="117" y="36"/>
                        </a:lnTo>
                        <a:lnTo>
                          <a:pt x="117" y="33"/>
                        </a:lnTo>
                        <a:lnTo>
                          <a:pt x="117" y="33"/>
                        </a:lnTo>
                        <a:lnTo>
                          <a:pt x="84" y="0"/>
                        </a:lnTo>
                        <a:lnTo>
                          <a:pt x="108" y="36"/>
                        </a:lnTo>
                        <a:lnTo>
                          <a:pt x="98" y="71"/>
                        </a:lnTo>
                        <a:lnTo>
                          <a:pt x="98" y="71"/>
                        </a:lnTo>
                        <a:lnTo>
                          <a:pt x="98" y="71"/>
                        </a:lnTo>
                        <a:lnTo>
                          <a:pt x="96" y="98"/>
                        </a:lnTo>
                        <a:lnTo>
                          <a:pt x="58" y="79"/>
                        </a:lnTo>
                        <a:lnTo>
                          <a:pt x="55" y="79"/>
                        </a:lnTo>
                        <a:lnTo>
                          <a:pt x="55" y="79"/>
                        </a:lnTo>
                        <a:lnTo>
                          <a:pt x="8" y="79"/>
                        </a:lnTo>
                        <a:lnTo>
                          <a:pt x="53" y="88"/>
                        </a:lnTo>
                        <a:lnTo>
                          <a:pt x="81" y="107"/>
                        </a:lnTo>
                        <a:lnTo>
                          <a:pt x="77" y="133"/>
                        </a:lnTo>
                        <a:lnTo>
                          <a:pt x="0" y="186"/>
                        </a:lnTo>
                        <a:lnTo>
                          <a:pt x="79" y="148"/>
                        </a:lnTo>
                        <a:lnTo>
                          <a:pt x="93" y="150"/>
                        </a:lnTo>
                        <a:lnTo>
                          <a:pt x="88" y="169"/>
                        </a:lnTo>
                        <a:lnTo>
                          <a:pt x="58" y="178"/>
                        </a:lnTo>
                        <a:lnTo>
                          <a:pt x="86" y="178"/>
                        </a:lnTo>
                        <a:lnTo>
                          <a:pt x="77" y="233"/>
                        </a:lnTo>
                        <a:lnTo>
                          <a:pt x="103" y="164"/>
                        </a:lnTo>
                        <a:lnTo>
                          <a:pt x="105" y="171"/>
                        </a:lnTo>
                        <a:lnTo>
                          <a:pt x="127" y="167"/>
                        </a:lnTo>
                        <a:lnTo>
                          <a:pt x="172" y="295"/>
                        </a:lnTo>
                        <a:lnTo>
                          <a:pt x="153" y="200"/>
                        </a:lnTo>
                        <a:lnTo>
                          <a:pt x="167" y="174"/>
                        </a:lnTo>
                        <a:lnTo>
                          <a:pt x="150" y="193"/>
                        </a:lnTo>
                        <a:lnTo>
                          <a:pt x="146" y="167"/>
                        </a:lnTo>
                        <a:lnTo>
                          <a:pt x="167" y="171"/>
                        </a:lnTo>
                        <a:lnTo>
                          <a:pt x="241" y="238"/>
                        </a:lnTo>
                        <a:lnTo>
                          <a:pt x="174" y="157"/>
                        </a:lnTo>
                        <a:lnTo>
                          <a:pt x="167" y="131"/>
                        </a:lnTo>
                        <a:lnTo>
                          <a:pt x="193" y="124"/>
                        </a:lnTo>
                        <a:lnTo>
                          <a:pt x="210" y="124"/>
                        </a:lnTo>
                        <a:lnTo>
                          <a:pt x="238" y="136"/>
                        </a:lnTo>
                        <a:lnTo>
                          <a:pt x="241" y="136"/>
                        </a:lnTo>
                        <a:lnTo>
                          <a:pt x="243" y="133"/>
                        </a:lnTo>
                        <a:lnTo>
                          <a:pt x="262" y="112"/>
                        </a:lnTo>
                        <a:lnTo>
                          <a:pt x="241" y="129"/>
                        </a:lnTo>
                        <a:moveTo>
                          <a:pt x="131" y="148"/>
                        </a:moveTo>
                        <a:lnTo>
                          <a:pt x="115" y="155"/>
                        </a:lnTo>
                        <a:lnTo>
                          <a:pt x="110" y="136"/>
                        </a:lnTo>
                        <a:lnTo>
                          <a:pt x="96" y="136"/>
                        </a:lnTo>
                        <a:lnTo>
                          <a:pt x="93" y="129"/>
                        </a:lnTo>
                        <a:lnTo>
                          <a:pt x="86" y="119"/>
                        </a:lnTo>
                        <a:lnTo>
                          <a:pt x="100" y="102"/>
                        </a:lnTo>
                        <a:lnTo>
                          <a:pt x="112" y="109"/>
                        </a:lnTo>
                        <a:lnTo>
                          <a:pt x="122" y="102"/>
                        </a:lnTo>
                        <a:lnTo>
                          <a:pt x="138" y="112"/>
                        </a:lnTo>
                        <a:lnTo>
                          <a:pt x="148" y="100"/>
                        </a:lnTo>
                        <a:lnTo>
                          <a:pt x="162" y="119"/>
                        </a:lnTo>
                        <a:lnTo>
                          <a:pt x="150" y="131"/>
                        </a:lnTo>
                        <a:lnTo>
                          <a:pt x="155" y="157"/>
                        </a:lnTo>
                        <a:lnTo>
                          <a:pt x="131" y="148"/>
                        </a:lnTo>
                        <a:moveTo>
                          <a:pt x="131" y="148"/>
                        </a:moveTo>
                        <a:lnTo>
                          <a:pt x="131" y="148"/>
                        </a:lnTo>
                      </a:path>
                    </a:pathLst>
                  </a:custGeom>
                  <a:solidFill>
                    <a:srgbClr val="ED1C24"/>
                  </a:solidFill>
                  <a:ln w="12700">
                    <a:solidFill>
                      <a:srgbClr val="ED1C24"/>
                    </a:solidFill>
                  </a:ln>
                </p:spPr>
                <p:txBody>
                  <a:bodyPr vert="horz" wrap="square" lIns="91440" tIns="45720" rIns="91440" bIns="45720" numCol="1" anchor="t" anchorCtr="0" compatLnSpc="1">
                    <a:prstTxWarp prst="textNoShape">
                      <a:avLst/>
                    </a:prstTxWarp>
                  </a:bodyPr>
                  <a:lstStyle/>
                  <a:p>
                    <a:endParaRPr lang="en-US"/>
                  </a:p>
                </p:txBody>
              </p:sp>
              <p:sp>
                <p:nvSpPr>
                  <p:cNvPr id="221" name="Freeform 15"/>
                  <p:cNvSpPr>
                    <a:spLocks noEditPoints="1"/>
                  </p:cNvSpPr>
                  <p:nvPr/>
                </p:nvSpPr>
                <p:spPr bwMode="auto">
                  <a:xfrm>
                    <a:off x="4259013" y="685741"/>
                    <a:ext cx="613275" cy="657342"/>
                  </a:xfrm>
                  <a:custGeom>
                    <a:avLst/>
                    <a:gdLst>
                      <a:gd name="T0" fmla="*/ 1002 w 1002"/>
                      <a:gd name="T1" fmla="*/ 88 h 1074"/>
                      <a:gd name="T2" fmla="*/ 1002 w 1002"/>
                      <a:gd name="T3" fmla="*/ 0 h 1074"/>
                      <a:gd name="T4" fmla="*/ 0 w 1002"/>
                      <a:gd name="T5" fmla="*/ 0 h 1074"/>
                      <a:gd name="T6" fmla="*/ 0 w 1002"/>
                      <a:gd name="T7" fmla="*/ 88 h 1074"/>
                      <a:gd name="T8" fmla="*/ 78 w 1002"/>
                      <a:gd name="T9" fmla="*/ 88 h 1074"/>
                      <a:gd name="T10" fmla="*/ 78 w 1002"/>
                      <a:gd name="T11" fmla="*/ 986 h 1074"/>
                      <a:gd name="T12" fmla="*/ 0 w 1002"/>
                      <a:gd name="T13" fmla="*/ 986 h 1074"/>
                      <a:gd name="T14" fmla="*/ 0 w 1002"/>
                      <a:gd name="T15" fmla="*/ 1074 h 1074"/>
                      <a:gd name="T16" fmla="*/ 1002 w 1002"/>
                      <a:gd name="T17" fmla="*/ 1074 h 1074"/>
                      <a:gd name="T18" fmla="*/ 1002 w 1002"/>
                      <a:gd name="T19" fmla="*/ 986 h 1074"/>
                      <a:gd name="T20" fmla="*/ 926 w 1002"/>
                      <a:gd name="T21" fmla="*/ 986 h 1074"/>
                      <a:gd name="T22" fmla="*/ 926 w 1002"/>
                      <a:gd name="T23" fmla="*/ 88 h 1074"/>
                      <a:gd name="T24" fmla="*/ 1002 w 1002"/>
                      <a:gd name="T25" fmla="*/ 88 h 1074"/>
                      <a:gd name="T26" fmla="*/ 490 w 1002"/>
                      <a:gd name="T27" fmla="*/ 889 h 1074"/>
                      <a:gd name="T28" fmla="*/ 150 w 1002"/>
                      <a:gd name="T29" fmla="*/ 889 h 1074"/>
                      <a:gd name="T30" fmla="*/ 150 w 1002"/>
                      <a:gd name="T31" fmla="*/ 542 h 1074"/>
                      <a:gd name="T32" fmla="*/ 490 w 1002"/>
                      <a:gd name="T33" fmla="*/ 542 h 1074"/>
                      <a:gd name="T34" fmla="*/ 490 w 1002"/>
                      <a:gd name="T35" fmla="*/ 889 h 1074"/>
                      <a:gd name="T36" fmla="*/ 490 w 1002"/>
                      <a:gd name="T37" fmla="*/ 518 h 1074"/>
                      <a:gd name="T38" fmla="*/ 150 w 1002"/>
                      <a:gd name="T39" fmla="*/ 518 h 1074"/>
                      <a:gd name="T40" fmla="*/ 150 w 1002"/>
                      <a:gd name="T41" fmla="*/ 154 h 1074"/>
                      <a:gd name="T42" fmla="*/ 490 w 1002"/>
                      <a:gd name="T43" fmla="*/ 154 h 1074"/>
                      <a:gd name="T44" fmla="*/ 490 w 1002"/>
                      <a:gd name="T45" fmla="*/ 518 h 1074"/>
                      <a:gd name="T46" fmla="*/ 854 w 1002"/>
                      <a:gd name="T47" fmla="*/ 889 h 1074"/>
                      <a:gd name="T48" fmla="*/ 514 w 1002"/>
                      <a:gd name="T49" fmla="*/ 889 h 1074"/>
                      <a:gd name="T50" fmla="*/ 514 w 1002"/>
                      <a:gd name="T51" fmla="*/ 542 h 1074"/>
                      <a:gd name="T52" fmla="*/ 854 w 1002"/>
                      <a:gd name="T53" fmla="*/ 542 h 1074"/>
                      <a:gd name="T54" fmla="*/ 854 w 1002"/>
                      <a:gd name="T55" fmla="*/ 889 h 1074"/>
                      <a:gd name="T56" fmla="*/ 854 w 1002"/>
                      <a:gd name="T57" fmla="*/ 518 h 1074"/>
                      <a:gd name="T58" fmla="*/ 514 w 1002"/>
                      <a:gd name="T59" fmla="*/ 518 h 1074"/>
                      <a:gd name="T60" fmla="*/ 514 w 1002"/>
                      <a:gd name="T61" fmla="*/ 154 h 1074"/>
                      <a:gd name="T62" fmla="*/ 854 w 1002"/>
                      <a:gd name="T63" fmla="*/ 154 h 1074"/>
                      <a:gd name="T64" fmla="*/ 854 w 1002"/>
                      <a:gd name="T65" fmla="*/ 518 h 1074"/>
                      <a:gd name="T66" fmla="*/ 854 w 1002"/>
                      <a:gd name="T67" fmla="*/ 518 h 1074"/>
                      <a:gd name="T68" fmla="*/ 854 w 1002"/>
                      <a:gd name="T69" fmla="*/ 518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2" h="1074">
                        <a:moveTo>
                          <a:pt x="1002" y="88"/>
                        </a:moveTo>
                        <a:lnTo>
                          <a:pt x="1002" y="0"/>
                        </a:lnTo>
                        <a:lnTo>
                          <a:pt x="0" y="0"/>
                        </a:lnTo>
                        <a:lnTo>
                          <a:pt x="0" y="88"/>
                        </a:lnTo>
                        <a:lnTo>
                          <a:pt x="78" y="88"/>
                        </a:lnTo>
                        <a:lnTo>
                          <a:pt x="78" y="986"/>
                        </a:lnTo>
                        <a:lnTo>
                          <a:pt x="0" y="986"/>
                        </a:lnTo>
                        <a:lnTo>
                          <a:pt x="0" y="1074"/>
                        </a:lnTo>
                        <a:lnTo>
                          <a:pt x="1002" y="1074"/>
                        </a:lnTo>
                        <a:lnTo>
                          <a:pt x="1002" y="986"/>
                        </a:lnTo>
                        <a:lnTo>
                          <a:pt x="926" y="986"/>
                        </a:lnTo>
                        <a:lnTo>
                          <a:pt x="926" y="88"/>
                        </a:lnTo>
                        <a:lnTo>
                          <a:pt x="1002" y="88"/>
                        </a:lnTo>
                        <a:moveTo>
                          <a:pt x="490" y="889"/>
                        </a:moveTo>
                        <a:lnTo>
                          <a:pt x="150" y="889"/>
                        </a:lnTo>
                        <a:lnTo>
                          <a:pt x="150" y="542"/>
                        </a:lnTo>
                        <a:lnTo>
                          <a:pt x="490" y="542"/>
                        </a:lnTo>
                        <a:lnTo>
                          <a:pt x="490" y="889"/>
                        </a:lnTo>
                        <a:moveTo>
                          <a:pt x="490" y="518"/>
                        </a:moveTo>
                        <a:lnTo>
                          <a:pt x="150" y="518"/>
                        </a:lnTo>
                        <a:lnTo>
                          <a:pt x="150" y="154"/>
                        </a:lnTo>
                        <a:lnTo>
                          <a:pt x="490" y="154"/>
                        </a:lnTo>
                        <a:lnTo>
                          <a:pt x="490" y="518"/>
                        </a:lnTo>
                        <a:moveTo>
                          <a:pt x="854" y="889"/>
                        </a:moveTo>
                        <a:lnTo>
                          <a:pt x="514" y="889"/>
                        </a:lnTo>
                        <a:lnTo>
                          <a:pt x="514" y="542"/>
                        </a:lnTo>
                        <a:lnTo>
                          <a:pt x="854" y="542"/>
                        </a:lnTo>
                        <a:lnTo>
                          <a:pt x="854" y="889"/>
                        </a:lnTo>
                        <a:moveTo>
                          <a:pt x="854" y="518"/>
                        </a:moveTo>
                        <a:lnTo>
                          <a:pt x="514" y="518"/>
                        </a:lnTo>
                        <a:lnTo>
                          <a:pt x="514" y="154"/>
                        </a:lnTo>
                        <a:lnTo>
                          <a:pt x="854" y="154"/>
                        </a:lnTo>
                        <a:lnTo>
                          <a:pt x="854" y="518"/>
                        </a:lnTo>
                        <a:moveTo>
                          <a:pt x="854" y="518"/>
                        </a:moveTo>
                        <a:lnTo>
                          <a:pt x="854" y="518"/>
                        </a:lnTo>
                      </a:path>
                    </a:pathLst>
                  </a:custGeom>
                  <a:solidFill>
                    <a:srgbClr val="ED1C24"/>
                  </a:solidFill>
                  <a:ln w="12700">
                    <a:solidFill>
                      <a:srgbClr val="ED1C24"/>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78" name="Group 77"/>
            <p:cNvGrpSpPr/>
            <p:nvPr/>
          </p:nvGrpSpPr>
          <p:grpSpPr>
            <a:xfrm>
              <a:off x="1917247" y="3082283"/>
              <a:ext cx="294617" cy="229493"/>
              <a:chOff x="1919987" y="3049209"/>
              <a:chExt cx="294617" cy="229493"/>
            </a:xfrm>
          </p:grpSpPr>
          <p:grpSp>
            <p:nvGrpSpPr>
              <p:cNvPr id="160" name="Group 159"/>
              <p:cNvGrpSpPr/>
              <p:nvPr/>
            </p:nvGrpSpPr>
            <p:grpSpPr>
              <a:xfrm rot="13580627">
                <a:off x="2077750" y="3141849"/>
                <a:ext cx="104959" cy="168748"/>
                <a:chOff x="1098550" y="388938"/>
                <a:chExt cx="368300" cy="592138"/>
              </a:xfrm>
            </p:grpSpPr>
            <p:sp>
              <p:nvSpPr>
                <p:cNvPr id="161" name="Freeform 13"/>
                <p:cNvSpPr>
                  <a:spLocks/>
                </p:cNvSpPr>
                <p:nvPr/>
              </p:nvSpPr>
              <p:spPr bwMode="auto">
                <a:xfrm>
                  <a:off x="1176338" y="511175"/>
                  <a:ext cx="128588" cy="352425"/>
                </a:xfrm>
                <a:custGeom>
                  <a:avLst/>
                  <a:gdLst>
                    <a:gd name="T0" fmla="*/ 0 w 33"/>
                    <a:gd name="T1" fmla="*/ 92 h 92"/>
                    <a:gd name="T2" fmla="*/ 0 w 33"/>
                    <a:gd name="T3" fmla="*/ 0 h 92"/>
                  </a:gdLst>
                  <a:ahLst/>
                  <a:cxnLst>
                    <a:cxn ang="0">
                      <a:pos x="T0" y="T1"/>
                    </a:cxn>
                    <a:cxn ang="0">
                      <a:pos x="T2" y="T3"/>
                    </a:cxn>
                  </a:cxnLst>
                  <a:rect l="0" t="0" r="r" b="b"/>
                  <a:pathLst>
                    <a:path w="33" h="92">
                      <a:moveTo>
                        <a:pt x="0" y="92"/>
                      </a:moveTo>
                      <a:cubicBezTo>
                        <a:pt x="33" y="66"/>
                        <a:pt x="33" y="25"/>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4"/>
                <p:cNvSpPr>
                  <a:spLocks/>
                </p:cNvSpPr>
                <p:nvPr/>
              </p:nvSpPr>
              <p:spPr bwMode="auto">
                <a:xfrm>
                  <a:off x="1254125" y="388938"/>
                  <a:ext cx="212725" cy="592138"/>
                </a:xfrm>
                <a:custGeom>
                  <a:avLst/>
                  <a:gdLst>
                    <a:gd name="T0" fmla="*/ 0 w 55"/>
                    <a:gd name="T1" fmla="*/ 155 h 155"/>
                    <a:gd name="T2" fmla="*/ 0 w 55"/>
                    <a:gd name="T3" fmla="*/ 0 h 155"/>
                  </a:gdLst>
                  <a:ahLst/>
                  <a:cxnLst>
                    <a:cxn ang="0">
                      <a:pos x="T0" y="T1"/>
                    </a:cxn>
                    <a:cxn ang="0">
                      <a:pos x="T2" y="T3"/>
                    </a:cxn>
                  </a:cxnLst>
                  <a:rect l="0" t="0" r="r" b="b"/>
                  <a:pathLst>
                    <a:path w="55" h="155">
                      <a:moveTo>
                        <a:pt x="0" y="155"/>
                      </a:moveTo>
                      <a:cubicBezTo>
                        <a:pt x="55" y="112"/>
                        <a:pt x="55" y="43"/>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
                <p:cNvSpPr>
                  <a:spLocks/>
                </p:cNvSpPr>
                <p:nvPr/>
              </p:nvSpPr>
              <p:spPr bwMode="auto">
                <a:xfrm>
                  <a:off x="1098550" y="633413"/>
                  <a:ext cx="39688" cy="103188"/>
                </a:xfrm>
                <a:custGeom>
                  <a:avLst/>
                  <a:gdLst>
                    <a:gd name="T0" fmla="*/ 0 w 10"/>
                    <a:gd name="T1" fmla="*/ 27 h 27"/>
                    <a:gd name="T2" fmla="*/ 0 w 10"/>
                    <a:gd name="T3" fmla="*/ 0 h 27"/>
                  </a:gdLst>
                  <a:ahLst/>
                  <a:cxnLst>
                    <a:cxn ang="0">
                      <a:pos x="T0" y="T1"/>
                    </a:cxn>
                    <a:cxn ang="0">
                      <a:pos x="T2" y="T3"/>
                    </a:cxn>
                  </a:cxnLst>
                  <a:rect l="0" t="0" r="r" b="b"/>
                  <a:pathLst>
                    <a:path w="10" h="27">
                      <a:moveTo>
                        <a:pt x="0" y="27"/>
                      </a:moveTo>
                      <a:cubicBezTo>
                        <a:pt x="10" y="20"/>
                        <a:pt x="10" y="7"/>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51" name="Group 250"/>
              <p:cNvGrpSpPr/>
              <p:nvPr/>
            </p:nvGrpSpPr>
            <p:grpSpPr>
              <a:xfrm rot="13580627">
                <a:off x="1951881" y="3017315"/>
                <a:ext cx="104959" cy="168748"/>
                <a:chOff x="1098550" y="388938"/>
                <a:chExt cx="368300" cy="592138"/>
              </a:xfrm>
            </p:grpSpPr>
            <p:sp>
              <p:nvSpPr>
                <p:cNvPr id="252" name="Freeform 13"/>
                <p:cNvSpPr>
                  <a:spLocks/>
                </p:cNvSpPr>
                <p:nvPr/>
              </p:nvSpPr>
              <p:spPr bwMode="auto">
                <a:xfrm>
                  <a:off x="1176338" y="511175"/>
                  <a:ext cx="128588" cy="352425"/>
                </a:xfrm>
                <a:custGeom>
                  <a:avLst/>
                  <a:gdLst>
                    <a:gd name="T0" fmla="*/ 0 w 33"/>
                    <a:gd name="T1" fmla="*/ 92 h 92"/>
                    <a:gd name="T2" fmla="*/ 0 w 33"/>
                    <a:gd name="T3" fmla="*/ 0 h 92"/>
                  </a:gdLst>
                  <a:ahLst/>
                  <a:cxnLst>
                    <a:cxn ang="0">
                      <a:pos x="T0" y="T1"/>
                    </a:cxn>
                    <a:cxn ang="0">
                      <a:pos x="T2" y="T3"/>
                    </a:cxn>
                  </a:cxnLst>
                  <a:rect l="0" t="0" r="r" b="b"/>
                  <a:pathLst>
                    <a:path w="33" h="92">
                      <a:moveTo>
                        <a:pt x="0" y="92"/>
                      </a:moveTo>
                      <a:cubicBezTo>
                        <a:pt x="33" y="66"/>
                        <a:pt x="33" y="25"/>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Freeform 14"/>
                <p:cNvSpPr>
                  <a:spLocks/>
                </p:cNvSpPr>
                <p:nvPr/>
              </p:nvSpPr>
              <p:spPr bwMode="auto">
                <a:xfrm>
                  <a:off x="1254125" y="388938"/>
                  <a:ext cx="212725" cy="592138"/>
                </a:xfrm>
                <a:custGeom>
                  <a:avLst/>
                  <a:gdLst>
                    <a:gd name="T0" fmla="*/ 0 w 55"/>
                    <a:gd name="T1" fmla="*/ 155 h 155"/>
                    <a:gd name="T2" fmla="*/ 0 w 55"/>
                    <a:gd name="T3" fmla="*/ 0 h 155"/>
                  </a:gdLst>
                  <a:ahLst/>
                  <a:cxnLst>
                    <a:cxn ang="0">
                      <a:pos x="T0" y="T1"/>
                    </a:cxn>
                    <a:cxn ang="0">
                      <a:pos x="T2" y="T3"/>
                    </a:cxn>
                  </a:cxnLst>
                  <a:rect l="0" t="0" r="r" b="b"/>
                  <a:pathLst>
                    <a:path w="55" h="155">
                      <a:moveTo>
                        <a:pt x="0" y="155"/>
                      </a:moveTo>
                      <a:cubicBezTo>
                        <a:pt x="55" y="112"/>
                        <a:pt x="55" y="43"/>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Freeform 15"/>
                <p:cNvSpPr>
                  <a:spLocks/>
                </p:cNvSpPr>
                <p:nvPr/>
              </p:nvSpPr>
              <p:spPr bwMode="auto">
                <a:xfrm>
                  <a:off x="1098550" y="633413"/>
                  <a:ext cx="39688" cy="103188"/>
                </a:xfrm>
                <a:custGeom>
                  <a:avLst/>
                  <a:gdLst>
                    <a:gd name="T0" fmla="*/ 0 w 10"/>
                    <a:gd name="T1" fmla="*/ 27 h 27"/>
                    <a:gd name="T2" fmla="*/ 0 w 10"/>
                    <a:gd name="T3" fmla="*/ 0 h 27"/>
                  </a:gdLst>
                  <a:ahLst/>
                  <a:cxnLst>
                    <a:cxn ang="0">
                      <a:pos x="T0" y="T1"/>
                    </a:cxn>
                    <a:cxn ang="0">
                      <a:pos x="T2" y="T3"/>
                    </a:cxn>
                  </a:cxnLst>
                  <a:rect l="0" t="0" r="r" b="b"/>
                  <a:pathLst>
                    <a:path w="10" h="27">
                      <a:moveTo>
                        <a:pt x="0" y="27"/>
                      </a:moveTo>
                      <a:cubicBezTo>
                        <a:pt x="10" y="20"/>
                        <a:pt x="10" y="7"/>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88" name="Group 87"/>
          <p:cNvGrpSpPr/>
          <p:nvPr/>
        </p:nvGrpSpPr>
        <p:grpSpPr>
          <a:xfrm>
            <a:off x="8329307" y="3535345"/>
            <a:ext cx="3933283" cy="2663557"/>
            <a:chOff x="8329307" y="3535345"/>
            <a:chExt cx="3933283" cy="2663557"/>
          </a:xfrm>
        </p:grpSpPr>
        <p:grpSp>
          <p:nvGrpSpPr>
            <p:cNvPr id="146" name="Group 145"/>
            <p:cNvGrpSpPr/>
            <p:nvPr/>
          </p:nvGrpSpPr>
          <p:grpSpPr>
            <a:xfrm>
              <a:off x="8329307" y="3535345"/>
              <a:ext cx="3933283" cy="2663557"/>
              <a:chOff x="2838177" y="-27384"/>
              <a:chExt cx="9129936" cy="6847452"/>
            </a:xfrm>
          </p:grpSpPr>
          <p:pic>
            <p:nvPicPr>
              <p:cNvPr id="148" name="Picture 2" descr="D:\work\clients\nivDesign\Risco\screen_p1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38177" y="-27384"/>
                <a:ext cx="9129936" cy="6847452"/>
              </a:xfrm>
              <a:prstGeom prst="rect">
                <a:avLst/>
              </a:prstGeom>
              <a:noFill/>
              <a:extLst>
                <a:ext uri="{909E8E84-426E-40DD-AFC4-6F175D3DCCD1}">
                  <a14:hiddenFill xmlns:a14="http://schemas.microsoft.com/office/drawing/2010/main">
                    <a:solidFill>
                      <a:srgbClr val="FFFFFF"/>
                    </a:solidFill>
                  </a14:hiddenFill>
                </a:ext>
              </a:extLst>
            </p:spPr>
          </p:pic>
          <p:sp>
            <p:nvSpPr>
              <p:cNvPr id="149" name="Rectangle 148"/>
              <p:cNvSpPr/>
              <p:nvPr/>
            </p:nvSpPr>
            <p:spPr>
              <a:xfrm>
                <a:off x="4274578" y="404664"/>
                <a:ext cx="6313551" cy="4464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8985309" y="3794993"/>
              <a:ext cx="2621278" cy="1547537"/>
              <a:chOff x="9155146" y="3794993"/>
              <a:chExt cx="2455187" cy="1547537"/>
            </a:xfrm>
          </p:grpSpPr>
          <p:pic>
            <p:nvPicPr>
              <p:cNvPr id="147" name="Picture 5" descr="D:\work\clients\nivDesign\Risco\smart_home_tablet\pic\9_10_15\Web Screenshot.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0751211" y="3794993"/>
                <a:ext cx="859122" cy="1547537"/>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5" descr="D:\work\clients\nivDesign\Risco\smart_home_tablet\pic\9_10_15\Web Screenshot.pn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9155146" y="3794993"/>
                <a:ext cx="1600636" cy="1547537"/>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90" name="Straight Connector 89"/>
          <p:cNvCxnSpPr/>
          <p:nvPr/>
        </p:nvCxnSpPr>
        <p:spPr>
          <a:xfrm flipH="1">
            <a:off x="519537" y="4168458"/>
            <a:ext cx="5106811" cy="0"/>
          </a:xfrm>
          <a:prstGeom prst="line">
            <a:avLst/>
          </a:prstGeom>
          <a:ln>
            <a:solidFill>
              <a:srgbClr val="2E384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053363" y="4413214"/>
            <a:ext cx="3037828" cy="1785104"/>
            <a:chOff x="2053363" y="4413214"/>
            <a:chExt cx="3037828" cy="1785104"/>
          </a:xfrm>
        </p:grpSpPr>
        <p:sp>
          <p:nvSpPr>
            <p:cNvPr id="98" name="TextBox 97"/>
            <p:cNvSpPr txBox="1"/>
            <p:nvPr/>
          </p:nvSpPr>
          <p:spPr>
            <a:xfrm>
              <a:off x="2327222" y="4413214"/>
              <a:ext cx="2763969" cy="1785104"/>
            </a:xfrm>
            <a:prstGeom prst="rect">
              <a:avLst/>
            </a:prstGeom>
            <a:noFill/>
          </p:spPr>
          <p:txBody>
            <a:bodyPr wrap="square" rtlCol="0">
              <a:spAutoFit/>
            </a:bodyPr>
            <a:lstStyle/>
            <a:p>
              <a:pPr>
                <a:spcBef>
                  <a:spcPts val="600"/>
                </a:spcBef>
              </a:pPr>
              <a:r>
                <a:rPr lang="en-US" dirty="0">
                  <a:latin typeface="Calibri Light" panose="020F0302020204030204" pitchFamily="34" charset="0"/>
                </a:rPr>
                <a:t>Plug &amp; Play</a:t>
              </a:r>
            </a:p>
            <a:p>
              <a:pPr>
                <a:spcBef>
                  <a:spcPts val="600"/>
                </a:spcBef>
              </a:pPr>
              <a:r>
                <a:rPr lang="en-US" dirty="0">
                  <a:latin typeface="Calibri Light" panose="020F0302020204030204" pitchFamily="34" charset="0"/>
                </a:rPr>
                <a:t>Push Notifications</a:t>
              </a:r>
            </a:p>
            <a:p>
              <a:pPr>
                <a:spcBef>
                  <a:spcPts val="600"/>
                </a:spcBef>
              </a:pPr>
              <a:r>
                <a:rPr lang="en-US" dirty="0">
                  <a:latin typeface="Calibri Light" panose="020F0302020204030204" pitchFamily="34" charset="0"/>
                </a:rPr>
                <a:t>Stylish &amp; Intuitive UI</a:t>
              </a:r>
            </a:p>
            <a:p>
              <a:pPr>
                <a:spcBef>
                  <a:spcPts val="600"/>
                </a:spcBef>
              </a:pPr>
              <a:r>
                <a:rPr lang="en-US" dirty="0">
                  <a:latin typeface="Calibri Light" panose="020F0302020204030204" pitchFamily="34" charset="0"/>
                </a:rPr>
                <a:t>Branded </a:t>
              </a:r>
              <a:r>
                <a:rPr lang="en-US" dirty="0" smtClean="0">
                  <a:latin typeface="Calibri Light" panose="020F0302020204030204" pitchFamily="34" charset="0"/>
                </a:rPr>
                <a:t>App</a:t>
              </a:r>
            </a:p>
            <a:p>
              <a:pPr>
                <a:spcBef>
                  <a:spcPts val="600"/>
                </a:spcBef>
              </a:pPr>
              <a:r>
                <a:rPr lang="en-US" dirty="0" smtClean="0">
                  <a:latin typeface="Calibri Light" panose="020F0302020204030204" pitchFamily="34" charset="0"/>
                </a:rPr>
                <a:t>Multi-Site</a:t>
              </a:r>
              <a:endParaRPr lang="en-US" dirty="0">
                <a:latin typeface="Calibri Light" panose="020F0302020204030204" pitchFamily="34" charset="0"/>
              </a:endParaRPr>
            </a:p>
          </p:txBody>
        </p:sp>
        <p:sp>
          <p:nvSpPr>
            <p:cNvPr id="99" name="Oval 98"/>
            <p:cNvSpPr/>
            <p:nvPr/>
          </p:nvSpPr>
          <p:spPr>
            <a:xfrm>
              <a:off x="2053363" y="4458543"/>
              <a:ext cx="220436" cy="220436"/>
            </a:xfrm>
            <a:prstGeom prst="ellipse">
              <a:avLst/>
            </a:prstGeom>
            <a:noFill/>
            <a:ln w="1905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100" name="Oval 99"/>
            <p:cNvSpPr/>
            <p:nvPr/>
          </p:nvSpPr>
          <p:spPr>
            <a:xfrm>
              <a:off x="2053363" y="4815731"/>
              <a:ext cx="220436" cy="220436"/>
            </a:xfrm>
            <a:prstGeom prst="ellipse">
              <a:avLst/>
            </a:prstGeom>
            <a:noFill/>
            <a:ln w="1905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101" name="Oval 100"/>
            <p:cNvSpPr/>
            <p:nvPr/>
          </p:nvSpPr>
          <p:spPr>
            <a:xfrm>
              <a:off x="2053363" y="5172918"/>
              <a:ext cx="220436" cy="220436"/>
            </a:xfrm>
            <a:prstGeom prst="ellipse">
              <a:avLst/>
            </a:prstGeom>
            <a:noFill/>
            <a:ln w="1905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102" name="Oval 101"/>
            <p:cNvSpPr/>
            <p:nvPr/>
          </p:nvSpPr>
          <p:spPr>
            <a:xfrm>
              <a:off x="2053363" y="5530105"/>
              <a:ext cx="220436" cy="220436"/>
            </a:xfrm>
            <a:prstGeom prst="ellipse">
              <a:avLst/>
            </a:prstGeom>
            <a:noFill/>
            <a:ln w="1905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103" name="Oval 102"/>
            <p:cNvSpPr/>
            <p:nvPr/>
          </p:nvSpPr>
          <p:spPr>
            <a:xfrm>
              <a:off x="2053363" y="5887293"/>
              <a:ext cx="220436" cy="220436"/>
            </a:xfrm>
            <a:prstGeom prst="ellipse">
              <a:avLst/>
            </a:prstGeom>
            <a:noFill/>
            <a:ln w="1905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cxnSp>
          <p:nvCxnSpPr>
            <p:cNvPr id="4" name="Straight Connector 3"/>
            <p:cNvCxnSpPr>
              <a:stCxn id="99" idx="4"/>
              <a:endCxn id="100" idx="0"/>
            </p:cNvCxnSpPr>
            <p:nvPr/>
          </p:nvCxnSpPr>
          <p:spPr>
            <a:xfrm>
              <a:off x="2163581" y="4678979"/>
              <a:ext cx="0" cy="136752"/>
            </a:xfrm>
            <a:prstGeom prst="line">
              <a:avLst/>
            </a:prstGeom>
            <a:ln w="19050">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00" idx="4"/>
              <a:endCxn id="101" idx="0"/>
            </p:cNvCxnSpPr>
            <p:nvPr/>
          </p:nvCxnSpPr>
          <p:spPr>
            <a:xfrm>
              <a:off x="2163581" y="5036167"/>
              <a:ext cx="0" cy="136751"/>
            </a:xfrm>
            <a:prstGeom prst="line">
              <a:avLst/>
            </a:prstGeom>
            <a:ln w="19050">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01" idx="4"/>
              <a:endCxn id="102" idx="0"/>
            </p:cNvCxnSpPr>
            <p:nvPr/>
          </p:nvCxnSpPr>
          <p:spPr>
            <a:xfrm>
              <a:off x="2163581" y="5393354"/>
              <a:ext cx="0" cy="136751"/>
            </a:xfrm>
            <a:prstGeom prst="line">
              <a:avLst/>
            </a:prstGeom>
            <a:ln w="19050">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02" idx="4"/>
              <a:endCxn id="103" idx="0"/>
            </p:cNvCxnSpPr>
            <p:nvPr/>
          </p:nvCxnSpPr>
          <p:spPr>
            <a:xfrm>
              <a:off x="2163581" y="5750541"/>
              <a:ext cx="0" cy="136752"/>
            </a:xfrm>
            <a:prstGeom prst="line">
              <a:avLst/>
            </a:prstGeom>
            <a:ln w="19050">
              <a:solidFill>
                <a:srgbClr val="ED1C24"/>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141862" y="1618269"/>
            <a:ext cx="1251998" cy="1007694"/>
            <a:chOff x="2141862" y="1618269"/>
            <a:chExt cx="1251998" cy="1007694"/>
          </a:xfrm>
        </p:grpSpPr>
        <p:grpSp>
          <p:nvGrpSpPr>
            <p:cNvPr id="80" name="Group 79"/>
            <p:cNvGrpSpPr/>
            <p:nvPr/>
          </p:nvGrpSpPr>
          <p:grpSpPr>
            <a:xfrm>
              <a:off x="2984406" y="2339732"/>
              <a:ext cx="168748" cy="286231"/>
              <a:chOff x="4788659" y="4516166"/>
              <a:chExt cx="168748" cy="286231"/>
            </a:xfrm>
          </p:grpSpPr>
          <p:grpSp>
            <p:nvGrpSpPr>
              <p:cNvPr id="11" name="Group 10"/>
              <p:cNvGrpSpPr/>
              <p:nvPr/>
            </p:nvGrpSpPr>
            <p:grpSpPr>
              <a:xfrm rot="16200000">
                <a:off x="4820553" y="4665544"/>
                <a:ext cx="104959" cy="168748"/>
                <a:chOff x="1098550" y="388938"/>
                <a:chExt cx="368300" cy="592138"/>
              </a:xfrm>
            </p:grpSpPr>
            <p:sp>
              <p:nvSpPr>
                <p:cNvPr id="28" name="Freeform 13"/>
                <p:cNvSpPr>
                  <a:spLocks/>
                </p:cNvSpPr>
                <p:nvPr/>
              </p:nvSpPr>
              <p:spPr bwMode="auto">
                <a:xfrm>
                  <a:off x="1176338" y="511175"/>
                  <a:ext cx="128588" cy="352425"/>
                </a:xfrm>
                <a:custGeom>
                  <a:avLst/>
                  <a:gdLst>
                    <a:gd name="T0" fmla="*/ 0 w 33"/>
                    <a:gd name="T1" fmla="*/ 92 h 92"/>
                    <a:gd name="T2" fmla="*/ 0 w 33"/>
                    <a:gd name="T3" fmla="*/ 0 h 92"/>
                  </a:gdLst>
                  <a:ahLst/>
                  <a:cxnLst>
                    <a:cxn ang="0">
                      <a:pos x="T0" y="T1"/>
                    </a:cxn>
                    <a:cxn ang="0">
                      <a:pos x="T2" y="T3"/>
                    </a:cxn>
                  </a:cxnLst>
                  <a:rect l="0" t="0" r="r" b="b"/>
                  <a:pathLst>
                    <a:path w="33" h="92">
                      <a:moveTo>
                        <a:pt x="0" y="92"/>
                      </a:moveTo>
                      <a:cubicBezTo>
                        <a:pt x="33" y="66"/>
                        <a:pt x="33" y="25"/>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p:cNvSpPr>
                  <a:spLocks/>
                </p:cNvSpPr>
                <p:nvPr/>
              </p:nvSpPr>
              <p:spPr bwMode="auto">
                <a:xfrm>
                  <a:off x="1254125" y="388938"/>
                  <a:ext cx="212725" cy="592138"/>
                </a:xfrm>
                <a:custGeom>
                  <a:avLst/>
                  <a:gdLst>
                    <a:gd name="T0" fmla="*/ 0 w 55"/>
                    <a:gd name="T1" fmla="*/ 155 h 155"/>
                    <a:gd name="T2" fmla="*/ 0 w 55"/>
                    <a:gd name="T3" fmla="*/ 0 h 155"/>
                  </a:gdLst>
                  <a:ahLst/>
                  <a:cxnLst>
                    <a:cxn ang="0">
                      <a:pos x="T0" y="T1"/>
                    </a:cxn>
                    <a:cxn ang="0">
                      <a:pos x="T2" y="T3"/>
                    </a:cxn>
                  </a:cxnLst>
                  <a:rect l="0" t="0" r="r" b="b"/>
                  <a:pathLst>
                    <a:path w="55" h="155">
                      <a:moveTo>
                        <a:pt x="0" y="155"/>
                      </a:moveTo>
                      <a:cubicBezTo>
                        <a:pt x="55" y="112"/>
                        <a:pt x="55" y="43"/>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p:cNvSpPr>
                  <a:spLocks/>
                </p:cNvSpPr>
                <p:nvPr/>
              </p:nvSpPr>
              <p:spPr bwMode="auto">
                <a:xfrm>
                  <a:off x="1098550" y="633413"/>
                  <a:ext cx="39688" cy="103188"/>
                </a:xfrm>
                <a:custGeom>
                  <a:avLst/>
                  <a:gdLst>
                    <a:gd name="T0" fmla="*/ 0 w 10"/>
                    <a:gd name="T1" fmla="*/ 27 h 27"/>
                    <a:gd name="T2" fmla="*/ 0 w 10"/>
                    <a:gd name="T3" fmla="*/ 0 h 27"/>
                  </a:gdLst>
                  <a:ahLst/>
                  <a:cxnLst>
                    <a:cxn ang="0">
                      <a:pos x="T0" y="T1"/>
                    </a:cxn>
                    <a:cxn ang="0">
                      <a:pos x="T2" y="T3"/>
                    </a:cxn>
                  </a:cxnLst>
                  <a:rect l="0" t="0" r="r" b="b"/>
                  <a:pathLst>
                    <a:path w="10" h="27">
                      <a:moveTo>
                        <a:pt x="0" y="27"/>
                      </a:moveTo>
                      <a:cubicBezTo>
                        <a:pt x="10" y="20"/>
                        <a:pt x="10" y="7"/>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rot="16200000">
                <a:off x="4820553" y="4484272"/>
                <a:ext cx="104959" cy="168748"/>
                <a:chOff x="1098550" y="388938"/>
                <a:chExt cx="368300" cy="592138"/>
              </a:xfrm>
            </p:grpSpPr>
            <p:sp>
              <p:nvSpPr>
                <p:cNvPr id="25" name="Freeform 13"/>
                <p:cNvSpPr>
                  <a:spLocks/>
                </p:cNvSpPr>
                <p:nvPr/>
              </p:nvSpPr>
              <p:spPr bwMode="auto">
                <a:xfrm>
                  <a:off x="1176338" y="511175"/>
                  <a:ext cx="128588" cy="352425"/>
                </a:xfrm>
                <a:custGeom>
                  <a:avLst/>
                  <a:gdLst>
                    <a:gd name="T0" fmla="*/ 0 w 33"/>
                    <a:gd name="T1" fmla="*/ 92 h 92"/>
                    <a:gd name="T2" fmla="*/ 0 w 33"/>
                    <a:gd name="T3" fmla="*/ 0 h 92"/>
                  </a:gdLst>
                  <a:ahLst/>
                  <a:cxnLst>
                    <a:cxn ang="0">
                      <a:pos x="T0" y="T1"/>
                    </a:cxn>
                    <a:cxn ang="0">
                      <a:pos x="T2" y="T3"/>
                    </a:cxn>
                  </a:cxnLst>
                  <a:rect l="0" t="0" r="r" b="b"/>
                  <a:pathLst>
                    <a:path w="33" h="92">
                      <a:moveTo>
                        <a:pt x="0" y="92"/>
                      </a:moveTo>
                      <a:cubicBezTo>
                        <a:pt x="33" y="66"/>
                        <a:pt x="33" y="25"/>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p:cNvSpPr>
                  <a:spLocks/>
                </p:cNvSpPr>
                <p:nvPr/>
              </p:nvSpPr>
              <p:spPr bwMode="auto">
                <a:xfrm>
                  <a:off x="1254125" y="388938"/>
                  <a:ext cx="212725" cy="592138"/>
                </a:xfrm>
                <a:custGeom>
                  <a:avLst/>
                  <a:gdLst>
                    <a:gd name="T0" fmla="*/ 0 w 55"/>
                    <a:gd name="T1" fmla="*/ 155 h 155"/>
                    <a:gd name="T2" fmla="*/ 0 w 55"/>
                    <a:gd name="T3" fmla="*/ 0 h 155"/>
                  </a:gdLst>
                  <a:ahLst/>
                  <a:cxnLst>
                    <a:cxn ang="0">
                      <a:pos x="T0" y="T1"/>
                    </a:cxn>
                    <a:cxn ang="0">
                      <a:pos x="T2" y="T3"/>
                    </a:cxn>
                  </a:cxnLst>
                  <a:rect l="0" t="0" r="r" b="b"/>
                  <a:pathLst>
                    <a:path w="55" h="155">
                      <a:moveTo>
                        <a:pt x="0" y="155"/>
                      </a:moveTo>
                      <a:cubicBezTo>
                        <a:pt x="55" y="112"/>
                        <a:pt x="55" y="43"/>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p:cNvSpPr>
                  <a:spLocks/>
                </p:cNvSpPr>
                <p:nvPr/>
              </p:nvSpPr>
              <p:spPr bwMode="auto">
                <a:xfrm>
                  <a:off x="1098550" y="633413"/>
                  <a:ext cx="39688" cy="103188"/>
                </a:xfrm>
                <a:custGeom>
                  <a:avLst/>
                  <a:gdLst>
                    <a:gd name="T0" fmla="*/ 0 w 10"/>
                    <a:gd name="T1" fmla="*/ 27 h 27"/>
                    <a:gd name="T2" fmla="*/ 0 w 10"/>
                    <a:gd name="T3" fmla="*/ 0 h 27"/>
                  </a:gdLst>
                  <a:ahLst/>
                  <a:cxnLst>
                    <a:cxn ang="0">
                      <a:pos x="T0" y="T1"/>
                    </a:cxn>
                    <a:cxn ang="0">
                      <a:pos x="T2" y="T3"/>
                    </a:cxn>
                  </a:cxnLst>
                  <a:rect l="0" t="0" r="r" b="b"/>
                  <a:pathLst>
                    <a:path w="10" h="27">
                      <a:moveTo>
                        <a:pt x="0" y="27"/>
                      </a:moveTo>
                      <a:cubicBezTo>
                        <a:pt x="10" y="20"/>
                        <a:pt x="10" y="7"/>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225" name="Rectangle 224"/>
            <p:cNvSpPr/>
            <p:nvPr/>
          </p:nvSpPr>
          <p:spPr>
            <a:xfrm>
              <a:off x="2141862" y="1800359"/>
              <a:ext cx="598241" cy="264752"/>
            </a:xfrm>
            <a:prstGeom prst="rect">
              <a:avLst/>
            </a:prstGeom>
          </p:spPr>
          <p:txBody>
            <a:bodyPr wrap="none" anchor="ctr">
              <a:spAutoFit/>
            </a:bodyPr>
            <a:lstStyle/>
            <a:p>
              <a:pPr algn="r">
                <a:lnSpc>
                  <a:spcPts val="1300"/>
                </a:lnSpc>
              </a:pPr>
              <a:r>
                <a:rPr lang="en-US" sz="1400" dirty="0" smtClean="0">
                  <a:solidFill>
                    <a:srgbClr val="42505F"/>
                  </a:solidFill>
                  <a:latin typeface="Calibri Light" panose="020F0302020204030204" pitchFamily="34" charset="0"/>
                </a:rPr>
                <a:t>Video</a:t>
              </a:r>
              <a:endParaRPr lang="en-US" sz="1400" dirty="0">
                <a:solidFill>
                  <a:srgbClr val="42505F"/>
                </a:solidFill>
                <a:latin typeface="Calibri Light" panose="020F0302020204030204" pitchFamily="34" charset="0"/>
              </a:endParaRPr>
            </a:p>
          </p:txBody>
        </p:sp>
        <p:grpSp>
          <p:nvGrpSpPr>
            <p:cNvPr id="3" name="Group 2"/>
            <p:cNvGrpSpPr/>
            <p:nvPr/>
          </p:nvGrpSpPr>
          <p:grpSpPr>
            <a:xfrm>
              <a:off x="2764928" y="1618269"/>
              <a:ext cx="628932" cy="628932"/>
              <a:chOff x="2764928" y="1553533"/>
              <a:chExt cx="628932" cy="628932"/>
            </a:xfrm>
          </p:grpSpPr>
          <p:sp>
            <p:nvSpPr>
              <p:cNvPr id="233" name="Oval 232"/>
              <p:cNvSpPr/>
              <p:nvPr/>
            </p:nvSpPr>
            <p:spPr>
              <a:xfrm>
                <a:off x="2764928" y="1553533"/>
                <a:ext cx="628932" cy="628932"/>
              </a:xfrm>
              <a:prstGeom prst="ellipse">
                <a:avLst/>
              </a:prstGeom>
              <a:noFill/>
              <a:ln w="1905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nvGrpSpPr>
              <p:cNvPr id="142" name="Group 141"/>
              <p:cNvGrpSpPr/>
              <p:nvPr/>
            </p:nvGrpSpPr>
            <p:grpSpPr>
              <a:xfrm>
                <a:off x="2885928" y="1745802"/>
                <a:ext cx="365701" cy="244392"/>
                <a:chOff x="1225505" y="4140668"/>
                <a:chExt cx="535422" cy="357814"/>
              </a:xfrm>
              <a:solidFill>
                <a:srgbClr val="ED1C24"/>
              </a:solidFill>
            </p:grpSpPr>
            <p:sp>
              <p:nvSpPr>
                <p:cNvPr id="144" name="Freeform 5"/>
                <p:cNvSpPr>
                  <a:spLocks/>
                </p:cNvSpPr>
                <p:nvPr/>
              </p:nvSpPr>
              <p:spPr bwMode="auto">
                <a:xfrm>
                  <a:off x="1267358" y="4236085"/>
                  <a:ext cx="241012" cy="262397"/>
                </a:xfrm>
                <a:custGeom>
                  <a:avLst/>
                  <a:gdLst>
                    <a:gd name="T0" fmla="*/ 0 w 69"/>
                    <a:gd name="T1" fmla="*/ 45 h 91"/>
                    <a:gd name="T2" fmla="*/ 34 w 69"/>
                    <a:gd name="T3" fmla="*/ 91 h 91"/>
                    <a:gd name="T4" fmla="*/ 69 w 69"/>
                    <a:gd name="T5" fmla="*/ 46 h 91"/>
                    <a:gd name="T6" fmla="*/ 67 w 69"/>
                    <a:gd name="T7" fmla="*/ 44 h 91"/>
                    <a:gd name="T8" fmla="*/ 67 w 69"/>
                    <a:gd name="T9" fmla="*/ 44 h 91"/>
                    <a:gd name="T10" fmla="*/ 67 w 69"/>
                    <a:gd name="T11" fmla="*/ 44 h 91"/>
                    <a:gd name="T12" fmla="*/ 31 w 69"/>
                    <a:gd name="T13" fmla="*/ 4 h 91"/>
                    <a:gd name="T14" fmla="*/ 28 w 69"/>
                    <a:gd name="T15" fmla="*/ 0 h 91"/>
                    <a:gd name="T16" fmla="*/ 0 w 69"/>
                    <a:gd name="T17"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91">
                      <a:moveTo>
                        <a:pt x="0" y="45"/>
                      </a:moveTo>
                      <a:cubicBezTo>
                        <a:pt x="0" y="71"/>
                        <a:pt x="15" y="91"/>
                        <a:pt x="34" y="91"/>
                      </a:cubicBezTo>
                      <a:cubicBezTo>
                        <a:pt x="54" y="91"/>
                        <a:pt x="69" y="71"/>
                        <a:pt x="69" y="46"/>
                      </a:cubicBezTo>
                      <a:cubicBezTo>
                        <a:pt x="69" y="45"/>
                        <a:pt x="68" y="45"/>
                        <a:pt x="67" y="44"/>
                      </a:cubicBezTo>
                      <a:cubicBezTo>
                        <a:pt x="67" y="44"/>
                        <a:pt x="67" y="44"/>
                        <a:pt x="67" y="44"/>
                      </a:cubicBezTo>
                      <a:cubicBezTo>
                        <a:pt x="67" y="44"/>
                        <a:pt x="67" y="44"/>
                        <a:pt x="67" y="44"/>
                      </a:cubicBezTo>
                      <a:cubicBezTo>
                        <a:pt x="59" y="37"/>
                        <a:pt x="48" y="26"/>
                        <a:pt x="31" y="4"/>
                      </a:cubicBezTo>
                      <a:cubicBezTo>
                        <a:pt x="30" y="2"/>
                        <a:pt x="29" y="1"/>
                        <a:pt x="28" y="0"/>
                      </a:cubicBezTo>
                      <a:cubicBezTo>
                        <a:pt x="12" y="4"/>
                        <a:pt x="0" y="23"/>
                        <a:pt x="0" y="45"/>
                      </a:cubicBezTo>
                      <a:close/>
                    </a:path>
                  </a:pathLst>
                </a:custGeom>
                <a:grp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5" name="Oval 6"/>
                <p:cNvSpPr>
                  <a:spLocks noChangeArrowheads="1"/>
                </p:cNvSpPr>
                <p:nvPr/>
              </p:nvSpPr>
              <p:spPr bwMode="auto">
                <a:xfrm>
                  <a:off x="1326528" y="4305261"/>
                  <a:ext cx="111125" cy="120465"/>
                </a:xfrm>
                <a:prstGeom prst="ellipse">
                  <a:avLst/>
                </a:prstGeom>
                <a:solidFill>
                  <a:schemeClr val="bg1">
                    <a:lumMod val="95000"/>
                  </a:schemeClr>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7"/>
                <p:cNvSpPr>
                  <a:spLocks/>
                </p:cNvSpPr>
                <p:nvPr/>
              </p:nvSpPr>
              <p:spPr bwMode="auto">
                <a:xfrm>
                  <a:off x="1225505" y="4197918"/>
                  <a:ext cx="122672" cy="115694"/>
                </a:xfrm>
                <a:custGeom>
                  <a:avLst/>
                  <a:gdLst>
                    <a:gd name="T0" fmla="*/ 35 w 35"/>
                    <a:gd name="T1" fmla="*/ 9 h 40"/>
                    <a:gd name="T2" fmla="*/ 15 w 35"/>
                    <a:gd name="T3" fmla="*/ 1 h 40"/>
                    <a:gd name="T4" fmla="*/ 1 w 35"/>
                    <a:gd name="T5" fmla="*/ 19 h 40"/>
                    <a:gd name="T6" fmla="*/ 9 w 35"/>
                    <a:gd name="T7" fmla="*/ 40 h 40"/>
                    <a:gd name="T8" fmla="*/ 35 w 35"/>
                    <a:gd name="T9" fmla="*/ 9 h 40"/>
                  </a:gdLst>
                  <a:ahLst/>
                  <a:cxnLst>
                    <a:cxn ang="0">
                      <a:pos x="T0" y="T1"/>
                    </a:cxn>
                    <a:cxn ang="0">
                      <a:pos x="T2" y="T3"/>
                    </a:cxn>
                    <a:cxn ang="0">
                      <a:pos x="T4" y="T5"/>
                    </a:cxn>
                    <a:cxn ang="0">
                      <a:pos x="T6" y="T7"/>
                    </a:cxn>
                    <a:cxn ang="0">
                      <a:pos x="T8" y="T9"/>
                    </a:cxn>
                  </a:cxnLst>
                  <a:rect l="0" t="0" r="r" b="b"/>
                  <a:pathLst>
                    <a:path w="35" h="40">
                      <a:moveTo>
                        <a:pt x="35" y="9"/>
                      </a:moveTo>
                      <a:cubicBezTo>
                        <a:pt x="28" y="2"/>
                        <a:pt x="21" y="0"/>
                        <a:pt x="15" y="1"/>
                      </a:cubicBezTo>
                      <a:cubicBezTo>
                        <a:pt x="7" y="4"/>
                        <a:pt x="2" y="13"/>
                        <a:pt x="1" y="19"/>
                      </a:cubicBezTo>
                      <a:cubicBezTo>
                        <a:pt x="0" y="25"/>
                        <a:pt x="2" y="36"/>
                        <a:pt x="9" y="40"/>
                      </a:cubicBezTo>
                      <a:cubicBezTo>
                        <a:pt x="14" y="25"/>
                        <a:pt x="23" y="13"/>
                        <a:pt x="35" y="9"/>
                      </a:cubicBezTo>
                      <a:close/>
                    </a:path>
                  </a:pathLst>
                </a:custGeom>
                <a:grp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1" name="Freeform 8"/>
                <p:cNvSpPr>
                  <a:spLocks noEditPoints="1"/>
                </p:cNvSpPr>
                <p:nvPr/>
              </p:nvSpPr>
              <p:spPr bwMode="auto">
                <a:xfrm>
                  <a:off x="1326530" y="4140668"/>
                  <a:ext cx="434397" cy="227809"/>
                </a:xfrm>
                <a:custGeom>
                  <a:avLst/>
                  <a:gdLst>
                    <a:gd name="T0" fmla="*/ 111 w 125"/>
                    <a:gd name="T1" fmla="*/ 33 h 79"/>
                    <a:gd name="T2" fmla="*/ 119 w 125"/>
                    <a:gd name="T3" fmla="*/ 41 h 79"/>
                    <a:gd name="T4" fmla="*/ 111 w 125"/>
                    <a:gd name="T5" fmla="*/ 49 h 79"/>
                    <a:gd name="T6" fmla="*/ 103 w 125"/>
                    <a:gd name="T7" fmla="*/ 41 h 79"/>
                    <a:gd name="T8" fmla="*/ 111 w 125"/>
                    <a:gd name="T9" fmla="*/ 33 h 79"/>
                    <a:gd name="T10" fmla="*/ 13 w 125"/>
                    <a:gd name="T11" fmla="*/ 28 h 79"/>
                    <a:gd name="T12" fmla="*/ 13 w 125"/>
                    <a:gd name="T13" fmla="*/ 28 h 79"/>
                    <a:gd name="T14" fmla="*/ 21 w 125"/>
                    <a:gd name="T15" fmla="*/ 37 h 79"/>
                    <a:gd name="T16" fmla="*/ 52 w 125"/>
                    <a:gd name="T17" fmla="*/ 72 h 79"/>
                    <a:gd name="T18" fmla="*/ 52 w 125"/>
                    <a:gd name="T19" fmla="*/ 72 h 79"/>
                    <a:gd name="T20" fmla="*/ 52 w 125"/>
                    <a:gd name="T21" fmla="*/ 72 h 79"/>
                    <a:gd name="T22" fmla="*/ 76 w 125"/>
                    <a:gd name="T23" fmla="*/ 77 h 79"/>
                    <a:gd name="T24" fmla="*/ 125 w 125"/>
                    <a:gd name="T25" fmla="*/ 48 h 79"/>
                    <a:gd name="T26" fmla="*/ 124 w 125"/>
                    <a:gd name="T27" fmla="*/ 46 h 79"/>
                    <a:gd name="T28" fmla="*/ 88 w 125"/>
                    <a:gd name="T29" fmla="*/ 0 h 79"/>
                    <a:gd name="T30" fmla="*/ 0 w 125"/>
                    <a:gd name="T31" fmla="*/ 19 h 79"/>
                    <a:gd name="T32" fmla="*/ 13 w 125"/>
                    <a:gd name="T33" fmla="*/ 28 h 79"/>
                    <a:gd name="T34" fmla="*/ 13 w 125"/>
                    <a:gd name="T35"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79">
                      <a:moveTo>
                        <a:pt x="111" y="33"/>
                      </a:moveTo>
                      <a:cubicBezTo>
                        <a:pt x="115" y="33"/>
                        <a:pt x="119" y="36"/>
                        <a:pt x="119" y="41"/>
                      </a:cubicBezTo>
                      <a:cubicBezTo>
                        <a:pt x="119" y="45"/>
                        <a:pt x="115" y="49"/>
                        <a:pt x="111" y="49"/>
                      </a:cubicBezTo>
                      <a:cubicBezTo>
                        <a:pt x="106" y="49"/>
                        <a:pt x="103" y="45"/>
                        <a:pt x="103" y="41"/>
                      </a:cubicBezTo>
                      <a:cubicBezTo>
                        <a:pt x="103" y="36"/>
                        <a:pt x="106" y="33"/>
                        <a:pt x="111" y="33"/>
                      </a:cubicBezTo>
                      <a:close/>
                      <a:moveTo>
                        <a:pt x="13" y="28"/>
                      </a:moveTo>
                      <a:cubicBezTo>
                        <a:pt x="13" y="28"/>
                        <a:pt x="13" y="28"/>
                        <a:pt x="13" y="28"/>
                      </a:cubicBezTo>
                      <a:cubicBezTo>
                        <a:pt x="16" y="31"/>
                        <a:pt x="18" y="34"/>
                        <a:pt x="21" y="37"/>
                      </a:cubicBezTo>
                      <a:cubicBezTo>
                        <a:pt x="36" y="56"/>
                        <a:pt x="45" y="66"/>
                        <a:pt x="52" y="72"/>
                      </a:cubicBezTo>
                      <a:cubicBezTo>
                        <a:pt x="52" y="72"/>
                        <a:pt x="52" y="72"/>
                        <a:pt x="52" y="72"/>
                      </a:cubicBezTo>
                      <a:cubicBezTo>
                        <a:pt x="52" y="72"/>
                        <a:pt x="52" y="72"/>
                        <a:pt x="52" y="72"/>
                      </a:cubicBezTo>
                      <a:cubicBezTo>
                        <a:pt x="61" y="79"/>
                        <a:pt x="68" y="79"/>
                        <a:pt x="76" y="77"/>
                      </a:cubicBezTo>
                      <a:cubicBezTo>
                        <a:pt x="86" y="73"/>
                        <a:pt x="120" y="51"/>
                        <a:pt x="125" y="48"/>
                      </a:cubicBezTo>
                      <a:cubicBezTo>
                        <a:pt x="125" y="48"/>
                        <a:pt x="124" y="47"/>
                        <a:pt x="124" y="46"/>
                      </a:cubicBezTo>
                      <a:cubicBezTo>
                        <a:pt x="124" y="21"/>
                        <a:pt x="108" y="0"/>
                        <a:pt x="88" y="0"/>
                      </a:cubicBezTo>
                      <a:cubicBezTo>
                        <a:pt x="0" y="19"/>
                        <a:pt x="0" y="19"/>
                        <a:pt x="0" y="19"/>
                      </a:cubicBezTo>
                      <a:cubicBezTo>
                        <a:pt x="4" y="21"/>
                        <a:pt x="9" y="24"/>
                        <a:pt x="13" y="28"/>
                      </a:cubicBezTo>
                      <a:cubicBezTo>
                        <a:pt x="13" y="28"/>
                        <a:pt x="13" y="28"/>
                        <a:pt x="13" y="28"/>
                      </a:cubicBezTo>
                      <a:close/>
                    </a:path>
                  </a:pathLst>
                </a:custGeom>
                <a:grp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2" name="Freeform 9"/>
                <p:cNvSpPr>
                  <a:spLocks/>
                </p:cNvSpPr>
                <p:nvPr/>
              </p:nvSpPr>
              <p:spPr bwMode="auto">
                <a:xfrm>
                  <a:off x="1483836" y="4295726"/>
                  <a:ext cx="274204" cy="178907"/>
                </a:xfrm>
                <a:custGeom>
                  <a:avLst/>
                  <a:gdLst>
                    <a:gd name="T0" fmla="*/ 79 w 79"/>
                    <a:gd name="T1" fmla="*/ 0 h 62"/>
                    <a:gd name="T2" fmla="*/ 33 w 79"/>
                    <a:gd name="T3" fmla="*/ 27 h 62"/>
                    <a:gd name="T4" fmla="*/ 22 w 79"/>
                    <a:gd name="T5" fmla="*/ 29 h 62"/>
                    <a:gd name="T6" fmla="*/ 12 w 79"/>
                    <a:gd name="T7" fmla="*/ 26 h 62"/>
                    <a:gd name="T8" fmla="*/ 0 w 79"/>
                    <a:gd name="T9" fmla="*/ 62 h 62"/>
                    <a:gd name="T10" fmla="*/ 58 w 79"/>
                    <a:gd name="T11" fmla="*/ 40 h 62"/>
                    <a:gd name="T12" fmla="*/ 79 w 79"/>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79" y="0"/>
                      </a:moveTo>
                      <a:cubicBezTo>
                        <a:pt x="69" y="7"/>
                        <a:pt x="42" y="24"/>
                        <a:pt x="33" y="27"/>
                      </a:cubicBezTo>
                      <a:cubicBezTo>
                        <a:pt x="29" y="28"/>
                        <a:pt x="26" y="29"/>
                        <a:pt x="22" y="29"/>
                      </a:cubicBezTo>
                      <a:cubicBezTo>
                        <a:pt x="19" y="29"/>
                        <a:pt x="15" y="28"/>
                        <a:pt x="12" y="26"/>
                      </a:cubicBezTo>
                      <a:cubicBezTo>
                        <a:pt x="11" y="40"/>
                        <a:pt x="7" y="53"/>
                        <a:pt x="0" y="62"/>
                      </a:cubicBezTo>
                      <a:cubicBezTo>
                        <a:pt x="58" y="40"/>
                        <a:pt x="58" y="40"/>
                        <a:pt x="58" y="40"/>
                      </a:cubicBezTo>
                      <a:cubicBezTo>
                        <a:pt x="70" y="33"/>
                        <a:pt x="78" y="18"/>
                        <a:pt x="79" y="0"/>
                      </a:cubicBezTo>
                      <a:close/>
                    </a:path>
                  </a:pathLst>
                </a:custGeom>
                <a:grp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20" name="Group 19"/>
          <p:cNvGrpSpPr/>
          <p:nvPr/>
        </p:nvGrpSpPr>
        <p:grpSpPr>
          <a:xfrm>
            <a:off x="3906211" y="2506139"/>
            <a:ext cx="1494243" cy="805637"/>
            <a:chOff x="3906211" y="2506139"/>
            <a:chExt cx="1494243" cy="805637"/>
          </a:xfrm>
        </p:grpSpPr>
        <p:grpSp>
          <p:nvGrpSpPr>
            <p:cNvPr id="255" name="Group 254"/>
            <p:cNvGrpSpPr/>
            <p:nvPr/>
          </p:nvGrpSpPr>
          <p:grpSpPr>
            <a:xfrm flipH="1">
              <a:off x="3906211" y="3082283"/>
              <a:ext cx="294617" cy="229493"/>
              <a:chOff x="1919987" y="3049209"/>
              <a:chExt cx="294617" cy="229493"/>
            </a:xfrm>
          </p:grpSpPr>
          <p:grpSp>
            <p:nvGrpSpPr>
              <p:cNvPr id="256" name="Group 255"/>
              <p:cNvGrpSpPr/>
              <p:nvPr/>
            </p:nvGrpSpPr>
            <p:grpSpPr>
              <a:xfrm rot="13580627">
                <a:off x="2077750" y="3141849"/>
                <a:ext cx="104959" cy="168748"/>
                <a:chOff x="1098550" y="388938"/>
                <a:chExt cx="368300" cy="592138"/>
              </a:xfrm>
            </p:grpSpPr>
            <p:sp>
              <p:nvSpPr>
                <p:cNvPr id="261" name="Freeform 13"/>
                <p:cNvSpPr>
                  <a:spLocks/>
                </p:cNvSpPr>
                <p:nvPr/>
              </p:nvSpPr>
              <p:spPr bwMode="auto">
                <a:xfrm>
                  <a:off x="1176338" y="511175"/>
                  <a:ext cx="128588" cy="352425"/>
                </a:xfrm>
                <a:custGeom>
                  <a:avLst/>
                  <a:gdLst>
                    <a:gd name="T0" fmla="*/ 0 w 33"/>
                    <a:gd name="T1" fmla="*/ 92 h 92"/>
                    <a:gd name="T2" fmla="*/ 0 w 33"/>
                    <a:gd name="T3" fmla="*/ 0 h 92"/>
                  </a:gdLst>
                  <a:ahLst/>
                  <a:cxnLst>
                    <a:cxn ang="0">
                      <a:pos x="T0" y="T1"/>
                    </a:cxn>
                    <a:cxn ang="0">
                      <a:pos x="T2" y="T3"/>
                    </a:cxn>
                  </a:cxnLst>
                  <a:rect l="0" t="0" r="r" b="b"/>
                  <a:pathLst>
                    <a:path w="33" h="92">
                      <a:moveTo>
                        <a:pt x="0" y="92"/>
                      </a:moveTo>
                      <a:cubicBezTo>
                        <a:pt x="33" y="66"/>
                        <a:pt x="33" y="25"/>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Freeform 14"/>
                <p:cNvSpPr>
                  <a:spLocks/>
                </p:cNvSpPr>
                <p:nvPr/>
              </p:nvSpPr>
              <p:spPr bwMode="auto">
                <a:xfrm>
                  <a:off x="1254125" y="388938"/>
                  <a:ext cx="212725" cy="592138"/>
                </a:xfrm>
                <a:custGeom>
                  <a:avLst/>
                  <a:gdLst>
                    <a:gd name="T0" fmla="*/ 0 w 55"/>
                    <a:gd name="T1" fmla="*/ 155 h 155"/>
                    <a:gd name="T2" fmla="*/ 0 w 55"/>
                    <a:gd name="T3" fmla="*/ 0 h 155"/>
                  </a:gdLst>
                  <a:ahLst/>
                  <a:cxnLst>
                    <a:cxn ang="0">
                      <a:pos x="T0" y="T1"/>
                    </a:cxn>
                    <a:cxn ang="0">
                      <a:pos x="T2" y="T3"/>
                    </a:cxn>
                  </a:cxnLst>
                  <a:rect l="0" t="0" r="r" b="b"/>
                  <a:pathLst>
                    <a:path w="55" h="155">
                      <a:moveTo>
                        <a:pt x="0" y="155"/>
                      </a:moveTo>
                      <a:cubicBezTo>
                        <a:pt x="55" y="112"/>
                        <a:pt x="55" y="43"/>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Freeform 15"/>
                <p:cNvSpPr>
                  <a:spLocks/>
                </p:cNvSpPr>
                <p:nvPr/>
              </p:nvSpPr>
              <p:spPr bwMode="auto">
                <a:xfrm>
                  <a:off x="1098550" y="633413"/>
                  <a:ext cx="39688" cy="103188"/>
                </a:xfrm>
                <a:custGeom>
                  <a:avLst/>
                  <a:gdLst>
                    <a:gd name="T0" fmla="*/ 0 w 10"/>
                    <a:gd name="T1" fmla="*/ 27 h 27"/>
                    <a:gd name="T2" fmla="*/ 0 w 10"/>
                    <a:gd name="T3" fmla="*/ 0 h 27"/>
                  </a:gdLst>
                  <a:ahLst/>
                  <a:cxnLst>
                    <a:cxn ang="0">
                      <a:pos x="T0" y="T1"/>
                    </a:cxn>
                    <a:cxn ang="0">
                      <a:pos x="T2" y="T3"/>
                    </a:cxn>
                  </a:cxnLst>
                  <a:rect l="0" t="0" r="r" b="b"/>
                  <a:pathLst>
                    <a:path w="10" h="27">
                      <a:moveTo>
                        <a:pt x="0" y="27"/>
                      </a:moveTo>
                      <a:cubicBezTo>
                        <a:pt x="10" y="20"/>
                        <a:pt x="10" y="7"/>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57" name="Group 256"/>
              <p:cNvGrpSpPr/>
              <p:nvPr/>
            </p:nvGrpSpPr>
            <p:grpSpPr>
              <a:xfrm rot="13580627">
                <a:off x="1951881" y="3017315"/>
                <a:ext cx="104959" cy="168748"/>
                <a:chOff x="1098550" y="388938"/>
                <a:chExt cx="368300" cy="592138"/>
              </a:xfrm>
            </p:grpSpPr>
            <p:sp>
              <p:nvSpPr>
                <p:cNvPr id="258" name="Freeform 13"/>
                <p:cNvSpPr>
                  <a:spLocks/>
                </p:cNvSpPr>
                <p:nvPr/>
              </p:nvSpPr>
              <p:spPr bwMode="auto">
                <a:xfrm>
                  <a:off x="1176338" y="511175"/>
                  <a:ext cx="128588" cy="352425"/>
                </a:xfrm>
                <a:custGeom>
                  <a:avLst/>
                  <a:gdLst>
                    <a:gd name="T0" fmla="*/ 0 w 33"/>
                    <a:gd name="T1" fmla="*/ 92 h 92"/>
                    <a:gd name="T2" fmla="*/ 0 w 33"/>
                    <a:gd name="T3" fmla="*/ 0 h 92"/>
                  </a:gdLst>
                  <a:ahLst/>
                  <a:cxnLst>
                    <a:cxn ang="0">
                      <a:pos x="T0" y="T1"/>
                    </a:cxn>
                    <a:cxn ang="0">
                      <a:pos x="T2" y="T3"/>
                    </a:cxn>
                  </a:cxnLst>
                  <a:rect l="0" t="0" r="r" b="b"/>
                  <a:pathLst>
                    <a:path w="33" h="92">
                      <a:moveTo>
                        <a:pt x="0" y="92"/>
                      </a:moveTo>
                      <a:cubicBezTo>
                        <a:pt x="33" y="66"/>
                        <a:pt x="33" y="25"/>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Freeform 14"/>
                <p:cNvSpPr>
                  <a:spLocks/>
                </p:cNvSpPr>
                <p:nvPr/>
              </p:nvSpPr>
              <p:spPr bwMode="auto">
                <a:xfrm>
                  <a:off x="1254125" y="388938"/>
                  <a:ext cx="212725" cy="592138"/>
                </a:xfrm>
                <a:custGeom>
                  <a:avLst/>
                  <a:gdLst>
                    <a:gd name="T0" fmla="*/ 0 w 55"/>
                    <a:gd name="T1" fmla="*/ 155 h 155"/>
                    <a:gd name="T2" fmla="*/ 0 w 55"/>
                    <a:gd name="T3" fmla="*/ 0 h 155"/>
                  </a:gdLst>
                  <a:ahLst/>
                  <a:cxnLst>
                    <a:cxn ang="0">
                      <a:pos x="T0" y="T1"/>
                    </a:cxn>
                    <a:cxn ang="0">
                      <a:pos x="T2" y="T3"/>
                    </a:cxn>
                  </a:cxnLst>
                  <a:rect l="0" t="0" r="r" b="b"/>
                  <a:pathLst>
                    <a:path w="55" h="155">
                      <a:moveTo>
                        <a:pt x="0" y="155"/>
                      </a:moveTo>
                      <a:cubicBezTo>
                        <a:pt x="55" y="112"/>
                        <a:pt x="55" y="43"/>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Freeform 15"/>
                <p:cNvSpPr>
                  <a:spLocks/>
                </p:cNvSpPr>
                <p:nvPr/>
              </p:nvSpPr>
              <p:spPr bwMode="auto">
                <a:xfrm>
                  <a:off x="1098550" y="633413"/>
                  <a:ext cx="39688" cy="103188"/>
                </a:xfrm>
                <a:custGeom>
                  <a:avLst/>
                  <a:gdLst>
                    <a:gd name="T0" fmla="*/ 0 w 10"/>
                    <a:gd name="T1" fmla="*/ 27 h 27"/>
                    <a:gd name="T2" fmla="*/ 0 w 10"/>
                    <a:gd name="T3" fmla="*/ 0 h 27"/>
                  </a:gdLst>
                  <a:ahLst/>
                  <a:cxnLst>
                    <a:cxn ang="0">
                      <a:pos x="T0" y="T1"/>
                    </a:cxn>
                    <a:cxn ang="0">
                      <a:pos x="T2" y="T3"/>
                    </a:cxn>
                  </a:cxnLst>
                  <a:rect l="0" t="0" r="r" b="b"/>
                  <a:pathLst>
                    <a:path w="10" h="27">
                      <a:moveTo>
                        <a:pt x="0" y="27"/>
                      </a:moveTo>
                      <a:cubicBezTo>
                        <a:pt x="10" y="20"/>
                        <a:pt x="10" y="7"/>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7" name="Group 16"/>
            <p:cNvGrpSpPr/>
            <p:nvPr/>
          </p:nvGrpSpPr>
          <p:grpSpPr>
            <a:xfrm>
              <a:off x="4115573" y="2506139"/>
              <a:ext cx="1284881" cy="628932"/>
              <a:chOff x="4271234" y="2506139"/>
              <a:chExt cx="1284881" cy="628932"/>
            </a:xfrm>
          </p:grpSpPr>
          <p:sp>
            <p:nvSpPr>
              <p:cNvPr id="237" name="Rectangle 236"/>
              <p:cNvSpPr/>
              <p:nvPr/>
            </p:nvSpPr>
            <p:spPr>
              <a:xfrm>
                <a:off x="4900166" y="2603878"/>
                <a:ext cx="655949" cy="431465"/>
              </a:xfrm>
              <a:prstGeom prst="rect">
                <a:avLst/>
              </a:prstGeom>
            </p:spPr>
            <p:txBody>
              <a:bodyPr wrap="none" anchor="ctr">
                <a:spAutoFit/>
              </a:bodyPr>
              <a:lstStyle/>
              <a:p>
                <a:pPr>
                  <a:lnSpc>
                    <a:spcPts val="1300"/>
                  </a:lnSpc>
                </a:pPr>
                <a:r>
                  <a:rPr lang="en-US" sz="1400" dirty="0" smtClean="0">
                    <a:solidFill>
                      <a:srgbClr val="42505F"/>
                    </a:solidFill>
                    <a:latin typeface="Calibri Light" panose="020F0302020204030204" pitchFamily="34" charset="0"/>
                  </a:rPr>
                  <a:t>Smart </a:t>
                </a:r>
                <a:br>
                  <a:rPr lang="en-US" sz="1400" dirty="0" smtClean="0">
                    <a:solidFill>
                      <a:srgbClr val="42505F"/>
                    </a:solidFill>
                    <a:latin typeface="Calibri Light" panose="020F0302020204030204" pitchFamily="34" charset="0"/>
                  </a:rPr>
                </a:br>
                <a:r>
                  <a:rPr lang="en-US" sz="1400" dirty="0" smtClean="0">
                    <a:solidFill>
                      <a:srgbClr val="42505F"/>
                    </a:solidFill>
                    <a:latin typeface="Calibri Light" panose="020F0302020204030204" pitchFamily="34" charset="0"/>
                  </a:rPr>
                  <a:t>Home</a:t>
                </a:r>
                <a:endParaRPr lang="en-US" sz="1400" dirty="0">
                  <a:solidFill>
                    <a:srgbClr val="42505F"/>
                  </a:solidFill>
                  <a:latin typeface="Calibri Light" panose="020F0302020204030204" pitchFamily="34" charset="0"/>
                </a:endParaRPr>
              </a:p>
            </p:txBody>
          </p:sp>
          <p:grpSp>
            <p:nvGrpSpPr>
              <p:cNvPr id="7" name="Group 6"/>
              <p:cNvGrpSpPr/>
              <p:nvPr/>
            </p:nvGrpSpPr>
            <p:grpSpPr>
              <a:xfrm>
                <a:off x="4271234" y="2506139"/>
                <a:ext cx="628932" cy="628932"/>
                <a:chOff x="4271234" y="2582343"/>
                <a:chExt cx="628932" cy="628932"/>
              </a:xfrm>
            </p:grpSpPr>
            <p:sp>
              <p:nvSpPr>
                <p:cNvPr id="246" name="Oval 245"/>
                <p:cNvSpPr/>
                <p:nvPr/>
              </p:nvSpPr>
              <p:spPr>
                <a:xfrm>
                  <a:off x="4271234" y="2582343"/>
                  <a:ext cx="628932" cy="628932"/>
                </a:xfrm>
                <a:prstGeom prst="ellipse">
                  <a:avLst/>
                </a:prstGeom>
                <a:noFill/>
                <a:ln w="1905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nvGrpSpPr>
                <p:cNvPr id="5" name="Group 4"/>
                <p:cNvGrpSpPr/>
                <p:nvPr/>
              </p:nvGrpSpPr>
              <p:grpSpPr>
                <a:xfrm>
                  <a:off x="4415044" y="2770809"/>
                  <a:ext cx="306901" cy="232337"/>
                  <a:chOff x="9077584" y="4779883"/>
                  <a:chExt cx="657869" cy="498036"/>
                </a:xfrm>
              </p:grpSpPr>
              <p:sp>
                <p:nvSpPr>
                  <p:cNvPr id="156" name="Freeform 13"/>
                  <p:cNvSpPr>
                    <a:spLocks/>
                  </p:cNvSpPr>
                  <p:nvPr/>
                </p:nvSpPr>
                <p:spPr bwMode="auto">
                  <a:xfrm rot="13844293">
                    <a:off x="9206710" y="4788826"/>
                    <a:ext cx="53653" cy="147048"/>
                  </a:xfrm>
                  <a:custGeom>
                    <a:avLst/>
                    <a:gdLst>
                      <a:gd name="T0" fmla="*/ 0 w 33"/>
                      <a:gd name="T1" fmla="*/ 92 h 92"/>
                      <a:gd name="T2" fmla="*/ 0 w 33"/>
                      <a:gd name="T3" fmla="*/ 0 h 92"/>
                    </a:gdLst>
                    <a:ahLst/>
                    <a:cxnLst>
                      <a:cxn ang="0">
                        <a:pos x="T0" y="T1"/>
                      </a:cxn>
                      <a:cxn ang="0">
                        <a:pos x="T2" y="T3"/>
                      </a:cxn>
                    </a:cxnLst>
                    <a:rect l="0" t="0" r="r" b="b"/>
                    <a:pathLst>
                      <a:path w="33" h="92">
                        <a:moveTo>
                          <a:pt x="0" y="92"/>
                        </a:moveTo>
                        <a:cubicBezTo>
                          <a:pt x="33" y="66"/>
                          <a:pt x="33" y="25"/>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p:cNvSpPr>
                    <a:spLocks/>
                  </p:cNvSpPr>
                  <p:nvPr/>
                </p:nvSpPr>
                <p:spPr bwMode="auto">
                  <a:xfrm rot="13844293">
                    <a:off x="9156738" y="4700729"/>
                    <a:ext cx="88758" cy="247066"/>
                  </a:xfrm>
                  <a:custGeom>
                    <a:avLst/>
                    <a:gdLst>
                      <a:gd name="T0" fmla="*/ 0 w 55"/>
                      <a:gd name="T1" fmla="*/ 155 h 155"/>
                      <a:gd name="T2" fmla="*/ 0 w 55"/>
                      <a:gd name="T3" fmla="*/ 0 h 155"/>
                    </a:gdLst>
                    <a:ahLst/>
                    <a:cxnLst>
                      <a:cxn ang="0">
                        <a:pos x="T0" y="T1"/>
                      </a:cxn>
                      <a:cxn ang="0">
                        <a:pos x="T2" y="T3"/>
                      </a:cxn>
                    </a:cxnLst>
                    <a:rect l="0" t="0" r="r" b="b"/>
                    <a:pathLst>
                      <a:path w="55" h="155">
                        <a:moveTo>
                          <a:pt x="0" y="155"/>
                        </a:moveTo>
                        <a:cubicBezTo>
                          <a:pt x="55" y="112"/>
                          <a:pt x="55" y="43"/>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p:cNvSpPr>
                    <a:spLocks/>
                  </p:cNvSpPr>
                  <p:nvPr/>
                </p:nvSpPr>
                <p:spPr bwMode="auto">
                  <a:xfrm rot="13844293">
                    <a:off x="9256763" y="4880943"/>
                    <a:ext cx="16560" cy="43055"/>
                  </a:xfrm>
                  <a:custGeom>
                    <a:avLst/>
                    <a:gdLst>
                      <a:gd name="T0" fmla="*/ 0 w 10"/>
                      <a:gd name="T1" fmla="*/ 27 h 27"/>
                      <a:gd name="T2" fmla="*/ 0 w 10"/>
                      <a:gd name="T3" fmla="*/ 0 h 27"/>
                    </a:gdLst>
                    <a:ahLst/>
                    <a:cxnLst>
                      <a:cxn ang="0">
                        <a:pos x="T0" y="T1"/>
                      </a:cxn>
                      <a:cxn ang="0">
                        <a:pos x="T2" y="T3"/>
                      </a:cxn>
                    </a:cxnLst>
                    <a:rect l="0" t="0" r="r" b="b"/>
                    <a:pathLst>
                      <a:path w="10" h="27">
                        <a:moveTo>
                          <a:pt x="0" y="27"/>
                        </a:moveTo>
                        <a:cubicBezTo>
                          <a:pt x="10" y="20"/>
                          <a:pt x="10" y="7"/>
                          <a:pt x="0" y="0"/>
                        </a:cubicBezTo>
                      </a:path>
                    </a:pathLst>
                  </a:custGeom>
                  <a:noFill/>
                  <a:ln w="127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5"/>
                  <p:cNvSpPr>
                    <a:spLocks/>
                  </p:cNvSpPr>
                  <p:nvPr/>
                </p:nvSpPr>
                <p:spPr bwMode="auto">
                  <a:xfrm>
                    <a:off x="9263430" y="4911563"/>
                    <a:ext cx="416907" cy="366356"/>
                  </a:xfrm>
                  <a:custGeom>
                    <a:avLst/>
                    <a:gdLst>
                      <a:gd name="T0" fmla="*/ 372 w 372"/>
                      <a:gd name="T1" fmla="*/ 144 h 297"/>
                      <a:gd name="T2" fmla="*/ 185 w 372"/>
                      <a:gd name="T3" fmla="*/ 0 h 297"/>
                      <a:gd name="T4" fmla="*/ 0 w 372"/>
                      <a:gd name="T5" fmla="*/ 144 h 297"/>
                      <a:gd name="T6" fmla="*/ 0 w 372"/>
                      <a:gd name="T7" fmla="*/ 282 h 297"/>
                      <a:gd name="T8" fmla="*/ 0 w 372"/>
                      <a:gd name="T9" fmla="*/ 282 h 297"/>
                      <a:gd name="T10" fmla="*/ 16 w 372"/>
                      <a:gd name="T11" fmla="*/ 297 h 297"/>
                      <a:gd name="T12" fmla="*/ 139 w 372"/>
                      <a:gd name="T13" fmla="*/ 297 h 297"/>
                      <a:gd name="T14" fmla="*/ 139 w 372"/>
                      <a:gd name="T15" fmla="*/ 201 h 297"/>
                      <a:gd name="T16" fmla="*/ 233 w 372"/>
                      <a:gd name="T17" fmla="*/ 201 h 297"/>
                      <a:gd name="T18" fmla="*/ 233 w 372"/>
                      <a:gd name="T19" fmla="*/ 297 h 297"/>
                      <a:gd name="T20" fmla="*/ 356 w 372"/>
                      <a:gd name="T21" fmla="*/ 297 h 297"/>
                      <a:gd name="T22" fmla="*/ 372 w 372"/>
                      <a:gd name="T23" fmla="*/ 282 h 297"/>
                      <a:gd name="T24" fmla="*/ 372 w 372"/>
                      <a:gd name="T25" fmla="*/ 282 h 297"/>
                      <a:gd name="T26" fmla="*/ 372 w 372"/>
                      <a:gd name="T27" fmla="*/ 282 h 297"/>
                      <a:gd name="T28" fmla="*/ 372 w 372"/>
                      <a:gd name="T29" fmla="*/ 14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 h="297">
                        <a:moveTo>
                          <a:pt x="372" y="144"/>
                        </a:moveTo>
                        <a:cubicBezTo>
                          <a:pt x="185" y="0"/>
                          <a:pt x="185" y="0"/>
                          <a:pt x="185" y="0"/>
                        </a:cubicBezTo>
                        <a:cubicBezTo>
                          <a:pt x="0" y="144"/>
                          <a:pt x="0" y="144"/>
                          <a:pt x="0" y="144"/>
                        </a:cubicBezTo>
                        <a:cubicBezTo>
                          <a:pt x="0" y="282"/>
                          <a:pt x="0" y="282"/>
                          <a:pt x="0" y="282"/>
                        </a:cubicBezTo>
                        <a:cubicBezTo>
                          <a:pt x="0" y="282"/>
                          <a:pt x="0" y="282"/>
                          <a:pt x="0" y="282"/>
                        </a:cubicBezTo>
                        <a:cubicBezTo>
                          <a:pt x="0" y="291"/>
                          <a:pt x="7" y="297"/>
                          <a:pt x="16" y="297"/>
                        </a:cubicBezTo>
                        <a:cubicBezTo>
                          <a:pt x="139" y="297"/>
                          <a:pt x="139" y="297"/>
                          <a:pt x="139" y="297"/>
                        </a:cubicBezTo>
                        <a:cubicBezTo>
                          <a:pt x="139" y="201"/>
                          <a:pt x="139" y="201"/>
                          <a:pt x="139" y="201"/>
                        </a:cubicBezTo>
                        <a:cubicBezTo>
                          <a:pt x="233" y="201"/>
                          <a:pt x="233" y="201"/>
                          <a:pt x="233" y="201"/>
                        </a:cubicBezTo>
                        <a:cubicBezTo>
                          <a:pt x="233" y="297"/>
                          <a:pt x="233" y="297"/>
                          <a:pt x="233" y="297"/>
                        </a:cubicBezTo>
                        <a:cubicBezTo>
                          <a:pt x="356" y="297"/>
                          <a:pt x="356" y="297"/>
                          <a:pt x="356" y="297"/>
                        </a:cubicBezTo>
                        <a:cubicBezTo>
                          <a:pt x="365" y="297"/>
                          <a:pt x="372" y="291"/>
                          <a:pt x="372" y="282"/>
                        </a:cubicBezTo>
                        <a:cubicBezTo>
                          <a:pt x="372" y="282"/>
                          <a:pt x="372" y="282"/>
                          <a:pt x="372" y="282"/>
                        </a:cubicBezTo>
                        <a:cubicBezTo>
                          <a:pt x="372" y="282"/>
                          <a:pt x="372" y="282"/>
                          <a:pt x="372" y="282"/>
                        </a:cubicBezTo>
                        <a:cubicBezTo>
                          <a:pt x="372" y="144"/>
                          <a:pt x="372" y="144"/>
                          <a:pt x="372" y="144"/>
                        </a:cubicBezTo>
                      </a:path>
                    </a:pathLst>
                  </a:custGeom>
                  <a:solidFill>
                    <a:srgbClr val="ED1C24"/>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6"/>
                  <p:cNvSpPr>
                    <a:spLocks/>
                  </p:cNvSpPr>
                  <p:nvPr/>
                </p:nvSpPr>
                <p:spPr bwMode="auto">
                  <a:xfrm>
                    <a:off x="9208314" y="4815181"/>
                    <a:ext cx="527139" cy="262720"/>
                  </a:xfrm>
                  <a:custGeom>
                    <a:avLst/>
                    <a:gdLst>
                      <a:gd name="T0" fmla="*/ 465 w 470"/>
                      <a:gd name="T1" fmla="*/ 181 h 213"/>
                      <a:gd name="T2" fmla="*/ 406 w 470"/>
                      <a:gd name="T3" fmla="*/ 135 h 213"/>
                      <a:gd name="T4" fmla="*/ 407 w 470"/>
                      <a:gd name="T5" fmla="*/ 19 h 213"/>
                      <a:gd name="T6" fmla="*/ 395 w 470"/>
                      <a:gd name="T7" fmla="*/ 7 h 213"/>
                      <a:gd name="T8" fmla="*/ 345 w 470"/>
                      <a:gd name="T9" fmla="*/ 7 h 213"/>
                      <a:gd name="T10" fmla="*/ 333 w 470"/>
                      <a:gd name="T11" fmla="*/ 19 h 213"/>
                      <a:gd name="T12" fmla="*/ 333 w 470"/>
                      <a:gd name="T13" fmla="*/ 77 h 213"/>
                      <a:gd name="T14" fmla="*/ 240 w 470"/>
                      <a:gd name="T15" fmla="*/ 3 h 213"/>
                      <a:gd name="T16" fmla="*/ 230 w 470"/>
                      <a:gd name="T17" fmla="*/ 3 h 213"/>
                      <a:gd name="T18" fmla="*/ 5 w 470"/>
                      <a:gd name="T19" fmla="*/ 179 h 213"/>
                      <a:gd name="T20" fmla="*/ 4 w 470"/>
                      <a:gd name="T21" fmla="*/ 187 h 213"/>
                      <a:gd name="T22" fmla="*/ 27 w 470"/>
                      <a:gd name="T23" fmla="*/ 209 h 213"/>
                      <a:gd name="T24" fmla="*/ 35 w 470"/>
                      <a:gd name="T25" fmla="*/ 209 h 213"/>
                      <a:gd name="T26" fmla="*/ 231 w 470"/>
                      <a:gd name="T27" fmla="*/ 55 h 213"/>
                      <a:gd name="T28" fmla="*/ 240 w 470"/>
                      <a:gd name="T29" fmla="*/ 55 h 213"/>
                      <a:gd name="T30" fmla="*/ 435 w 470"/>
                      <a:gd name="T31" fmla="*/ 210 h 213"/>
                      <a:gd name="T32" fmla="*/ 444 w 470"/>
                      <a:gd name="T33" fmla="*/ 209 h 213"/>
                      <a:gd name="T34" fmla="*/ 466 w 470"/>
                      <a:gd name="T35" fmla="*/ 188 h 213"/>
                      <a:gd name="T36" fmla="*/ 465 w 470"/>
                      <a:gd name="T37" fmla="*/ 1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0" h="213">
                        <a:moveTo>
                          <a:pt x="465" y="181"/>
                        </a:moveTo>
                        <a:cubicBezTo>
                          <a:pt x="406" y="135"/>
                          <a:pt x="406" y="135"/>
                          <a:pt x="406" y="135"/>
                        </a:cubicBezTo>
                        <a:cubicBezTo>
                          <a:pt x="407" y="132"/>
                          <a:pt x="407" y="19"/>
                          <a:pt x="407" y="19"/>
                        </a:cubicBezTo>
                        <a:cubicBezTo>
                          <a:pt x="407" y="19"/>
                          <a:pt x="407" y="7"/>
                          <a:pt x="395" y="7"/>
                        </a:cubicBezTo>
                        <a:cubicBezTo>
                          <a:pt x="345" y="7"/>
                          <a:pt x="345" y="7"/>
                          <a:pt x="345" y="7"/>
                        </a:cubicBezTo>
                        <a:cubicBezTo>
                          <a:pt x="345" y="7"/>
                          <a:pt x="333" y="7"/>
                          <a:pt x="333" y="19"/>
                        </a:cubicBezTo>
                        <a:cubicBezTo>
                          <a:pt x="333" y="77"/>
                          <a:pt x="333" y="77"/>
                          <a:pt x="333" y="77"/>
                        </a:cubicBezTo>
                        <a:cubicBezTo>
                          <a:pt x="240" y="3"/>
                          <a:pt x="240" y="3"/>
                          <a:pt x="240" y="3"/>
                        </a:cubicBezTo>
                        <a:cubicBezTo>
                          <a:pt x="235" y="0"/>
                          <a:pt x="230" y="3"/>
                          <a:pt x="230" y="3"/>
                        </a:cubicBezTo>
                        <a:cubicBezTo>
                          <a:pt x="5" y="179"/>
                          <a:pt x="5" y="179"/>
                          <a:pt x="5" y="179"/>
                        </a:cubicBezTo>
                        <a:cubicBezTo>
                          <a:pt x="0" y="183"/>
                          <a:pt x="4" y="187"/>
                          <a:pt x="4" y="187"/>
                        </a:cubicBezTo>
                        <a:cubicBezTo>
                          <a:pt x="27" y="209"/>
                          <a:pt x="27" y="209"/>
                          <a:pt x="27" y="209"/>
                        </a:cubicBezTo>
                        <a:cubicBezTo>
                          <a:pt x="31" y="213"/>
                          <a:pt x="35" y="209"/>
                          <a:pt x="35" y="209"/>
                        </a:cubicBezTo>
                        <a:cubicBezTo>
                          <a:pt x="231" y="55"/>
                          <a:pt x="231" y="55"/>
                          <a:pt x="231" y="55"/>
                        </a:cubicBezTo>
                        <a:cubicBezTo>
                          <a:pt x="235" y="52"/>
                          <a:pt x="240" y="55"/>
                          <a:pt x="240" y="55"/>
                        </a:cubicBezTo>
                        <a:cubicBezTo>
                          <a:pt x="435" y="210"/>
                          <a:pt x="435" y="210"/>
                          <a:pt x="435" y="210"/>
                        </a:cubicBezTo>
                        <a:cubicBezTo>
                          <a:pt x="440" y="213"/>
                          <a:pt x="444" y="209"/>
                          <a:pt x="444" y="209"/>
                        </a:cubicBezTo>
                        <a:cubicBezTo>
                          <a:pt x="466" y="188"/>
                          <a:pt x="466" y="188"/>
                          <a:pt x="466" y="188"/>
                        </a:cubicBezTo>
                        <a:cubicBezTo>
                          <a:pt x="470" y="184"/>
                          <a:pt x="465" y="181"/>
                          <a:pt x="465" y="181"/>
                        </a:cubicBezTo>
                      </a:path>
                    </a:pathLst>
                  </a:custGeom>
                  <a:solidFill>
                    <a:srgbClr val="ED1C24"/>
                  </a:solidFill>
                  <a:ln>
                    <a:noFill/>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170" name="Group 169"/>
          <p:cNvGrpSpPr/>
          <p:nvPr/>
        </p:nvGrpSpPr>
        <p:grpSpPr>
          <a:xfrm>
            <a:off x="9951888" y="6285717"/>
            <a:ext cx="619131" cy="619131"/>
            <a:chOff x="10020845" y="6285717"/>
            <a:chExt cx="619131" cy="619131"/>
          </a:xfrm>
        </p:grpSpPr>
        <p:grpSp>
          <p:nvGrpSpPr>
            <p:cNvPr id="171" name="Group 170"/>
            <p:cNvGrpSpPr/>
            <p:nvPr/>
          </p:nvGrpSpPr>
          <p:grpSpPr>
            <a:xfrm>
              <a:off x="10035869" y="6300741"/>
              <a:ext cx="589083" cy="589083"/>
              <a:chOff x="5680709" y="2649819"/>
              <a:chExt cx="761009" cy="761009"/>
            </a:xfrm>
          </p:grpSpPr>
          <p:sp>
            <p:nvSpPr>
              <p:cNvPr id="173" name="Oval 172"/>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174" name="Freeform 173"/>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172" name="Oval 171">
              <a:hlinkClick r:id="rId12"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7749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arn(outVertical)">
                                      <p:cBhvr>
                                        <p:cTn id="7" dur="500"/>
                                        <p:tgtEl>
                                          <p:spTgt spid="90"/>
                                        </p:tgtEl>
                                      </p:cBhvr>
                                    </p:animEffect>
                                  </p:childTnLst>
                                </p:cTn>
                              </p:par>
                              <p:par>
                                <p:cTn id="8" presetID="22" presetClass="entr" presetSubtype="4"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wipe(down)">
                                      <p:cBhvr>
                                        <p:cTn id="10" dur="500"/>
                                        <p:tgtEl>
                                          <p:spTgt spid="128"/>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500"/>
                                        <p:tgtEl>
                                          <p:spTgt spid="19"/>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38775"/>
            <a:ext cx="12126913" cy="141922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13591" y="6515932"/>
            <a:ext cx="12164102" cy="314553"/>
            <a:chOff x="213591" y="6515932"/>
            <a:chExt cx="12164102" cy="314553"/>
          </a:xfrm>
        </p:grpSpPr>
        <p:pic>
          <p:nvPicPr>
            <p:cNvPr id="14"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13591" y="6515932"/>
              <a:ext cx="12164102" cy="287224"/>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5"/>
            <p:cNvSpPr txBox="1">
              <a:spLocks/>
            </p:cNvSpPr>
            <p:nvPr/>
          </p:nvSpPr>
          <p:spPr>
            <a:xfrm>
              <a:off x="9432532" y="6556161"/>
              <a:ext cx="2398341" cy="274324"/>
            </a:xfrm>
            <a:prstGeom prst="rect">
              <a:avLst/>
            </a:prstGeom>
          </p:spPr>
          <p:txBody>
            <a:bodyPr vert="horz" lIns="91440" tIns="45720" rIns="91440" bIns="45720" rtlCol="0" anchor="ctr"/>
            <a:lstStyle>
              <a:defPPr>
                <a:defRPr lang="en-US"/>
              </a:defPPr>
              <a:lvl1pPr marL="0" algn="ctr" defTabSz="914400" rtl="1"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0" i="0" u="none" strike="noStrike" kern="1200" baseline="0" dirty="0" smtClean="0">
                  <a:solidFill>
                    <a:schemeClr val="bg1"/>
                  </a:solidFill>
                  <a:latin typeface="+mn-lt"/>
                  <a:ea typeface="+mn-ea"/>
                  <a:cs typeface="+mn-cs"/>
                </a:rPr>
                <a:t>riscogroup.com</a:t>
              </a:r>
              <a:endParaRPr lang="en-US" dirty="0"/>
            </a:p>
          </p:txBody>
        </p:sp>
      </p:grpSp>
      <p:sp>
        <p:nvSpPr>
          <p:cNvPr id="2" name="Title 1"/>
          <p:cNvSpPr>
            <a:spLocks noGrp="1"/>
          </p:cNvSpPr>
          <p:nvPr>
            <p:ph type="title"/>
          </p:nvPr>
        </p:nvSpPr>
        <p:spPr>
          <a:xfrm>
            <a:off x="606344" y="294204"/>
            <a:ext cx="5529119" cy="1143000"/>
          </a:xfrm>
        </p:spPr>
        <p:txBody>
          <a:bodyPr/>
          <a:lstStyle/>
          <a:p>
            <a:r>
              <a:rPr lang="en-US" dirty="0" smtClean="0"/>
              <a:t>Installer Cloud </a:t>
            </a:r>
            <a:br>
              <a:rPr lang="en-US" dirty="0" smtClean="0"/>
            </a:br>
            <a:r>
              <a:rPr lang="en-US" sz="3200" dirty="0" smtClean="0">
                <a:solidFill>
                  <a:srgbClr val="ED1C24"/>
                </a:solidFill>
              </a:rPr>
              <a:t>Manage. Grow. Sustain</a:t>
            </a:r>
            <a:endParaRPr lang="he-IL" sz="3200" dirty="0">
              <a:solidFill>
                <a:srgbClr val="ED1C24"/>
              </a:solidFill>
            </a:endParaRPr>
          </a:p>
        </p:txBody>
      </p:sp>
      <p:sp>
        <p:nvSpPr>
          <p:cNvPr id="17" name="Slide Number Placeholder 16"/>
          <p:cNvSpPr>
            <a:spLocks noGrp="1"/>
          </p:cNvSpPr>
          <p:nvPr>
            <p:ph type="sldNum" sz="quarter" idx="12"/>
          </p:nvPr>
        </p:nvSpPr>
        <p:spPr/>
        <p:txBody>
          <a:bodyPr/>
          <a:lstStyle/>
          <a:p>
            <a:fld id="{6C267CA6-A840-429B-9E4F-900C1F06C2B2}" type="slidenum">
              <a:rPr lang="en-US" smtClean="0"/>
              <a:pPr/>
              <a:t>18</a:t>
            </a:fld>
            <a:endParaRPr lang="en-US" dirty="0"/>
          </a:p>
        </p:txBody>
      </p:sp>
      <p:sp>
        <p:nvSpPr>
          <p:cNvPr id="24" name="Rectangle 23"/>
          <p:cNvSpPr/>
          <p:nvPr/>
        </p:nvSpPr>
        <p:spPr>
          <a:xfrm>
            <a:off x="8867571" y="536241"/>
            <a:ext cx="2696634" cy="1131079"/>
          </a:xfrm>
          <a:prstGeom prst="rect">
            <a:avLst/>
          </a:prstGeom>
        </p:spPr>
        <p:txBody>
          <a:bodyPr wrap="square">
            <a:spAutoFit/>
          </a:bodyPr>
          <a:lstStyle/>
          <a:p>
            <a:pPr lvl="0"/>
            <a:r>
              <a:rPr lang="en-US" b="1" dirty="0">
                <a:solidFill>
                  <a:srgbClr val="58595B"/>
                </a:solidFill>
                <a:latin typeface="Calibri Light" panose="020F0302020204030204" pitchFamily="34" charset="0"/>
              </a:rPr>
              <a:t>Manage </a:t>
            </a:r>
            <a:r>
              <a:rPr lang="en-US" b="1" dirty="0" smtClean="0">
                <a:solidFill>
                  <a:srgbClr val="58595B"/>
                </a:solidFill>
                <a:latin typeface="Calibri Light" panose="020F0302020204030204" pitchFamily="34" charset="0"/>
              </a:rPr>
              <a:t>Your Installations</a:t>
            </a:r>
            <a:endParaRPr lang="en-US" b="1" dirty="0">
              <a:solidFill>
                <a:srgbClr val="58595B"/>
              </a:solidFill>
              <a:latin typeface="Calibri Light" panose="020F0302020204030204" pitchFamily="34" charset="0"/>
            </a:endParaRPr>
          </a:p>
          <a:p>
            <a:pPr lvl="0">
              <a:spcBef>
                <a:spcPts val="300"/>
              </a:spcBef>
            </a:pPr>
            <a:r>
              <a:rPr lang="en-US" sz="1400" dirty="0">
                <a:latin typeface="Calibri Light" panose="020F0302020204030204" pitchFamily="34" charset="0"/>
              </a:rPr>
              <a:t>Professional GUI</a:t>
            </a:r>
          </a:p>
          <a:p>
            <a:pPr lvl="0">
              <a:spcBef>
                <a:spcPts val="300"/>
              </a:spcBef>
            </a:pPr>
            <a:r>
              <a:rPr lang="en-US" sz="1400" dirty="0">
                <a:latin typeface="Calibri Light" panose="020F0302020204030204" pitchFamily="34" charset="0"/>
              </a:rPr>
              <a:t>Monitor Devices </a:t>
            </a:r>
            <a:r>
              <a:rPr lang="en-US" sz="1400" dirty="0" smtClean="0">
                <a:latin typeface="Calibri Light" panose="020F0302020204030204" pitchFamily="34" charset="0"/>
              </a:rPr>
              <a:t>Remotely*</a:t>
            </a:r>
            <a:endParaRPr lang="en-US" sz="1400" dirty="0">
              <a:latin typeface="Calibri Light" panose="020F0302020204030204" pitchFamily="34" charset="0"/>
            </a:endParaRPr>
          </a:p>
          <a:p>
            <a:pPr lvl="0">
              <a:spcBef>
                <a:spcPts val="300"/>
              </a:spcBef>
            </a:pPr>
            <a:r>
              <a:rPr lang="en-US" sz="1400" dirty="0">
                <a:latin typeface="Calibri Light" panose="020F0302020204030204" pitchFamily="34" charset="0"/>
              </a:rPr>
              <a:t>RRI</a:t>
            </a:r>
          </a:p>
        </p:txBody>
      </p:sp>
      <p:sp>
        <p:nvSpPr>
          <p:cNvPr id="25" name="Rectangle 24"/>
          <p:cNvSpPr/>
          <p:nvPr/>
        </p:nvSpPr>
        <p:spPr>
          <a:xfrm>
            <a:off x="8867571" y="3183785"/>
            <a:ext cx="2696634" cy="1131079"/>
          </a:xfrm>
          <a:prstGeom prst="rect">
            <a:avLst/>
          </a:prstGeom>
        </p:spPr>
        <p:txBody>
          <a:bodyPr wrap="square">
            <a:spAutoFit/>
          </a:bodyPr>
          <a:lstStyle/>
          <a:p>
            <a:pPr lvl="0"/>
            <a:r>
              <a:rPr lang="en-US" b="1" dirty="0" smtClean="0">
                <a:solidFill>
                  <a:srgbClr val="ED1C24"/>
                </a:solidFill>
                <a:latin typeface="Calibri Light" panose="020F0302020204030204" pitchFamily="34" charset="0"/>
              </a:rPr>
              <a:t>Grow your Business</a:t>
            </a:r>
            <a:endParaRPr lang="en-US" b="1" dirty="0">
              <a:solidFill>
                <a:srgbClr val="ED1C24"/>
              </a:solidFill>
              <a:latin typeface="Calibri Light" panose="020F0302020204030204" pitchFamily="34" charset="0"/>
            </a:endParaRPr>
          </a:p>
          <a:p>
            <a:pPr lvl="0">
              <a:spcBef>
                <a:spcPts val="300"/>
              </a:spcBef>
            </a:pPr>
            <a:r>
              <a:rPr lang="en-US" sz="1400" dirty="0">
                <a:latin typeface="Calibri Light" panose="020F0302020204030204" pitchFamily="34" charset="0"/>
              </a:rPr>
              <a:t>Competitive Advantage</a:t>
            </a:r>
          </a:p>
          <a:p>
            <a:pPr lvl="0">
              <a:spcBef>
                <a:spcPts val="300"/>
              </a:spcBef>
            </a:pPr>
            <a:r>
              <a:rPr lang="en-US" sz="1400" dirty="0">
                <a:latin typeface="Calibri Light" panose="020F0302020204030204" pitchFamily="34" charset="0"/>
              </a:rPr>
              <a:t>Unique up-sale opportunities</a:t>
            </a:r>
          </a:p>
          <a:p>
            <a:pPr lvl="0">
              <a:spcBef>
                <a:spcPts val="300"/>
              </a:spcBef>
            </a:pPr>
            <a:r>
              <a:rPr lang="en-US" sz="1400" dirty="0">
                <a:latin typeface="Calibri Light" panose="020F0302020204030204" pitchFamily="34" charset="0"/>
              </a:rPr>
              <a:t>Profile </a:t>
            </a:r>
            <a:r>
              <a:rPr lang="en-US" sz="1400" dirty="0" err="1">
                <a:latin typeface="Calibri Light" panose="020F0302020204030204" pitchFamily="34" charset="0"/>
              </a:rPr>
              <a:t>Mngt</a:t>
            </a:r>
            <a:r>
              <a:rPr lang="en-US" sz="1400" dirty="0">
                <a:latin typeface="Calibri Light" panose="020F0302020204030204" pitchFamily="34" charset="0"/>
              </a:rPr>
              <a:t>. – Package Offering</a:t>
            </a:r>
          </a:p>
        </p:txBody>
      </p:sp>
      <p:sp>
        <p:nvSpPr>
          <p:cNvPr id="26" name="Rectangle 25"/>
          <p:cNvSpPr/>
          <p:nvPr/>
        </p:nvSpPr>
        <p:spPr>
          <a:xfrm>
            <a:off x="8867571" y="1854153"/>
            <a:ext cx="2696634" cy="1131079"/>
          </a:xfrm>
          <a:prstGeom prst="rect">
            <a:avLst/>
          </a:prstGeom>
        </p:spPr>
        <p:txBody>
          <a:bodyPr wrap="square">
            <a:spAutoFit/>
          </a:bodyPr>
          <a:lstStyle/>
          <a:p>
            <a:pPr lvl="0"/>
            <a:r>
              <a:rPr lang="en-US" b="1" dirty="0" smtClean="0">
                <a:solidFill>
                  <a:srgbClr val="58595B"/>
                </a:solidFill>
                <a:latin typeface="Calibri Light" panose="020F0302020204030204" pitchFamily="34" charset="0"/>
              </a:rPr>
              <a:t>Protect your Revenue</a:t>
            </a:r>
            <a:endParaRPr lang="en-US" b="1" dirty="0">
              <a:solidFill>
                <a:srgbClr val="58595B"/>
              </a:solidFill>
              <a:latin typeface="Calibri Light" panose="020F0302020204030204" pitchFamily="34" charset="0"/>
            </a:endParaRPr>
          </a:p>
          <a:p>
            <a:pPr lvl="0">
              <a:spcBef>
                <a:spcPts val="300"/>
              </a:spcBef>
            </a:pPr>
            <a:r>
              <a:rPr lang="en-US" sz="1400" dirty="0">
                <a:latin typeface="Calibri Light" panose="020F0302020204030204" pitchFamily="34" charset="0"/>
              </a:rPr>
              <a:t>Control App</a:t>
            </a:r>
          </a:p>
          <a:p>
            <a:pPr lvl="0">
              <a:spcBef>
                <a:spcPts val="300"/>
              </a:spcBef>
            </a:pPr>
            <a:r>
              <a:rPr lang="en-US" sz="1400" dirty="0">
                <a:latin typeface="Calibri Light" panose="020F0302020204030204" pitchFamily="34" charset="0"/>
              </a:rPr>
              <a:t>Manage Profiles</a:t>
            </a:r>
          </a:p>
          <a:p>
            <a:pPr lvl="0">
              <a:spcBef>
                <a:spcPts val="300"/>
              </a:spcBef>
            </a:pPr>
            <a:r>
              <a:rPr lang="en-US" sz="1400" dirty="0">
                <a:latin typeface="Calibri Light" panose="020F0302020204030204" pitchFamily="34" charset="0"/>
              </a:rPr>
              <a:t>Billing Interface*</a:t>
            </a:r>
          </a:p>
        </p:txBody>
      </p:sp>
      <p:grpSp>
        <p:nvGrpSpPr>
          <p:cNvPr id="31" name="Group 30"/>
          <p:cNvGrpSpPr/>
          <p:nvPr/>
        </p:nvGrpSpPr>
        <p:grpSpPr>
          <a:xfrm>
            <a:off x="8367712" y="4503740"/>
            <a:ext cx="2280199" cy="1608937"/>
            <a:chOff x="662856" y="3725119"/>
            <a:chExt cx="2508219" cy="1769831"/>
          </a:xfrm>
        </p:grpSpPr>
        <p:grpSp>
          <p:nvGrpSpPr>
            <p:cNvPr id="15" name="Group 14"/>
            <p:cNvGrpSpPr/>
            <p:nvPr/>
          </p:nvGrpSpPr>
          <p:grpSpPr>
            <a:xfrm>
              <a:off x="662856" y="3725119"/>
              <a:ext cx="2508219" cy="1769831"/>
              <a:chOff x="4979166" y="1571600"/>
              <a:chExt cx="1557406" cy="1098925"/>
            </a:xfrm>
          </p:grpSpPr>
          <p:sp>
            <p:nvSpPr>
              <p:cNvPr id="29" name="Freeform 19"/>
              <p:cNvSpPr>
                <a:spLocks/>
              </p:cNvSpPr>
              <p:nvPr/>
            </p:nvSpPr>
            <p:spPr bwMode="auto">
              <a:xfrm>
                <a:off x="4979166" y="1571600"/>
                <a:ext cx="1557406" cy="1098925"/>
              </a:xfrm>
              <a:custGeom>
                <a:avLst/>
                <a:gdLst>
                  <a:gd name="T0" fmla="*/ 134 w 166"/>
                  <a:gd name="T1" fmla="*/ 42 h 111"/>
                  <a:gd name="T2" fmla="*/ 83 w 166"/>
                  <a:gd name="T3" fmla="*/ 0 h 111"/>
                  <a:gd name="T4" fmla="*/ 37 w 166"/>
                  <a:gd name="T5" fmla="*/ 28 h 111"/>
                  <a:gd name="T6" fmla="*/ 0 w 166"/>
                  <a:gd name="T7" fmla="*/ 69 h 111"/>
                  <a:gd name="T8" fmla="*/ 42 w 166"/>
                  <a:gd name="T9" fmla="*/ 111 h 111"/>
                  <a:gd name="T10" fmla="*/ 132 w 166"/>
                  <a:gd name="T11" fmla="*/ 111 h 111"/>
                  <a:gd name="T12" fmla="*/ 166 w 166"/>
                  <a:gd name="T13" fmla="*/ 76 h 111"/>
                  <a:gd name="T14" fmla="*/ 134 w 166"/>
                  <a:gd name="T15" fmla="*/ 42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11">
                    <a:moveTo>
                      <a:pt x="134" y="42"/>
                    </a:moveTo>
                    <a:cubicBezTo>
                      <a:pt x="130" y="18"/>
                      <a:pt x="109" y="0"/>
                      <a:pt x="83" y="0"/>
                    </a:cubicBezTo>
                    <a:cubicBezTo>
                      <a:pt x="63" y="0"/>
                      <a:pt x="46" y="11"/>
                      <a:pt x="37" y="28"/>
                    </a:cubicBezTo>
                    <a:cubicBezTo>
                      <a:pt x="16" y="31"/>
                      <a:pt x="0" y="48"/>
                      <a:pt x="0" y="69"/>
                    </a:cubicBezTo>
                    <a:cubicBezTo>
                      <a:pt x="0" y="92"/>
                      <a:pt x="19" y="111"/>
                      <a:pt x="42" y="111"/>
                    </a:cubicBezTo>
                    <a:cubicBezTo>
                      <a:pt x="132" y="111"/>
                      <a:pt x="132" y="111"/>
                      <a:pt x="132" y="111"/>
                    </a:cubicBezTo>
                    <a:cubicBezTo>
                      <a:pt x="151" y="111"/>
                      <a:pt x="166" y="96"/>
                      <a:pt x="166" y="76"/>
                    </a:cubicBezTo>
                    <a:cubicBezTo>
                      <a:pt x="166" y="58"/>
                      <a:pt x="152" y="43"/>
                      <a:pt x="134" y="42"/>
                    </a:cubicBezTo>
                    <a:close/>
                  </a:path>
                </a:pathLst>
              </a:custGeom>
              <a:solidFill>
                <a:srgbClr val="58595B"/>
              </a:solid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9"/>
              <p:cNvSpPr>
                <a:spLocks/>
              </p:cNvSpPr>
              <p:nvPr/>
            </p:nvSpPr>
            <p:spPr bwMode="auto">
              <a:xfrm>
                <a:off x="5077580" y="1653363"/>
                <a:ext cx="1360579" cy="945078"/>
              </a:xfrm>
              <a:custGeom>
                <a:avLst/>
                <a:gdLst>
                  <a:gd name="T0" fmla="*/ 134 w 166"/>
                  <a:gd name="T1" fmla="*/ 42 h 111"/>
                  <a:gd name="T2" fmla="*/ 83 w 166"/>
                  <a:gd name="T3" fmla="*/ 0 h 111"/>
                  <a:gd name="T4" fmla="*/ 37 w 166"/>
                  <a:gd name="T5" fmla="*/ 28 h 111"/>
                  <a:gd name="T6" fmla="*/ 0 w 166"/>
                  <a:gd name="T7" fmla="*/ 69 h 111"/>
                  <a:gd name="T8" fmla="*/ 42 w 166"/>
                  <a:gd name="T9" fmla="*/ 111 h 111"/>
                  <a:gd name="T10" fmla="*/ 132 w 166"/>
                  <a:gd name="T11" fmla="*/ 111 h 111"/>
                  <a:gd name="T12" fmla="*/ 166 w 166"/>
                  <a:gd name="T13" fmla="*/ 76 h 111"/>
                  <a:gd name="T14" fmla="*/ 134 w 166"/>
                  <a:gd name="T15" fmla="*/ 42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11">
                    <a:moveTo>
                      <a:pt x="134" y="42"/>
                    </a:moveTo>
                    <a:cubicBezTo>
                      <a:pt x="130" y="18"/>
                      <a:pt x="109" y="0"/>
                      <a:pt x="83" y="0"/>
                    </a:cubicBezTo>
                    <a:cubicBezTo>
                      <a:pt x="63" y="0"/>
                      <a:pt x="46" y="11"/>
                      <a:pt x="37" y="28"/>
                    </a:cubicBezTo>
                    <a:cubicBezTo>
                      <a:pt x="16" y="31"/>
                      <a:pt x="0" y="48"/>
                      <a:pt x="0" y="69"/>
                    </a:cubicBezTo>
                    <a:cubicBezTo>
                      <a:pt x="0" y="92"/>
                      <a:pt x="19" y="111"/>
                      <a:pt x="42" y="111"/>
                    </a:cubicBezTo>
                    <a:cubicBezTo>
                      <a:pt x="132" y="111"/>
                      <a:pt x="132" y="111"/>
                      <a:pt x="132" y="111"/>
                    </a:cubicBezTo>
                    <a:cubicBezTo>
                      <a:pt x="151" y="111"/>
                      <a:pt x="166" y="96"/>
                      <a:pt x="166" y="76"/>
                    </a:cubicBezTo>
                    <a:cubicBezTo>
                      <a:pt x="166" y="58"/>
                      <a:pt x="152" y="43"/>
                      <a:pt x="134" y="42"/>
                    </a:cubicBezTo>
                    <a:close/>
                  </a:path>
                </a:pathLst>
              </a:custGeom>
              <a:noFill/>
              <a:ln w="19050" cap="flat">
                <a:solidFill>
                  <a:schemeClr val="bg1"/>
                </a:solidFill>
                <a:prstDash val="sysDash"/>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6"/>
            <p:cNvGrpSpPr/>
            <p:nvPr/>
          </p:nvGrpSpPr>
          <p:grpSpPr>
            <a:xfrm>
              <a:off x="1470409" y="4082749"/>
              <a:ext cx="893113" cy="1085099"/>
              <a:chOff x="9442561" y="2706270"/>
              <a:chExt cx="738110" cy="896776"/>
            </a:xfrm>
            <a:solidFill>
              <a:srgbClr val="A6A6A6"/>
            </a:solidFill>
          </p:grpSpPr>
          <p:sp>
            <p:nvSpPr>
              <p:cNvPr id="27" name="Freeform 6"/>
              <p:cNvSpPr>
                <a:spLocks/>
              </p:cNvSpPr>
              <p:nvPr/>
            </p:nvSpPr>
            <p:spPr bwMode="auto">
              <a:xfrm>
                <a:off x="9442561" y="2880643"/>
                <a:ext cx="723076" cy="722403"/>
              </a:xfrm>
              <a:custGeom>
                <a:avLst/>
                <a:gdLst>
                  <a:gd name="T0" fmla="*/ 522 w 547"/>
                  <a:gd name="T1" fmla="*/ 221 h 547"/>
                  <a:gd name="T2" fmla="*/ 470 w 547"/>
                  <a:gd name="T3" fmla="*/ 218 h 547"/>
                  <a:gd name="T4" fmla="*/ 451 w 547"/>
                  <a:gd name="T5" fmla="*/ 174 h 547"/>
                  <a:gd name="T6" fmla="*/ 486 w 547"/>
                  <a:gd name="T7" fmla="*/ 135 h 547"/>
                  <a:gd name="T8" fmla="*/ 486 w 547"/>
                  <a:gd name="T9" fmla="*/ 99 h 547"/>
                  <a:gd name="T10" fmla="*/ 467 w 547"/>
                  <a:gd name="T11" fmla="*/ 80 h 547"/>
                  <a:gd name="T12" fmla="*/ 383 w 547"/>
                  <a:gd name="T13" fmla="*/ 218 h 547"/>
                  <a:gd name="T14" fmla="*/ 396 w 547"/>
                  <a:gd name="T15" fmla="*/ 273 h 547"/>
                  <a:gd name="T16" fmla="*/ 274 w 547"/>
                  <a:gd name="T17" fmla="*/ 395 h 547"/>
                  <a:gd name="T18" fmla="*/ 152 w 547"/>
                  <a:gd name="T19" fmla="*/ 273 h 547"/>
                  <a:gd name="T20" fmla="*/ 274 w 547"/>
                  <a:gd name="T21" fmla="*/ 151 h 547"/>
                  <a:gd name="T22" fmla="*/ 279 w 547"/>
                  <a:gd name="T23" fmla="*/ 151 h 547"/>
                  <a:gd name="T24" fmla="*/ 329 w 547"/>
                  <a:gd name="T25" fmla="*/ 60 h 547"/>
                  <a:gd name="T26" fmla="*/ 326 w 547"/>
                  <a:gd name="T27" fmla="*/ 26 h 547"/>
                  <a:gd name="T28" fmla="*/ 300 w 547"/>
                  <a:gd name="T29" fmla="*/ 0 h 547"/>
                  <a:gd name="T30" fmla="*/ 247 w 547"/>
                  <a:gd name="T31" fmla="*/ 0 h 547"/>
                  <a:gd name="T32" fmla="*/ 222 w 547"/>
                  <a:gd name="T33" fmla="*/ 26 h 547"/>
                  <a:gd name="T34" fmla="*/ 219 w 547"/>
                  <a:gd name="T35" fmla="*/ 78 h 547"/>
                  <a:gd name="T36" fmla="*/ 173 w 547"/>
                  <a:gd name="T37" fmla="*/ 96 h 547"/>
                  <a:gd name="T38" fmla="*/ 136 w 547"/>
                  <a:gd name="T39" fmla="*/ 61 h 547"/>
                  <a:gd name="T40" fmla="*/ 100 w 547"/>
                  <a:gd name="T41" fmla="*/ 61 h 547"/>
                  <a:gd name="T42" fmla="*/ 61 w 547"/>
                  <a:gd name="T43" fmla="*/ 99 h 547"/>
                  <a:gd name="T44" fmla="*/ 61 w 547"/>
                  <a:gd name="T45" fmla="*/ 135 h 547"/>
                  <a:gd name="T46" fmla="*/ 96 w 547"/>
                  <a:gd name="T47" fmla="*/ 174 h 547"/>
                  <a:gd name="T48" fmla="*/ 78 w 547"/>
                  <a:gd name="T49" fmla="*/ 218 h 547"/>
                  <a:gd name="T50" fmla="*/ 26 w 547"/>
                  <a:gd name="T51" fmla="*/ 221 h 547"/>
                  <a:gd name="T52" fmla="*/ 0 w 547"/>
                  <a:gd name="T53" fmla="*/ 246 h 547"/>
                  <a:gd name="T54" fmla="*/ 0 w 547"/>
                  <a:gd name="T55" fmla="*/ 300 h 547"/>
                  <a:gd name="T56" fmla="*/ 26 w 547"/>
                  <a:gd name="T57" fmla="*/ 325 h 547"/>
                  <a:gd name="T58" fmla="*/ 78 w 547"/>
                  <a:gd name="T59" fmla="*/ 329 h 547"/>
                  <a:gd name="T60" fmla="*/ 96 w 547"/>
                  <a:gd name="T61" fmla="*/ 373 h 547"/>
                  <a:gd name="T62" fmla="*/ 61 w 547"/>
                  <a:gd name="T63" fmla="*/ 411 h 547"/>
                  <a:gd name="T64" fmla="*/ 61 w 547"/>
                  <a:gd name="T65" fmla="*/ 447 h 547"/>
                  <a:gd name="T66" fmla="*/ 100 w 547"/>
                  <a:gd name="T67" fmla="*/ 485 h 547"/>
                  <a:gd name="T68" fmla="*/ 136 w 547"/>
                  <a:gd name="T69" fmla="*/ 485 h 547"/>
                  <a:gd name="T70" fmla="*/ 173 w 547"/>
                  <a:gd name="T71" fmla="*/ 451 h 547"/>
                  <a:gd name="T72" fmla="*/ 219 w 547"/>
                  <a:gd name="T73" fmla="*/ 469 h 547"/>
                  <a:gd name="T74" fmla="*/ 222 w 547"/>
                  <a:gd name="T75" fmla="*/ 521 h 547"/>
                  <a:gd name="T76" fmla="*/ 247 w 547"/>
                  <a:gd name="T77" fmla="*/ 547 h 547"/>
                  <a:gd name="T78" fmla="*/ 300 w 547"/>
                  <a:gd name="T79" fmla="*/ 547 h 547"/>
                  <a:gd name="T80" fmla="*/ 326 w 547"/>
                  <a:gd name="T81" fmla="*/ 521 h 547"/>
                  <a:gd name="T82" fmla="*/ 330 w 547"/>
                  <a:gd name="T83" fmla="*/ 469 h 547"/>
                  <a:gd name="T84" fmla="*/ 374 w 547"/>
                  <a:gd name="T85" fmla="*/ 451 h 547"/>
                  <a:gd name="T86" fmla="*/ 412 w 547"/>
                  <a:gd name="T87" fmla="*/ 485 h 547"/>
                  <a:gd name="T88" fmla="*/ 448 w 547"/>
                  <a:gd name="T89" fmla="*/ 485 h 547"/>
                  <a:gd name="T90" fmla="*/ 486 w 547"/>
                  <a:gd name="T91" fmla="*/ 447 h 547"/>
                  <a:gd name="T92" fmla="*/ 486 w 547"/>
                  <a:gd name="T93" fmla="*/ 411 h 547"/>
                  <a:gd name="T94" fmla="*/ 451 w 547"/>
                  <a:gd name="T95" fmla="*/ 373 h 547"/>
                  <a:gd name="T96" fmla="*/ 470 w 547"/>
                  <a:gd name="T97" fmla="*/ 329 h 547"/>
                  <a:gd name="T98" fmla="*/ 522 w 547"/>
                  <a:gd name="T99" fmla="*/ 325 h 547"/>
                  <a:gd name="T100" fmla="*/ 547 w 547"/>
                  <a:gd name="T101" fmla="*/ 300 h 547"/>
                  <a:gd name="T102" fmla="*/ 547 w 547"/>
                  <a:gd name="T103" fmla="*/ 246 h 547"/>
                  <a:gd name="T104" fmla="*/ 522 w 547"/>
                  <a:gd name="T105" fmla="*/ 22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7" h="547">
                    <a:moveTo>
                      <a:pt x="522" y="221"/>
                    </a:moveTo>
                    <a:cubicBezTo>
                      <a:pt x="470" y="218"/>
                      <a:pt x="470" y="218"/>
                      <a:pt x="470" y="218"/>
                    </a:cubicBezTo>
                    <a:cubicBezTo>
                      <a:pt x="465" y="202"/>
                      <a:pt x="459" y="187"/>
                      <a:pt x="451" y="174"/>
                    </a:cubicBezTo>
                    <a:cubicBezTo>
                      <a:pt x="486" y="135"/>
                      <a:pt x="486" y="135"/>
                      <a:pt x="486" y="135"/>
                    </a:cubicBezTo>
                    <a:cubicBezTo>
                      <a:pt x="496" y="125"/>
                      <a:pt x="496" y="109"/>
                      <a:pt x="486" y="99"/>
                    </a:cubicBezTo>
                    <a:cubicBezTo>
                      <a:pt x="476" y="89"/>
                      <a:pt x="473" y="86"/>
                      <a:pt x="467" y="80"/>
                    </a:cubicBezTo>
                    <a:cubicBezTo>
                      <a:pt x="383" y="218"/>
                      <a:pt x="383" y="218"/>
                      <a:pt x="383" y="218"/>
                    </a:cubicBezTo>
                    <a:cubicBezTo>
                      <a:pt x="392" y="235"/>
                      <a:pt x="396" y="253"/>
                      <a:pt x="396" y="273"/>
                    </a:cubicBezTo>
                    <a:cubicBezTo>
                      <a:pt x="396" y="341"/>
                      <a:pt x="341" y="395"/>
                      <a:pt x="274" y="395"/>
                    </a:cubicBezTo>
                    <a:cubicBezTo>
                      <a:pt x="206" y="395"/>
                      <a:pt x="152" y="341"/>
                      <a:pt x="152" y="273"/>
                    </a:cubicBezTo>
                    <a:cubicBezTo>
                      <a:pt x="152" y="205"/>
                      <a:pt x="206" y="151"/>
                      <a:pt x="274" y="151"/>
                    </a:cubicBezTo>
                    <a:cubicBezTo>
                      <a:pt x="276" y="151"/>
                      <a:pt x="277" y="151"/>
                      <a:pt x="279" y="151"/>
                    </a:cubicBezTo>
                    <a:cubicBezTo>
                      <a:pt x="329" y="60"/>
                      <a:pt x="329" y="60"/>
                      <a:pt x="329" y="60"/>
                    </a:cubicBezTo>
                    <a:cubicBezTo>
                      <a:pt x="327" y="23"/>
                      <a:pt x="326" y="26"/>
                      <a:pt x="326" y="26"/>
                    </a:cubicBezTo>
                    <a:cubicBezTo>
                      <a:pt x="326" y="11"/>
                      <a:pt x="315" y="0"/>
                      <a:pt x="300" y="0"/>
                    </a:cubicBezTo>
                    <a:cubicBezTo>
                      <a:pt x="247" y="0"/>
                      <a:pt x="247" y="0"/>
                      <a:pt x="247" y="0"/>
                    </a:cubicBezTo>
                    <a:cubicBezTo>
                      <a:pt x="233" y="0"/>
                      <a:pt x="222" y="11"/>
                      <a:pt x="222" y="26"/>
                    </a:cubicBezTo>
                    <a:cubicBezTo>
                      <a:pt x="219" y="78"/>
                      <a:pt x="219" y="78"/>
                      <a:pt x="219" y="78"/>
                    </a:cubicBezTo>
                    <a:cubicBezTo>
                      <a:pt x="203" y="82"/>
                      <a:pt x="188" y="88"/>
                      <a:pt x="173" y="96"/>
                    </a:cubicBezTo>
                    <a:cubicBezTo>
                      <a:pt x="136" y="61"/>
                      <a:pt x="136" y="61"/>
                      <a:pt x="136" y="61"/>
                    </a:cubicBezTo>
                    <a:cubicBezTo>
                      <a:pt x="126" y="52"/>
                      <a:pt x="110" y="52"/>
                      <a:pt x="100" y="61"/>
                    </a:cubicBezTo>
                    <a:cubicBezTo>
                      <a:pt x="61" y="99"/>
                      <a:pt x="61" y="99"/>
                      <a:pt x="61" y="99"/>
                    </a:cubicBezTo>
                    <a:cubicBezTo>
                      <a:pt x="51" y="109"/>
                      <a:pt x="51" y="125"/>
                      <a:pt x="61" y="135"/>
                    </a:cubicBezTo>
                    <a:cubicBezTo>
                      <a:pt x="96" y="174"/>
                      <a:pt x="96" y="174"/>
                      <a:pt x="96" y="174"/>
                    </a:cubicBezTo>
                    <a:cubicBezTo>
                      <a:pt x="88" y="187"/>
                      <a:pt x="83" y="202"/>
                      <a:pt x="78" y="218"/>
                    </a:cubicBezTo>
                    <a:cubicBezTo>
                      <a:pt x="26" y="221"/>
                      <a:pt x="26" y="221"/>
                      <a:pt x="26" y="221"/>
                    </a:cubicBezTo>
                    <a:cubicBezTo>
                      <a:pt x="12" y="221"/>
                      <a:pt x="0" y="232"/>
                      <a:pt x="0" y="246"/>
                    </a:cubicBezTo>
                    <a:cubicBezTo>
                      <a:pt x="0" y="300"/>
                      <a:pt x="0" y="300"/>
                      <a:pt x="0" y="300"/>
                    </a:cubicBezTo>
                    <a:cubicBezTo>
                      <a:pt x="0" y="314"/>
                      <a:pt x="12" y="325"/>
                      <a:pt x="26" y="325"/>
                    </a:cubicBezTo>
                    <a:cubicBezTo>
                      <a:pt x="78" y="329"/>
                      <a:pt x="78" y="329"/>
                      <a:pt x="78" y="329"/>
                    </a:cubicBezTo>
                    <a:cubicBezTo>
                      <a:pt x="83" y="344"/>
                      <a:pt x="88" y="359"/>
                      <a:pt x="96" y="373"/>
                    </a:cubicBezTo>
                    <a:cubicBezTo>
                      <a:pt x="61" y="411"/>
                      <a:pt x="61" y="411"/>
                      <a:pt x="61" y="411"/>
                    </a:cubicBezTo>
                    <a:cubicBezTo>
                      <a:pt x="51" y="421"/>
                      <a:pt x="51" y="437"/>
                      <a:pt x="61" y="447"/>
                    </a:cubicBezTo>
                    <a:cubicBezTo>
                      <a:pt x="100" y="485"/>
                      <a:pt x="100" y="485"/>
                      <a:pt x="100" y="485"/>
                    </a:cubicBezTo>
                    <a:cubicBezTo>
                      <a:pt x="110" y="495"/>
                      <a:pt x="126" y="495"/>
                      <a:pt x="136" y="485"/>
                    </a:cubicBezTo>
                    <a:cubicBezTo>
                      <a:pt x="173" y="451"/>
                      <a:pt x="173" y="451"/>
                      <a:pt x="173" y="451"/>
                    </a:cubicBezTo>
                    <a:cubicBezTo>
                      <a:pt x="188" y="459"/>
                      <a:pt x="203" y="464"/>
                      <a:pt x="219" y="469"/>
                    </a:cubicBezTo>
                    <a:cubicBezTo>
                      <a:pt x="222" y="521"/>
                      <a:pt x="222" y="521"/>
                      <a:pt x="222" y="521"/>
                    </a:cubicBezTo>
                    <a:cubicBezTo>
                      <a:pt x="222" y="534"/>
                      <a:pt x="233" y="547"/>
                      <a:pt x="247" y="547"/>
                    </a:cubicBezTo>
                    <a:cubicBezTo>
                      <a:pt x="300" y="547"/>
                      <a:pt x="300" y="547"/>
                      <a:pt x="300" y="547"/>
                    </a:cubicBezTo>
                    <a:cubicBezTo>
                      <a:pt x="315" y="547"/>
                      <a:pt x="326" y="534"/>
                      <a:pt x="326" y="521"/>
                    </a:cubicBezTo>
                    <a:cubicBezTo>
                      <a:pt x="330" y="469"/>
                      <a:pt x="330" y="469"/>
                      <a:pt x="330" y="469"/>
                    </a:cubicBezTo>
                    <a:cubicBezTo>
                      <a:pt x="345" y="464"/>
                      <a:pt x="360" y="459"/>
                      <a:pt x="374" y="451"/>
                    </a:cubicBezTo>
                    <a:cubicBezTo>
                      <a:pt x="412" y="485"/>
                      <a:pt x="412" y="485"/>
                      <a:pt x="412" y="485"/>
                    </a:cubicBezTo>
                    <a:cubicBezTo>
                      <a:pt x="422" y="495"/>
                      <a:pt x="438" y="495"/>
                      <a:pt x="448" y="485"/>
                    </a:cubicBezTo>
                    <a:cubicBezTo>
                      <a:pt x="486" y="447"/>
                      <a:pt x="486" y="447"/>
                      <a:pt x="486" y="447"/>
                    </a:cubicBezTo>
                    <a:cubicBezTo>
                      <a:pt x="496" y="437"/>
                      <a:pt x="496" y="421"/>
                      <a:pt x="486" y="411"/>
                    </a:cubicBezTo>
                    <a:cubicBezTo>
                      <a:pt x="451" y="373"/>
                      <a:pt x="451" y="373"/>
                      <a:pt x="451" y="373"/>
                    </a:cubicBezTo>
                    <a:cubicBezTo>
                      <a:pt x="459" y="359"/>
                      <a:pt x="465" y="344"/>
                      <a:pt x="470" y="329"/>
                    </a:cubicBezTo>
                    <a:cubicBezTo>
                      <a:pt x="522" y="325"/>
                      <a:pt x="522" y="325"/>
                      <a:pt x="522" y="325"/>
                    </a:cubicBezTo>
                    <a:cubicBezTo>
                      <a:pt x="536" y="325"/>
                      <a:pt x="547" y="314"/>
                      <a:pt x="547" y="300"/>
                    </a:cubicBezTo>
                    <a:cubicBezTo>
                      <a:pt x="547" y="246"/>
                      <a:pt x="547" y="246"/>
                      <a:pt x="547" y="246"/>
                    </a:cubicBezTo>
                    <a:cubicBezTo>
                      <a:pt x="547" y="232"/>
                      <a:pt x="536" y="221"/>
                      <a:pt x="522"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noEditPoints="1"/>
              </p:cNvSpPr>
              <p:nvPr/>
            </p:nvSpPr>
            <p:spPr bwMode="auto">
              <a:xfrm>
                <a:off x="9703333" y="2706270"/>
                <a:ext cx="477338" cy="635553"/>
              </a:xfrm>
              <a:custGeom>
                <a:avLst/>
                <a:gdLst>
                  <a:gd name="T0" fmla="*/ 225 w 361"/>
                  <a:gd name="T1" fmla="*/ 84 h 481"/>
                  <a:gd name="T2" fmla="*/ 249 w 361"/>
                  <a:gd name="T3" fmla="*/ 123 h 481"/>
                  <a:gd name="T4" fmla="*/ 294 w 361"/>
                  <a:gd name="T5" fmla="*/ 123 h 481"/>
                  <a:gd name="T6" fmla="*/ 315 w 361"/>
                  <a:gd name="T7" fmla="*/ 85 h 481"/>
                  <a:gd name="T8" fmla="*/ 292 w 361"/>
                  <a:gd name="T9" fmla="*/ 48 h 481"/>
                  <a:gd name="T10" fmla="*/ 248 w 361"/>
                  <a:gd name="T11" fmla="*/ 47 h 481"/>
                  <a:gd name="T12" fmla="*/ 225 w 361"/>
                  <a:gd name="T13" fmla="*/ 84 h 481"/>
                  <a:gd name="T14" fmla="*/ 225 w 361"/>
                  <a:gd name="T15" fmla="*/ 84 h 481"/>
                  <a:gd name="T16" fmla="*/ 157 w 361"/>
                  <a:gd name="T17" fmla="*/ 445 h 481"/>
                  <a:gd name="T18" fmla="*/ 87 w 361"/>
                  <a:gd name="T19" fmla="*/ 480 h 481"/>
                  <a:gd name="T20" fmla="*/ 120 w 361"/>
                  <a:gd name="T21" fmla="*/ 422 h 481"/>
                  <a:gd name="T22" fmla="*/ 98 w 361"/>
                  <a:gd name="T23" fmla="*/ 384 h 481"/>
                  <a:gd name="T24" fmla="*/ 54 w 361"/>
                  <a:gd name="T25" fmla="*/ 383 h 481"/>
                  <a:gd name="T26" fmla="*/ 20 w 361"/>
                  <a:gd name="T27" fmla="*/ 440 h 481"/>
                  <a:gd name="T28" fmla="*/ 14 w 361"/>
                  <a:gd name="T29" fmla="*/ 363 h 481"/>
                  <a:gd name="T30" fmla="*/ 85 w 361"/>
                  <a:gd name="T31" fmla="*/ 330 h 481"/>
                  <a:gd name="T32" fmla="*/ 204 w 361"/>
                  <a:gd name="T33" fmla="*/ 120 h 481"/>
                  <a:gd name="T34" fmla="*/ 198 w 361"/>
                  <a:gd name="T35" fmla="*/ 44 h 481"/>
                  <a:gd name="T36" fmla="*/ 307 w 361"/>
                  <a:gd name="T37" fmla="*/ 22 h 481"/>
                  <a:gd name="T38" fmla="*/ 342 w 361"/>
                  <a:gd name="T39" fmla="*/ 125 h 481"/>
                  <a:gd name="T40" fmla="*/ 271 w 361"/>
                  <a:gd name="T41" fmla="*/ 160 h 481"/>
                  <a:gd name="T42" fmla="*/ 151 w 361"/>
                  <a:gd name="T43" fmla="*/ 368 h 481"/>
                  <a:gd name="T44" fmla="*/ 157 w 361"/>
                  <a:gd name="T45" fmla="*/ 44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481">
                    <a:moveTo>
                      <a:pt x="225" y="84"/>
                    </a:moveTo>
                    <a:cubicBezTo>
                      <a:pt x="249" y="123"/>
                      <a:pt x="249" y="123"/>
                      <a:pt x="249" y="123"/>
                    </a:cubicBezTo>
                    <a:cubicBezTo>
                      <a:pt x="294" y="123"/>
                      <a:pt x="294" y="123"/>
                      <a:pt x="294" y="123"/>
                    </a:cubicBezTo>
                    <a:cubicBezTo>
                      <a:pt x="315" y="85"/>
                      <a:pt x="315" y="85"/>
                      <a:pt x="315" y="85"/>
                    </a:cubicBezTo>
                    <a:cubicBezTo>
                      <a:pt x="292" y="48"/>
                      <a:pt x="292" y="48"/>
                      <a:pt x="292" y="48"/>
                    </a:cubicBezTo>
                    <a:cubicBezTo>
                      <a:pt x="248" y="47"/>
                      <a:pt x="248" y="47"/>
                      <a:pt x="248" y="47"/>
                    </a:cubicBezTo>
                    <a:cubicBezTo>
                      <a:pt x="225" y="84"/>
                      <a:pt x="225" y="84"/>
                      <a:pt x="225" y="84"/>
                    </a:cubicBezTo>
                    <a:cubicBezTo>
                      <a:pt x="225" y="84"/>
                      <a:pt x="225" y="84"/>
                      <a:pt x="225" y="84"/>
                    </a:cubicBezTo>
                    <a:close/>
                    <a:moveTo>
                      <a:pt x="157" y="445"/>
                    </a:moveTo>
                    <a:cubicBezTo>
                      <a:pt x="144" y="470"/>
                      <a:pt x="116" y="481"/>
                      <a:pt x="87" y="480"/>
                    </a:cubicBezTo>
                    <a:cubicBezTo>
                      <a:pt x="120" y="422"/>
                      <a:pt x="120" y="422"/>
                      <a:pt x="120" y="422"/>
                    </a:cubicBezTo>
                    <a:cubicBezTo>
                      <a:pt x="98" y="384"/>
                      <a:pt x="98" y="384"/>
                      <a:pt x="98" y="384"/>
                    </a:cubicBezTo>
                    <a:cubicBezTo>
                      <a:pt x="54" y="383"/>
                      <a:pt x="54" y="383"/>
                      <a:pt x="54" y="383"/>
                    </a:cubicBezTo>
                    <a:cubicBezTo>
                      <a:pt x="20" y="440"/>
                      <a:pt x="20" y="440"/>
                      <a:pt x="20" y="440"/>
                    </a:cubicBezTo>
                    <a:cubicBezTo>
                      <a:pt x="5" y="417"/>
                      <a:pt x="0" y="387"/>
                      <a:pt x="14" y="363"/>
                    </a:cubicBezTo>
                    <a:cubicBezTo>
                      <a:pt x="29" y="339"/>
                      <a:pt x="55" y="327"/>
                      <a:pt x="85" y="330"/>
                    </a:cubicBezTo>
                    <a:cubicBezTo>
                      <a:pt x="204" y="120"/>
                      <a:pt x="204" y="120"/>
                      <a:pt x="204" y="120"/>
                    </a:cubicBezTo>
                    <a:cubicBezTo>
                      <a:pt x="189" y="97"/>
                      <a:pt x="185" y="67"/>
                      <a:pt x="198" y="44"/>
                    </a:cubicBezTo>
                    <a:cubicBezTo>
                      <a:pt x="220" y="9"/>
                      <a:pt x="268" y="0"/>
                      <a:pt x="307" y="22"/>
                    </a:cubicBezTo>
                    <a:cubicBezTo>
                      <a:pt x="345" y="44"/>
                      <a:pt x="361" y="91"/>
                      <a:pt x="342" y="125"/>
                    </a:cubicBezTo>
                    <a:cubicBezTo>
                      <a:pt x="329" y="150"/>
                      <a:pt x="301" y="161"/>
                      <a:pt x="271" y="160"/>
                    </a:cubicBezTo>
                    <a:cubicBezTo>
                      <a:pt x="151" y="368"/>
                      <a:pt x="151" y="368"/>
                      <a:pt x="151" y="368"/>
                    </a:cubicBezTo>
                    <a:cubicBezTo>
                      <a:pt x="168" y="391"/>
                      <a:pt x="171" y="421"/>
                      <a:pt x="157" y="4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 name="Group 7"/>
          <p:cNvGrpSpPr/>
          <p:nvPr/>
        </p:nvGrpSpPr>
        <p:grpSpPr>
          <a:xfrm>
            <a:off x="-889421" y="2392853"/>
            <a:ext cx="5153610" cy="3513825"/>
            <a:chOff x="5091400" y="2854216"/>
            <a:chExt cx="5668971" cy="3865208"/>
          </a:xfrm>
        </p:grpSpPr>
        <p:grpSp>
          <p:nvGrpSpPr>
            <p:cNvPr id="21" name="Group 20"/>
            <p:cNvGrpSpPr/>
            <p:nvPr/>
          </p:nvGrpSpPr>
          <p:grpSpPr>
            <a:xfrm>
              <a:off x="5091400" y="2854216"/>
              <a:ext cx="5668971" cy="3865208"/>
              <a:chOff x="2838177" y="-27384"/>
              <a:chExt cx="9129935" cy="6847452"/>
            </a:xfrm>
          </p:grpSpPr>
          <p:pic>
            <p:nvPicPr>
              <p:cNvPr id="22" name="Picture 2" descr="D:\work\clients\nivDesign\Risco\screen_p1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8177" y="-27384"/>
                <a:ext cx="9129935" cy="684745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4274578" y="404664"/>
                <a:ext cx="6313551" cy="4464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84064" y="3162429"/>
              <a:ext cx="3887204" cy="2371297"/>
            </a:xfrm>
            <a:prstGeom prst="rect">
              <a:avLst/>
            </a:prstGeom>
          </p:spPr>
        </p:pic>
      </p:grpSp>
      <p:grpSp>
        <p:nvGrpSpPr>
          <p:cNvPr id="4" name="Group 3"/>
          <p:cNvGrpSpPr/>
          <p:nvPr/>
        </p:nvGrpSpPr>
        <p:grpSpPr>
          <a:xfrm>
            <a:off x="1871396" y="1950255"/>
            <a:ext cx="6397938" cy="4362232"/>
            <a:chOff x="-568138" y="2854216"/>
            <a:chExt cx="5668971" cy="3865208"/>
          </a:xfrm>
        </p:grpSpPr>
        <p:grpSp>
          <p:nvGrpSpPr>
            <p:cNvPr id="10" name="Group 9"/>
            <p:cNvGrpSpPr/>
            <p:nvPr/>
          </p:nvGrpSpPr>
          <p:grpSpPr>
            <a:xfrm>
              <a:off x="-568138" y="2854216"/>
              <a:ext cx="5668971" cy="3865208"/>
              <a:chOff x="2838177" y="-27384"/>
              <a:chExt cx="9129935" cy="6847452"/>
            </a:xfrm>
          </p:grpSpPr>
          <p:pic>
            <p:nvPicPr>
              <p:cNvPr id="11" name="Picture 2" descr="D:\work\clients\nivDesign\Risco\screen_p1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38177" y="-27384"/>
                <a:ext cx="9129935" cy="684745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274578" y="404664"/>
                <a:ext cx="6313551" cy="44644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9173" y="3157448"/>
              <a:ext cx="3869379" cy="2381260"/>
            </a:xfrm>
            <a:prstGeom prst="rect">
              <a:avLst/>
            </a:prstGeom>
          </p:spPr>
        </p:pic>
      </p:grpSp>
      <p:grpSp>
        <p:nvGrpSpPr>
          <p:cNvPr id="63" name="Group 62"/>
          <p:cNvGrpSpPr/>
          <p:nvPr/>
        </p:nvGrpSpPr>
        <p:grpSpPr>
          <a:xfrm>
            <a:off x="7935664" y="443184"/>
            <a:ext cx="931907" cy="931907"/>
            <a:chOff x="8007672" y="995377"/>
            <a:chExt cx="931907" cy="931907"/>
          </a:xfrm>
        </p:grpSpPr>
        <p:sp>
          <p:nvSpPr>
            <p:cNvPr id="36" name="Donut 35"/>
            <p:cNvSpPr/>
            <p:nvPr/>
          </p:nvSpPr>
          <p:spPr>
            <a:xfrm>
              <a:off x="8007672" y="995377"/>
              <a:ext cx="931907" cy="931907"/>
            </a:xfrm>
            <a:prstGeom prst="donut">
              <a:avLst>
                <a:gd name="adj" fmla="val 7255"/>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2" name="Group 61"/>
            <p:cNvGrpSpPr/>
            <p:nvPr/>
          </p:nvGrpSpPr>
          <p:grpSpPr>
            <a:xfrm>
              <a:off x="8293970" y="1232699"/>
              <a:ext cx="378767" cy="418351"/>
              <a:chOff x="8365171" y="5082768"/>
              <a:chExt cx="811921" cy="986453"/>
            </a:xfrm>
            <a:solidFill>
              <a:srgbClr val="58595B"/>
            </a:solidFill>
          </p:grpSpPr>
          <p:sp>
            <p:nvSpPr>
              <p:cNvPr id="60" name="Freeform 6"/>
              <p:cNvSpPr>
                <a:spLocks/>
              </p:cNvSpPr>
              <p:nvPr/>
            </p:nvSpPr>
            <p:spPr bwMode="auto">
              <a:xfrm>
                <a:off x="8365171" y="5274578"/>
                <a:ext cx="795384" cy="794643"/>
              </a:xfrm>
              <a:custGeom>
                <a:avLst/>
                <a:gdLst>
                  <a:gd name="T0" fmla="*/ 522 w 547"/>
                  <a:gd name="T1" fmla="*/ 221 h 547"/>
                  <a:gd name="T2" fmla="*/ 470 w 547"/>
                  <a:gd name="T3" fmla="*/ 218 h 547"/>
                  <a:gd name="T4" fmla="*/ 451 w 547"/>
                  <a:gd name="T5" fmla="*/ 174 h 547"/>
                  <a:gd name="T6" fmla="*/ 486 w 547"/>
                  <a:gd name="T7" fmla="*/ 135 h 547"/>
                  <a:gd name="T8" fmla="*/ 486 w 547"/>
                  <a:gd name="T9" fmla="*/ 99 h 547"/>
                  <a:gd name="T10" fmla="*/ 467 w 547"/>
                  <a:gd name="T11" fmla="*/ 80 h 547"/>
                  <a:gd name="T12" fmla="*/ 383 w 547"/>
                  <a:gd name="T13" fmla="*/ 218 h 547"/>
                  <a:gd name="T14" fmla="*/ 396 w 547"/>
                  <a:gd name="T15" fmla="*/ 273 h 547"/>
                  <a:gd name="T16" fmla="*/ 274 w 547"/>
                  <a:gd name="T17" fmla="*/ 395 h 547"/>
                  <a:gd name="T18" fmla="*/ 152 w 547"/>
                  <a:gd name="T19" fmla="*/ 273 h 547"/>
                  <a:gd name="T20" fmla="*/ 274 w 547"/>
                  <a:gd name="T21" fmla="*/ 151 h 547"/>
                  <a:gd name="T22" fmla="*/ 279 w 547"/>
                  <a:gd name="T23" fmla="*/ 151 h 547"/>
                  <a:gd name="T24" fmla="*/ 329 w 547"/>
                  <a:gd name="T25" fmla="*/ 60 h 547"/>
                  <a:gd name="T26" fmla="*/ 326 w 547"/>
                  <a:gd name="T27" fmla="*/ 26 h 547"/>
                  <a:gd name="T28" fmla="*/ 300 w 547"/>
                  <a:gd name="T29" fmla="*/ 0 h 547"/>
                  <a:gd name="T30" fmla="*/ 247 w 547"/>
                  <a:gd name="T31" fmla="*/ 0 h 547"/>
                  <a:gd name="T32" fmla="*/ 222 w 547"/>
                  <a:gd name="T33" fmla="*/ 26 h 547"/>
                  <a:gd name="T34" fmla="*/ 219 w 547"/>
                  <a:gd name="T35" fmla="*/ 78 h 547"/>
                  <a:gd name="T36" fmla="*/ 173 w 547"/>
                  <a:gd name="T37" fmla="*/ 96 h 547"/>
                  <a:gd name="T38" fmla="*/ 136 w 547"/>
                  <a:gd name="T39" fmla="*/ 61 h 547"/>
                  <a:gd name="T40" fmla="*/ 100 w 547"/>
                  <a:gd name="T41" fmla="*/ 61 h 547"/>
                  <a:gd name="T42" fmla="*/ 61 w 547"/>
                  <a:gd name="T43" fmla="*/ 99 h 547"/>
                  <a:gd name="T44" fmla="*/ 61 w 547"/>
                  <a:gd name="T45" fmla="*/ 135 h 547"/>
                  <a:gd name="T46" fmla="*/ 96 w 547"/>
                  <a:gd name="T47" fmla="*/ 174 h 547"/>
                  <a:gd name="T48" fmla="*/ 78 w 547"/>
                  <a:gd name="T49" fmla="*/ 218 h 547"/>
                  <a:gd name="T50" fmla="*/ 26 w 547"/>
                  <a:gd name="T51" fmla="*/ 221 h 547"/>
                  <a:gd name="T52" fmla="*/ 0 w 547"/>
                  <a:gd name="T53" fmla="*/ 246 h 547"/>
                  <a:gd name="T54" fmla="*/ 0 w 547"/>
                  <a:gd name="T55" fmla="*/ 300 h 547"/>
                  <a:gd name="T56" fmla="*/ 26 w 547"/>
                  <a:gd name="T57" fmla="*/ 325 h 547"/>
                  <a:gd name="T58" fmla="*/ 78 w 547"/>
                  <a:gd name="T59" fmla="*/ 329 h 547"/>
                  <a:gd name="T60" fmla="*/ 96 w 547"/>
                  <a:gd name="T61" fmla="*/ 373 h 547"/>
                  <a:gd name="T62" fmla="*/ 61 w 547"/>
                  <a:gd name="T63" fmla="*/ 411 h 547"/>
                  <a:gd name="T64" fmla="*/ 61 w 547"/>
                  <a:gd name="T65" fmla="*/ 447 h 547"/>
                  <a:gd name="T66" fmla="*/ 100 w 547"/>
                  <a:gd name="T67" fmla="*/ 485 h 547"/>
                  <a:gd name="T68" fmla="*/ 136 w 547"/>
                  <a:gd name="T69" fmla="*/ 485 h 547"/>
                  <a:gd name="T70" fmla="*/ 173 w 547"/>
                  <a:gd name="T71" fmla="*/ 451 h 547"/>
                  <a:gd name="T72" fmla="*/ 219 w 547"/>
                  <a:gd name="T73" fmla="*/ 469 h 547"/>
                  <a:gd name="T74" fmla="*/ 222 w 547"/>
                  <a:gd name="T75" fmla="*/ 521 h 547"/>
                  <a:gd name="T76" fmla="*/ 247 w 547"/>
                  <a:gd name="T77" fmla="*/ 547 h 547"/>
                  <a:gd name="T78" fmla="*/ 300 w 547"/>
                  <a:gd name="T79" fmla="*/ 547 h 547"/>
                  <a:gd name="T80" fmla="*/ 326 w 547"/>
                  <a:gd name="T81" fmla="*/ 521 h 547"/>
                  <a:gd name="T82" fmla="*/ 330 w 547"/>
                  <a:gd name="T83" fmla="*/ 469 h 547"/>
                  <a:gd name="T84" fmla="*/ 374 w 547"/>
                  <a:gd name="T85" fmla="*/ 451 h 547"/>
                  <a:gd name="T86" fmla="*/ 412 w 547"/>
                  <a:gd name="T87" fmla="*/ 485 h 547"/>
                  <a:gd name="T88" fmla="*/ 448 w 547"/>
                  <a:gd name="T89" fmla="*/ 485 h 547"/>
                  <a:gd name="T90" fmla="*/ 486 w 547"/>
                  <a:gd name="T91" fmla="*/ 447 h 547"/>
                  <a:gd name="T92" fmla="*/ 486 w 547"/>
                  <a:gd name="T93" fmla="*/ 411 h 547"/>
                  <a:gd name="T94" fmla="*/ 451 w 547"/>
                  <a:gd name="T95" fmla="*/ 373 h 547"/>
                  <a:gd name="T96" fmla="*/ 470 w 547"/>
                  <a:gd name="T97" fmla="*/ 329 h 547"/>
                  <a:gd name="T98" fmla="*/ 522 w 547"/>
                  <a:gd name="T99" fmla="*/ 325 h 547"/>
                  <a:gd name="T100" fmla="*/ 547 w 547"/>
                  <a:gd name="T101" fmla="*/ 300 h 547"/>
                  <a:gd name="T102" fmla="*/ 547 w 547"/>
                  <a:gd name="T103" fmla="*/ 246 h 547"/>
                  <a:gd name="T104" fmla="*/ 522 w 547"/>
                  <a:gd name="T105" fmla="*/ 22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7" h="547">
                    <a:moveTo>
                      <a:pt x="522" y="221"/>
                    </a:moveTo>
                    <a:cubicBezTo>
                      <a:pt x="470" y="218"/>
                      <a:pt x="470" y="218"/>
                      <a:pt x="470" y="218"/>
                    </a:cubicBezTo>
                    <a:cubicBezTo>
                      <a:pt x="465" y="202"/>
                      <a:pt x="459" y="187"/>
                      <a:pt x="451" y="174"/>
                    </a:cubicBezTo>
                    <a:cubicBezTo>
                      <a:pt x="486" y="135"/>
                      <a:pt x="486" y="135"/>
                      <a:pt x="486" y="135"/>
                    </a:cubicBezTo>
                    <a:cubicBezTo>
                      <a:pt x="496" y="125"/>
                      <a:pt x="496" y="109"/>
                      <a:pt x="486" y="99"/>
                    </a:cubicBezTo>
                    <a:cubicBezTo>
                      <a:pt x="476" y="89"/>
                      <a:pt x="473" y="86"/>
                      <a:pt x="467" y="80"/>
                    </a:cubicBezTo>
                    <a:cubicBezTo>
                      <a:pt x="383" y="218"/>
                      <a:pt x="383" y="218"/>
                      <a:pt x="383" y="218"/>
                    </a:cubicBezTo>
                    <a:cubicBezTo>
                      <a:pt x="392" y="235"/>
                      <a:pt x="396" y="253"/>
                      <a:pt x="396" y="273"/>
                    </a:cubicBezTo>
                    <a:cubicBezTo>
                      <a:pt x="396" y="341"/>
                      <a:pt x="341" y="395"/>
                      <a:pt x="274" y="395"/>
                    </a:cubicBezTo>
                    <a:cubicBezTo>
                      <a:pt x="206" y="395"/>
                      <a:pt x="152" y="341"/>
                      <a:pt x="152" y="273"/>
                    </a:cubicBezTo>
                    <a:cubicBezTo>
                      <a:pt x="152" y="205"/>
                      <a:pt x="206" y="151"/>
                      <a:pt x="274" y="151"/>
                    </a:cubicBezTo>
                    <a:cubicBezTo>
                      <a:pt x="276" y="151"/>
                      <a:pt x="277" y="151"/>
                      <a:pt x="279" y="151"/>
                    </a:cubicBezTo>
                    <a:cubicBezTo>
                      <a:pt x="329" y="60"/>
                      <a:pt x="329" y="60"/>
                      <a:pt x="329" y="60"/>
                    </a:cubicBezTo>
                    <a:cubicBezTo>
                      <a:pt x="327" y="23"/>
                      <a:pt x="326" y="26"/>
                      <a:pt x="326" y="26"/>
                    </a:cubicBezTo>
                    <a:cubicBezTo>
                      <a:pt x="326" y="11"/>
                      <a:pt x="315" y="0"/>
                      <a:pt x="300" y="0"/>
                    </a:cubicBezTo>
                    <a:cubicBezTo>
                      <a:pt x="247" y="0"/>
                      <a:pt x="247" y="0"/>
                      <a:pt x="247" y="0"/>
                    </a:cubicBezTo>
                    <a:cubicBezTo>
                      <a:pt x="233" y="0"/>
                      <a:pt x="222" y="11"/>
                      <a:pt x="222" y="26"/>
                    </a:cubicBezTo>
                    <a:cubicBezTo>
                      <a:pt x="219" y="78"/>
                      <a:pt x="219" y="78"/>
                      <a:pt x="219" y="78"/>
                    </a:cubicBezTo>
                    <a:cubicBezTo>
                      <a:pt x="203" y="82"/>
                      <a:pt x="188" y="88"/>
                      <a:pt x="173" y="96"/>
                    </a:cubicBezTo>
                    <a:cubicBezTo>
                      <a:pt x="136" y="61"/>
                      <a:pt x="136" y="61"/>
                      <a:pt x="136" y="61"/>
                    </a:cubicBezTo>
                    <a:cubicBezTo>
                      <a:pt x="126" y="52"/>
                      <a:pt x="110" y="52"/>
                      <a:pt x="100" y="61"/>
                    </a:cubicBezTo>
                    <a:cubicBezTo>
                      <a:pt x="61" y="99"/>
                      <a:pt x="61" y="99"/>
                      <a:pt x="61" y="99"/>
                    </a:cubicBezTo>
                    <a:cubicBezTo>
                      <a:pt x="51" y="109"/>
                      <a:pt x="51" y="125"/>
                      <a:pt x="61" y="135"/>
                    </a:cubicBezTo>
                    <a:cubicBezTo>
                      <a:pt x="96" y="174"/>
                      <a:pt x="96" y="174"/>
                      <a:pt x="96" y="174"/>
                    </a:cubicBezTo>
                    <a:cubicBezTo>
                      <a:pt x="88" y="187"/>
                      <a:pt x="83" y="202"/>
                      <a:pt x="78" y="218"/>
                    </a:cubicBezTo>
                    <a:cubicBezTo>
                      <a:pt x="26" y="221"/>
                      <a:pt x="26" y="221"/>
                      <a:pt x="26" y="221"/>
                    </a:cubicBezTo>
                    <a:cubicBezTo>
                      <a:pt x="12" y="221"/>
                      <a:pt x="0" y="232"/>
                      <a:pt x="0" y="246"/>
                    </a:cubicBezTo>
                    <a:cubicBezTo>
                      <a:pt x="0" y="300"/>
                      <a:pt x="0" y="300"/>
                      <a:pt x="0" y="300"/>
                    </a:cubicBezTo>
                    <a:cubicBezTo>
                      <a:pt x="0" y="314"/>
                      <a:pt x="12" y="325"/>
                      <a:pt x="26" y="325"/>
                    </a:cubicBezTo>
                    <a:cubicBezTo>
                      <a:pt x="78" y="329"/>
                      <a:pt x="78" y="329"/>
                      <a:pt x="78" y="329"/>
                    </a:cubicBezTo>
                    <a:cubicBezTo>
                      <a:pt x="83" y="344"/>
                      <a:pt x="88" y="359"/>
                      <a:pt x="96" y="373"/>
                    </a:cubicBezTo>
                    <a:cubicBezTo>
                      <a:pt x="61" y="411"/>
                      <a:pt x="61" y="411"/>
                      <a:pt x="61" y="411"/>
                    </a:cubicBezTo>
                    <a:cubicBezTo>
                      <a:pt x="51" y="421"/>
                      <a:pt x="51" y="437"/>
                      <a:pt x="61" y="447"/>
                    </a:cubicBezTo>
                    <a:cubicBezTo>
                      <a:pt x="100" y="485"/>
                      <a:pt x="100" y="485"/>
                      <a:pt x="100" y="485"/>
                    </a:cubicBezTo>
                    <a:cubicBezTo>
                      <a:pt x="110" y="495"/>
                      <a:pt x="126" y="495"/>
                      <a:pt x="136" y="485"/>
                    </a:cubicBezTo>
                    <a:cubicBezTo>
                      <a:pt x="173" y="451"/>
                      <a:pt x="173" y="451"/>
                      <a:pt x="173" y="451"/>
                    </a:cubicBezTo>
                    <a:cubicBezTo>
                      <a:pt x="188" y="459"/>
                      <a:pt x="203" y="464"/>
                      <a:pt x="219" y="469"/>
                    </a:cubicBezTo>
                    <a:cubicBezTo>
                      <a:pt x="222" y="521"/>
                      <a:pt x="222" y="521"/>
                      <a:pt x="222" y="521"/>
                    </a:cubicBezTo>
                    <a:cubicBezTo>
                      <a:pt x="222" y="534"/>
                      <a:pt x="233" y="547"/>
                      <a:pt x="247" y="547"/>
                    </a:cubicBezTo>
                    <a:cubicBezTo>
                      <a:pt x="300" y="547"/>
                      <a:pt x="300" y="547"/>
                      <a:pt x="300" y="547"/>
                    </a:cubicBezTo>
                    <a:cubicBezTo>
                      <a:pt x="315" y="547"/>
                      <a:pt x="326" y="534"/>
                      <a:pt x="326" y="521"/>
                    </a:cubicBezTo>
                    <a:cubicBezTo>
                      <a:pt x="330" y="469"/>
                      <a:pt x="330" y="469"/>
                      <a:pt x="330" y="469"/>
                    </a:cubicBezTo>
                    <a:cubicBezTo>
                      <a:pt x="345" y="464"/>
                      <a:pt x="360" y="459"/>
                      <a:pt x="374" y="451"/>
                    </a:cubicBezTo>
                    <a:cubicBezTo>
                      <a:pt x="412" y="485"/>
                      <a:pt x="412" y="485"/>
                      <a:pt x="412" y="485"/>
                    </a:cubicBezTo>
                    <a:cubicBezTo>
                      <a:pt x="422" y="495"/>
                      <a:pt x="438" y="495"/>
                      <a:pt x="448" y="485"/>
                    </a:cubicBezTo>
                    <a:cubicBezTo>
                      <a:pt x="486" y="447"/>
                      <a:pt x="486" y="447"/>
                      <a:pt x="486" y="447"/>
                    </a:cubicBezTo>
                    <a:cubicBezTo>
                      <a:pt x="496" y="437"/>
                      <a:pt x="496" y="421"/>
                      <a:pt x="486" y="411"/>
                    </a:cubicBezTo>
                    <a:cubicBezTo>
                      <a:pt x="451" y="373"/>
                      <a:pt x="451" y="373"/>
                      <a:pt x="451" y="373"/>
                    </a:cubicBezTo>
                    <a:cubicBezTo>
                      <a:pt x="459" y="359"/>
                      <a:pt x="465" y="344"/>
                      <a:pt x="470" y="329"/>
                    </a:cubicBezTo>
                    <a:cubicBezTo>
                      <a:pt x="522" y="325"/>
                      <a:pt x="522" y="325"/>
                      <a:pt x="522" y="325"/>
                    </a:cubicBezTo>
                    <a:cubicBezTo>
                      <a:pt x="536" y="325"/>
                      <a:pt x="547" y="314"/>
                      <a:pt x="547" y="300"/>
                    </a:cubicBezTo>
                    <a:cubicBezTo>
                      <a:pt x="547" y="246"/>
                      <a:pt x="547" y="246"/>
                      <a:pt x="547" y="246"/>
                    </a:cubicBezTo>
                    <a:cubicBezTo>
                      <a:pt x="547" y="232"/>
                      <a:pt x="536" y="221"/>
                      <a:pt x="522"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61" name="Freeform 7"/>
              <p:cNvSpPr>
                <a:spLocks noEditPoints="1"/>
              </p:cNvSpPr>
              <p:nvPr/>
            </p:nvSpPr>
            <p:spPr bwMode="auto">
              <a:xfrm>
                <a:off x="8652020" y="5082768"/>
                <a:ext cx="525072" cy="699108"/>
              </a:xfrm>
              <a:custGeom>
                <a:avLst/>
                <a:gdLst>
                  <a:gd name="T0" fmla="*/ 225 w 361"/>
                  <a:gd name="T1" fmla="*/ 84 h 481"/>
                  <a:gd name="T2" fmla="*/ 249 w 361"/>
                  <a:gd name="T3" fmla="*/ 123 h 481"/>
                  <a:gd name="T4" fmla="*/ 294 w 361"/>
                  <a:gd name="T5" fmla="*/ 123 h 481"/>
                  <a:gd name="T6" fmla="*/ 315 w 361"/>
                  <a:gd name="T7" fmla="*/ 85 h 481"/>
                  <a:gd name="T8" fmla="*/ 292 w 361"/>
                  <a:gd name="T9" fmla="*/ 48 h 481"/>
                  <a:gd name="T10" fmla="*/ 248 w 361"/>
                  <a:gd name="T11" fmla="*/ 47 h 481"/>
                  <a:gd name="T12" fmla="*/ 225 w 361"/>
                  <a:gd name="T13" fmla="*/ 84 h 481"/>
                  <a:gd name="T14" fmla="*/ 225 w 361"/>
                  <a:gd name="T15" fmla="*/ 84 h 481"/>
                  <a:gd name="T16" fmla="*/ 157 w 361"/>
                  <a:gd name="T17" fmla="*/ 445 h 481"/>
                  <a:gd name="T18" fmla="*/ 87 w 361"/>
                  <a:gd name="T19" fmla="*/ 480 h 481"/>
                  <a:gd name="T20" fmla="*/ 120 w 361"/>
                  <a:gd name="T21" fmla="*/ 422 h 481"/>
                  <a:gd name="T22" fmla="*/ 98 w 361"/>
                  <a:gd name="T23" fmla="*/ 384 h 481"/>
                  <a:gd name="T24" fmla="*/ 54 w 361"/>
                  <a:gd name="T25" fmla="*/ 383 h 481"/>
                  <a:gd name="T26" fmla="*/ 20 w 361"/>
                  <a:gd name="T27" fmla="*/ 440 h 481"/>
                  <a:gd name="T28" fmla="*/ 14 w 361"/>
                  <a:gd name="T29" fmla="*/ 363 h 481"/>
                  <a:gd name="T30" fmla="*/ 85 w 361"/>
                  <a:gd name="T31" fmla="*/ 330 h 481"/>
                  <a:gd name="T32" fmla="*/ 204 w 361"/>
                  <a:gd name="T33" fmla="*/ 120 h 481"/>
                  <a:gd name="T34" fmla="*/ 198 w 361"/>
                  <a:gd name="T35" fmla="*/ 44 h 481"/>
                  <a:gd name="T36" fmla="*/ 307 w 361"/>
                  <a:gd name="T37" fmla="*/ 22 h 481"/>
                  <a:gd name="T38" fmla="*/ 342 w 361"/>
                  <a:gd name="T39" fmla="*/ 125 h 481"/>
                  <a:gd name="T40" fmla="*/ 271 w 361"/>
                  <a:gd name="T41" fmla="*/ 160 h 481"/>
                  <a:gd name="T42" fmla="*/ 151 w 361"/>
                  <a:gd name="T43" fmla="*/ 368 h 481"/>
                  <a:gd name="T44" fmla="*/ 157 w 361"/>
                  <a:gd name="T45" fmla="*/ 44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481">
                    <a:moveTo>
                      <a:pt x="225" y="84"/>
                    </a:moveTo>
                    <a:cubicBezTo>
                      <a:pt x="249" y="123"/>
                      <a:pt x="249" y="123"/>
                      <a:pt x="249" y="123"/>
                    </a:cubicBezTo>
                    <a:cubicBezTo>
                      <a:pt x="294" y="123"/>
                      <a:pt x="294" y="123"/>
                      <a:pt x="294" y="123"/>
                    </a:cubicBezTo>
                    <a:cubicBezTo>
                      <a:pt x="315" y="85"/>
                      <a:pt x="315" y="85"/>
                      <a:pt x="315" y="85"/>
                    </a:cubicBezTo>
                    <a:cubicBezTo>
                      <a:pt x="292" y="48"/>
                      <a:pt x="292" y="48"/>
                      <a:pt x="292" y="48"/>
                    </a:cubicBezTo>
                    <a:cubicBezTo>
                      <a:pt x="248" y="47"/>
                      <a:pt x="248" y="47"/>
                      <a:pt x="248" y="47"/>
                    </a:cubicBezTo>
                    <a:cubicBezTo>
                      <a:pt x="225" y="84"/>
                      <a:pt x="225" y="84"/>
                      <a:pt x="225" y="84"/>
                    </a:cubicBezTo>
                    <a:cubicBezTo>
                      <a:pt x="225" y="84"/>
                      <a:pt x="225" y="84"/>
                      <a:pt x="225" y="84"/>
                    </a:cubicBezTo>
                    <a:close/>
                    <a:moveTo>
                      <a:pt x="157" y="445"/>
                    </a:moveTo>
                    <a:cubicBezTo>
                      <a:pt x="144" y="470"/>
                      <a:pt x="116" y="481"/>
                      <a:pt x="87" y="480"/>
                    </a:cubicBezTo>
                    <a:cubicBezTo>
                      <a:pt x="120" y="422"/>
                      <a:pt x="120" y="422"/>
                      <a:pt x="120" y="422"/>
                    </a:cubicBezTo>
                    <a:cubicBezTo>
                      <a:pt x="98" y="384"/>
                      <a:pt x="98" y="384"/>
                      <a:pt x="98" y="384"/>
                    </a:cubicBezTo>
                    <a:cubicBezTo>
                      <a:pt x="54" y="383"/>
                      <a:pt x="54" y="383"/>
                      <a:pt x="54" y="383"/>
                    </a:cubicBezTo>
                    <a:cubicBezTo>
                      <a:pt x="20" y="440"/>
                      <a:pt x="20" y="440"/>
                      <a:pt x="20" y="440"/>
                    </a:cubicBezTo>
                    <a:cubicBezTo>
                      <a:pt x="5" y="417"/>
                      <a:pt x="0" y="387"/>
                      <a:pt x="14" y="363"/>
                    </a:cubicBezTo>
                    <a:cubicBezTo>
                      <a:pt x="29" y="339"/>
                      <a:pt x="55" y="327"/>
                      <a:pt x="85" y="330"/>
                    </a:cubicBezTo>
                    <a:cubicBezTo>
                      <a:pt x="204" y="120"/>
                      <a:pt x="204" y="120"/>
                      <a:pt x="204" y="120"/>
                    </a:cubicBezTo>
                    <a:cubicBezTo>
                      <a:pt x="189" y="97"/>
                      <a:pt x="185" y="67"/>
                      <a:pt x="198" y="44"/>
                    </a:cubicBezTo>
                    <a:cubicBezTo>
                      <a:pt x="220" y="9"/>
                      <a:pt x="268" y="0"/>
                      <a:pt x="307" y="22"/>
                    </a:cubicBezTo>
                    <a:cubicBezTo>
                      <a:pt x="345" y="44"/>
                      <a:pt x="361" y="91"/>
                      <a:pt x="342" y="125"/>
                    </a:cubicBezTo>
                    <a:cubicBezTo>
                      <a:pt x="329" y="150"/>
                      <a:pt x="301" y="161"/>
                      <a:pt x="271" y="160"/>
                    </a:cubicBezTo>
                    <a:cubicBezTo>
                      <a:pt x="151" y="368"/>
                      <a:pt x="151" y="368"/>
                      <a:pt x="151" y="368"/>
                    </a:cubicBezTo>
                    <a:cubicBezTo>
                      <a:pt x="168" y="391"/>
                      <a:pt x="171" y="421"/>
                      <a:pt x="157" y="4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grpSp>
      <p:grpSp>
        <p:nvGrpSpPr>
          <p:cNvPr id="73" name="Group 72"/>
          <p:cNvGrpSpPr/>
          <p:nvPr/>
        </p:nvGrpSpPr>
        <p:grpSpPr>
          <a:xfrm>
            <a:off x="7935664" y="1736812"/>
            <a:ext cx="931907" cy="931907"/>
            <a:chOff x="8007672" y="1865782"/>
            <a:chExt cx="931907" cy="931907"/>
          </a:xfrm>
        </p:grpSpPr>
        <p:sp>
          <p:nvSpPr>
            <p:cNvPr id="32" name="Donut 31"/>
            <p:cNvSpPr/>
            <p:nvPr/>
          </p:nvSpPr>
          <p:spPr>
            <a:xfrm>
              <a:off x="8007672" y="1865782"/>
              <a:ext cx="931907" cy="931907"/>
            </a:xfrm>
            <a:prstGeom prst="donut">
              <a:avLst>
                <a:gd name="adj" fmla="val 7255"/>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2" name="Group 71"/>
            <p:cNvGrpSpPr/>
            <p:nvPr/>
          </p:nvGrpSpPr>
          <p:grpSpPr>
            <a:xfrm>
              <a:off x="8320506" y="2188409"/>
              <a:ext cx="306235" cy="286653"/>
              <a:chOff x="8135257" y="417024"/>
              <a:chExt cx="448359" cy="419688"/>
            </a:xfrm>
          </p:grpSpPr>
          <p:sp>
            <p:nvSpPr>
              <p:cNvPr id="64" name="Rounded Rectangle 63"/>
              <p:cNvSpPr/>
              <p:nvPr/>
            </p:nvSpPr>
            <p:spPr>
              <a:xfrm>
                <a:off x="8135257" y="764704"/>
                <a:ext cx="215413" cy="72008"/>
              </a:xfrm>
              <a:prstGeom prst="roundRect">
                <a:avLst>
                  <a:gd name="adj" fmla="val 50000"/>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8135257" y="677784"/>
                <a:ext cx="215413" cy="72008"/>
              </a:xfrm>
              <a:prstGeom prst="roundRect">
                <a:avLst>
                  <a:gd name="adj" fmla="val 50000"/>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8135257" y="590864"/>
                <a:ext cx="215413" cy="72008"/>
              </a:xfrm>
              <a:prstGeom prst="roundRect">
                <a:avLst>
                  <a:gd name="adj" fmla="val 50000"/>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8368203" y="764704"/>
                <a:ext cx="215413" cy="72008"/>
              </a:xfrm>
              <a:prstGeom prst="roundRect">
                <a:avLst>
                  <a:gd name="adj" fmla="val 50000"/>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8368203" y="677784"/>
                <a:ext cx="215413" cy="72008"/>
              </a:xfrm>
              <a:prstGeom prst="roundRect">
                <a:avLst>
                  <a:gd name="adj" fmla="val 50000"/>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8368203" y="590864"/>
                <a:ext cx="215413" cy="72008"/>
              </a:xfrm>
              <a:prstGeom prst="roundRect">
                <a:avLst>
                  <a:gd name="adj" fmla="val 50000"/>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8368203" y="503944"/>
                <a:ext cx="215413" cy="72008"/>
              </a:xfrm>
              <a:prstGeom prst="roundRect">
                <a:avLst>
                  <a:gd name="adj" fmla="val 50000"/>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8368203" y="417024"/>
                <a:ext cx="215413" cy="72008"/>
              </a:xfrm>
              <a:prstGeom prst="roundRect">
                <a:avLst>
                  <a:gd name="adj" fmla="val 50000"/>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7935664" y="3030440"/>
            <a:ext cx="931907" cy="931907"/>
            <a:chOff x="8007672" y="2732573"/>
            <a:chExt cx="931907" cy="931907"/>
          </a:xfrm>
        </p:grpSpPr>
        <p:sp>
          <p:nvSpPr>
            <p:cNvPr id="40" name="Donut 39"/>
            <p:cNvSpPr/>
            <p:nvPr/>
          </p:nvSpPr>
          <p:spPr>
            <a:xfrm>
              <a:off x="8007672" y="2732573"/>
              <a:ext cx="931907" cy="931907"/>
            </a:xfrm>
            <a:prstGeom prst="donut">
              <a:avLst>
                <a:gd name="adj" fmla="val 7255"/>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9" name="Group 78"/>
            <p:cNvGrpSpPr/>
            <p:nvPr/>
          </p:nvGrpSpPr>
          <p:grpSpPr>
            <a:xfrm>
              <a:off x="8291437" y="3007503"/>
              <a:ext cx="364376" cy="382046"/>
              <a:chOff x="8300004" y="2989348"/>
              <a:chExt cx="364376" cy="382046"/>
            </a:xfrm>
          </p:grpSpPr>
          <p:sp>
            <p:nvSpPr>
              <p:cNvPr id="74" name="Rounded Rectangle 73"/>
              <p:cNvSpPr/>
              <p:nvPr/>
            </p:nvSpPr>
            <p:spPr>
              <a:xfrm>
                <a:off x="8300004" y="3212976"/>
                <a:ext cx="73742" cy="158418"/>
              </a:xfrm>
              <a:prstGeom prst="roundRect">
                <a:avLst>
                  <a:gd name="adj" fmla="val 27396"/>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8415264" y="3140968"/>
                <a:ext cx="73742" cy="230426"/>
              </a:xfrm>
              <a:prstGeom prst="roundRect">
                <a:avLst>
                  <a:gd name="adj" fmla="val 27396"/>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8480725" y="2989348"/>
                <a:ext cx="183655" cy="382046"/>
                <a:chOff x="8480725" y="2989348"/>
                <a:chExt cx="183655" cy="382046"/>
              </a:xfrm>
              <a:solidFill>
                <a:srgbClr val="ED1C24"/>
              </a:solidFill>
            </p:grpSpPr>
            <p:sp>
              <p:nvSpPr>
                <p:cNvPr id="76" name="Rounded Rectangle 75"/>
                <p:cNvSpPr/>
                <p:nvPr/>
              </p:nvSpPr>
              <p:spPr>
                <a:xfrm>
                  <a:off x="8535681" y="3054559"/>
                  <a:ext cx="73742" cy="316835"/>
                </a:xfrm>
                <a:prstGeom prst="roundRect">
                  <a:avLst>
                    <a:gd name="adj" fmla="val 273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8480725" y="2989348"/>
                  <a:ext cx="183655" cy="1004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6" name="Group 85"/>
          <p:cNvGrpSpPr/>
          <p:nvPr/>
        </p:nvGrpSpPr>
        <p:grpSpPr>
          <a:xfrm>
            <a:off x="9951888" y="6285717"/>
            <a:ext cx="619131" cy="619131"/>
            <a:chOff x="10020845" y="6285717"/>
            <a:chExt cx="619131" cy="619131"/>
          </a:xfrm>
        </p:grpSpPr>
        <p:grpSp>
          <p:nvGrpSpPr>
            <p:cNvPr id="87" name="Group 86"/>
            <p:cNvGrpSpPr/>
            <p:nvPr/>
          </p:nvGrpSpPr>
          <p:grpSpPr>
            <a:xfrm>
              <a:off x="10035869" y="6300741"/>
              <a:ext cx="589083" cy="589083"/>
              <a:chOff x="5680709" y="2649819"/>
              <a:chExt cx="761009" cy="761009"/>
            </a:xfrm>
          </p:grpSpPr>
          <p:sp>
            <p:nvSpPr>
              <p:cNvPr id="89" name="Oval 88"/>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90" name="Freeform 89"/>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88" name="Oval 87">
              <a:hlinkClick r:id="rId8"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57865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p:cTn id="18" dur="500" fill="hold"/>
                                        <p:tgtEl>
                                          <p:spTgt spid="63"/>
                                        </p:tgtEl>
                                        <p:attrNameLst>
                                          <p:attrName>ppt_w</p:attrName>
                                        </p:attrNameLst>
                                      </p:cBhvr>
                                      <p:tavLst>
                                        <p:tav tm="0">
                                          <p:val>
                                            <p:fltVal val="0"/>
                                          </p:val>
                                        </p:tav>
                                        <p:tav tm="100000">
                                          <p:val>
                                            <p:strVal val="#ppt_w"/>
                                          </p:val>
                                        </p:tav>
                                      </p:tavLst>
                                    </p:anim>
                                    <p:anim calcmode="lin" valueType="num">
                                      <p:cBhvr>
                                        <p:cTn id="19" dur="500" fill="hold"/>
                                        <p:tgtEl>
                                          <p:spTgt spid="63"/>
                                        </p:tgtEl>
                                        <p:attrNameLst>
                                          <p:attrName>ppt_h</p:attrName>
                                        </p:attrNameLst>
                                      </p:cBhvr>
                                      <p:tavLst>
                                        <p:tav tm="0">
                                          <p:val>
                                            <p:fltVal val="0"/>
                                          </p:val>
                                        </p:tav>
                                        <p:tav tm="100000">
                                          <p:val>
                                            <p:strVal val="#ppt_h"/>
                                          </p:val>
                                        </p:tav>
                                      </p:tavLst>
                                    </p:anim>
                                    <p:anim calcmode="lin" valueType="num">
                                      <p:cBhvr>
                                        <p:cTn id="20" dur="500" fill="hold"/>
                                        <p:tgtEl>
                                          <p:spTgt spid="63"/>
                                        </p:tgtEl>
                                        <p:attrNameLst>
                                          <p:attrName>style.rotation</p:attrName>
                                        </p:attrNameLst>
                                      </p:cBhvr>
                                      <p:tavLst>
                                        <p:tav tm="0">
                                          <p:val>
                                            <p:fltVal val="90"/>
                                          </p:val>
                                        </p:tav>
                                        <p:tav tm="100000">
                                          <p:val>
                                            <p:fltVal val="0"/>
                                          </p:val>
                                        </p:tav>
                                      </p:tavLst>
                                    </p:anim>
                                    <p:animEffect transition="in" filter="fade">
                                      <p:cBhvr>
                                        <p:cTn id="21" dur="500"/>
                                        <p:tgtEl>
                                          <p:spTgt spid="63"/>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2000"/>
                            </p:stCondLst>
                            <p:childTnLst>
                              <p:par>
                                <p:cTn id="27" presetID="31" presetClass="entr" presetSubtype="0" fill="hold" nodeType="afterEffect">
                                  <p:stCondLst>
                                    <p:cond delay="0"/>
                                  </p:stCondLst>
                                  <p:childTnLst>
                                    <p:set>
                                      <p:cBhvr>
                                        <p:cTn id="28" dur="1" fill="hold">
                                          <p:stCondLst>
                                            <p:cond delay="0"/>
                                          </p:stCondLst>
                                        </p:cTn>
                                        <p:tgtEl>
                                          <p:spTgt spid="73"/>
                                        </p:tgtEl>
                                        <p:attrNameLst>
                                          <p:attrName>style.visibility</p:attrName>
                                        </p:attrNameLst>
                                      </p:cBhvr>
                                      <p:to>
                                        <p:strVal val="visible"/>
                                      </p:to>
                                    </p:set>
                                    <p:anim calcmode="lin" valueType="num">
                                      <p:cBhvr>
                                        <p:cTn id="29" dur="500" fill="hold"/>
                                        <p:tgtEl>
                                          <p:spTgt spid="73"/>
                                        </p:tgtEl>
                                        <p:attrNameLst>
                                          <p:attrName>ppt_w</p:attrName>
                                        </p:attrNameLst>
                                      </p:cBhvr>
                                      <p:tavLst>
                                        <p:tav tm="0">
                                          <p:val>
                                            <p:fltVal val="0"/>
                                          </p:val>
                                        </p:tav>
                                        <p:tav tm="100000">
                                          <p:val>
                                            <p:strVal val="#ppt_w"/>
                                          </p:val>
                                        </p:tav>
                                      </p:tavLst>
                                    </p:anim>
                                    <p:anim calcmode="lin" valueType="num">
                                      <p:cBhvr>
                                        <p:cTn id="30" dur="500" fill="hold"/>
                                        <p:tgtEl>
                                          <p:spTgt spid="73"/>
                                        </p:tgtEl>
                                        <p:attrNameLst>
                                          <p:attrName>ppt_h</p:attrName>
                                        </p:attrNameLst>
                                      </p:cBhvr>
                                      <p:tavLst>
                                        <p:tav tm="0">
                                          <p:val>
                                            <p:fltVal val="0"/>
                                          </p:val>
                                        </p:tav>
                                        <p:tav tm="100000">
                                          <p:val>
                                            <p:strVal val="#ppt_h"/>
                                          </p:val>
                                        </p:tav>
                                      </p:tavLst>
                                    </p:anim>
                                    <p:anim calcmode="lin" valueType="num">
                                      <p:cBhvr>
                                        <p:cTn id="31" dur="500" fill="hold"/>
                                        <p:tgtEl>
                                          <p:spTgt spid="73"/>
                                        </p:tgtEl>
                                        <p:attrNameLst>
                                          <p:attrName>style.rotation</p:attrName>
                                        </p:attrNameLst>
                                      </p:cBhvr>
                                      <p:tavLst>
                                        <p:tav tm="0">
                                          <p:val>
                                            <p:fltVal val="90"/>
                                          </p:val>
                                        </p:tav>
                                        <p:tav tm="100000">
                                          <p:val>
                                            <p:fltVal val="0"/>
                                          </p:val>
                                        </p:tav>
                                      </p:tavLst>
                                    </p:anim>
                                    <p:animEffect transition="in" filter="fade">
                                      <p:cBhvr>
                                        <p:cTn id="32" dur="500"/>
                                        <p:tgtEl>
                                          <p:spTgt spid="73"/>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p:stCondLst>
                              <p:cond delay="3000"/>
                            </p:stCondLst>
                            <p:childTnLst>
                              <p:par>
                                <p:cTn id="38" presetID="31" presetClass="entr" presetSubtype="0" fill="hold"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 calcmode="lin" valueType="num">
                                      <p:cBhvr>
                                        <p:cTn id="42" dur="500" fill="hold"/>
                                        <p:tgtEl>
                                          <p:spTgt spid="80"/>
                                        </p:tgtEl>
                                        <p:attrNameLst>
                                          <p:attrName>style.rotation</p:attrName>
                                        </p:attrNameLst>
                                      </p:cBhvr>
                                      <p:tavLst>
                                        <p:tav tm="0">
                                          <p:val>
                                            <p:fltVal val="90"/>
                                          </p:val>
                                        </p:tav>
                                        <p:tav tm="100000">
                                          <p:val>
                                            <p:fltVal val="0"/>
                                          </p:val>
                                        </p:tav>
                                      </p:tavLst>
                                    </p:anim>
                                    <p:animEffect transition="in" filter="fade">
                                      <p:cBhvr>
                                        <p:cTn id="43" dur="500"/>
                                        <p:tgtEl>
                                          <p:spTgt spid="8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8569" y="-1"/>
            <a:ext cx="9236073" cy="6420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endParaRPr lang="en-US" sz="1400" strike="sngStrike" dirty="0">
              <a:solidFill>
                <a:srgbClr val="FF0000"/>
              </a:solidFill>
              <a:latin typeface="Calibri Light" panose="020F0302020204030204" pitchFamily="34" charset="0"/>
            </a:endParaRPr>
          </a:p>
        </p:txBody>
      </p:sp>
      <p:pic>
        <p:nvPicPr>
          <p:cNvPr id="121"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908570" y="336756"/>
            <a:ext cx="7829711" cy="5770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 y="0"/>
            <a:ext cx="2908571" cy="6420254"/>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endParaRPr lang="en-US" sz="1400" dirty="0">
              <a:solidFill>
                <a:schemeClr val="tx1"/>
              </a:solidFill>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6C267CA6-A840-429B-9E4F-900C1F06C2B2}" type="slidenum">
              <a:rPr lang="en-US" smtClean="0"/>
              <a:pPr/>
              <a:t>19</a:t>
            </a:fld>
            <a:endParaRPr lang="en-US" dirty="0"/>
          </a:p>
        </p:txBody>
      </p:sp>
      <p:sp>
        <p:nvSpPr>
          <p:cNvPr id="8" name="Rounded Rectangle 7">
            <a:hlinkClick r:id="rId4" action="ppaction://hlinksldjump"/>
          </p:cNvPr>
          <p:cNvSpPr/>
          <p:nvPr/>
        </p:nvSpPr>
        <p:spPr>
          <a:xfrm>
            <a:off x="3848210" y="5858019"/>
            <a:ext cx="1821717" cy="360040"/>
          </a:xfrm>
          <a:prstGeom prst="roundRect">
            <a:avLst>
              <a:gd name="adj" fmla="val 50000"/>
            </a:avLst>
          </a:prstGeom>
          <a:solidFill>
            <a:srgbClr val="A6A6A6"/>
          </a:solidFill>
          <a:ln w="50800" cmpd="thinThick">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Smart Schedules</a:t>
            </a:r>
          </a:p>
        </p:txBody>
      </p:sp>
      <p:sp>
        <p:nvSpPr>
          <p:cNvPr id="10" name="Rounded Rectangle 9">
            <a:hlinkClick r:id="rId5" action="ppaction://hlinksldjump"/>
          </p:cNvPr>
          <p:cNvSpPr/>
          <p:nvPr/>
        </p:nvSpPr>
        <p:spPr>
          <a:xfrm>
            <a:off x="5900760" y="5858019"/>
            <a:ext cx="1821717" cy="360040"/>
          </a:xfrm>
          <a:prstGeom prst="roundRect">
            <a:avLst>
              <a:gd name="adj" fmla="val 50000"/>
            </a:avLst>
          </a:prstGeom>
          <a:solidFill>
            <a:srgbClr val="A6A6A6"/>
          </a:solidFill>
          <a:ln w="50800" cmpd="thinThick">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Triggered Scenarios</a:t>
            </a:r>
          </a:p>
        </p:txBody>
      </p:sp>
      <p:grpSp>
        <p:nvGrpSpPr>
          <p:cNvPr id="11" name="Group 10"/>
          <p:cNvGrpSpPr/>
          <p:nvPr/>
        </p:nvGrpSpPr>
        <p:grpSpPr>
          <a:xfrm>
            <a:off x="7655778" y="2272426"/>
            <a:ext cx="580975" cy="580975"/>
            <a:chOff x="6639520" y="3285460"/>
            <a:chExt cx="850605" cy="850605"/>
          </a:xfrm>
          <a:solidFill>
            <a:schemeClr val="bg1"/>
          </a:solidFill>
        </p:grpSpPr>
        <p:sp>
          <p:nvSpPr>
            <p:cNvPr id="12" name="Oval 11"/>
            <p:cNvSpPr/>
            <p:nvPr/>
          </p:nvSpPr>
          <p:spPr>
            <a:xfrm>
              <a:off x="6639520" y="3285460"/>
              <a:ext cx="850605" cy="850605"/>
            </a:xfrm>
            <a:prstGeom prst="ellipse">
              <a:avLst/>
            </a:prstGeom>
            <a:solidFill>
              <a:srgbClr val="51A4C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p:cNvSpPr>
              <a:spLocks noEditPoints="1"/>
            </p:cNvSpPr>
            <p:nvPr/>
          </p:nvSpPr>
          <p:spPr bwMode="auto">
            <a:xfrm>
              <a:off x="6889246" y="3431626"/>
              <a:ext cx="351152" cy="558272"/>
            </a:xfrm>
            <a:custGeom>
              <a:avLst/>
              <a:gdLst>
                <a:gd name="T0" fmla="*/ 211 w 423"/>
                <a:gd name="T1" fmla="*/ 0 h 671"/>
                <a:gd name="T2" fmla="*/ 29 w 423"/>
                <a:gd name="T3" fmla="*/ 315 h 671"/>
                <a:gd name="T4" fmla="*/ 112 w 423"/>
                <a:gd name="T5" fmla="*/ 468 h 671"/>
                <a:gd name="T6" fmla="*/ 131 w 423"/>
                <a:gd name="T7" fmla="*/ 491 h 671"/>
                <a:gd name="T8" fmla="*/ 127 w 423"/>
                <a:gd name="T9" fmla="*/ 546 h 671"/>
                <a:gd name="T10" fmla="*/ 137 w 423"/>
                <a:gd name="T11" fmla="*/ 605 h 671"/>
                <a:gd name="T12" fmla="*/ 284 w 423"/>
                <a:gd name="T13" fmla="*/ 605 h 671"/>
                <a:gd name="T14" fmla="*/ 295 w 423"/>
                <a:gd name="T15" fmla="*/ 546 h 671"/>
                <a:gd name="T16" fmla="*/ 292 w 423"/>
                <a:gd name="T17" fmla="*/ 491 h 671"/>
                <a:gd name="T18" fmla="*/ 311 w 423"/>
                <a:gd name="T19" fmla="*/ 468 h 671"/>
                <a:gd name="T20" fmla="*/ 394 w 423"/>
                <a:gd name="T21" fmla="*/ 315 h 671"/>
                <a:gd name="T22" fmla="*/ 211 w 423"/>
                <a:gd name="T23" fmla="*/ 650 h 671"/>
                <a:gd name="T24" fmla="*/ 267 w 423"/>
                <a:gd name="T25" fmla="*/ 604 h 671"/>
                <a:gd name="T26" fmla="*/ 267 w 423"/>
                <a:gd name="T27" fmla="*/ 582 h 671"/>
                <a:gd name="T28" fmla="*/ 137 w 423"/>
                <a:gd name="T29" fmla="*/ 572 h 671"/>
                <a:gd name="T30" fmla="*/ 267 w 423"/>
                <a:gd name="T31" fmla="*/ 559 h 671"/>
                <a:gd name="T32" fmla="*/ 267 w 423"/>
                <a:gd name="T33" fmla="*/ 582 h 671"/>
                <a:gd name="T34" fmla="*/ 156 w 423"/>
                <a:gd name="T35" fmla="*/ 537 h 671"/>
                <a:gd name="T36" fmla="*/ 156 w 423"/>
                <a:gd name="T37" fmla="*/ 514 h 671"/>
                <a:gd name="T38" fmla="*/ 285 w 423"/>
                <a:gd name="T39" fmla="*/ 519 h 671"/>
                <a:gd name="T40" fmla="*/ 357 w 423"/>
                <a:gd name="T41" fmla="*/ 294 h 671"/>
                <a:gd name="T42" fmla="*/ 275 w 423"/>
                <a:gd name="T43" fmla="*/ 445 h 671"/>
                <a:gd name="T44" fmla="*/ 254 w 423"/>
                <a:gd name="T45" fmla="*/ 462 h 671"/>
                <a:gd name="T46" fmla="*/ 254 w 423"/>
                <a:gd name="T47" fmla="*/ 325 h 671"/>
                <a:gd name="T48" fmla="*/ 233 w 423"/>
                <a:gd name="T49" fmla="*/ 462 h 671"/>
                <a:gd name="T50" fmla="*/ 180 w 423"/>
                <a:gd name="T51" fmla="*/ 335 h 671"/>
                <a:gd name="T52" fmla="*/ 158 w 423"/>
                <a:gd name="T53" fmla="*/ 337 h 671"/>
                <a:gd name="T54" fmla="*/ 150 w 423"/>
                <a:gd name="T55" fmla="*/ 450 h 671"/>
                <a:gd name="T56" fmla="*/ 68 w 423"/>
                <a:gd name="T57" fmla="*/ 299 h 671"/>
                <a:gd name="T58" fmla="*/ 42 w 423"/>
                <a:gd name="T59" fmla="*/ 210 h 671"/>
                <a:gd name="T60" fmla="*/ 380 w 423"/>
                <a:gd name="T61" fmla="*/ 210 h 671"/>
                <a:gd name="T62" fmla="*/ 178 w 423"/>
                <a:gd name="T63" fmla="*/ 78 h 671"/>
                <a:gd name="T64" fmla="*/ 92 w 423"/>
                <a:gd name="T65" fmla="*/ 167 h 671"/>
                <a:gd name="T66" fmla="*/ 106 w 423"/>
                <a:gd name="T67" fmla="*/ 162 h 671"/>
                <a:gd name="T68" fmla="*/ 191 w 423"/>
                <a:gd name="T69" fmla="*/ 8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671">
                  <a:moveTo>
                    <a:pt x="423" y="210"/>
                  </a:moveTo>
                  <a:cubicBezTo>
                    <a:pt x="423" y="94"/>
                    <a:pt x="328" y="0"/>
                    <a:pt x="211" y="0"/>
                  </a:cubicBezTo>
                  <a:cubicBezTo>
                    <a:pt x="95" y="0"/>
                    <a:pt x="0" y="94"/>
                    <a:pt x="0" y="210"/>
                  </a:cubicBezTo>
                  <a:cubicBezTo>
                    <a:pt x="0" y="248"/>
                    <a:pt x="10" y="284"/>
                    <a:pt x="29" y="315"/>
                  </a:cubicBezTo>
                  <a:cubicBezTo>
                    <a:pt x="28" y="315"/>
                    <a:pt x="28" y="315"/>
                    <a:pt x="28" y="315"/>
                  </a:cubicBezTo>
                  <a:cubicBezTo>
                    <a:pt x="112" y="468"/>
                    <a:pt x="112" y="468"/>
                    <a:pt x="112" y="468"/>
                  </a:cubicBezTo>
                  <a:cubicBezTo>
                    <a:pt x="112" y="468"/>
                    <a:pt x="112" y="468"/>
                    <a:pt x="112" y="468"/>
                  </a:cubicBezTo>
                  <a:cubicBezTo>
                    <a:pt x="116" y="477"/>
                    <a:pt x="123" y="484"/>
                    <a:pt x="131" y="491"/>
                  </a:cubicBezTo>
                  <a:cubicBezTo>
                    <a:pt x="122" y="497"/>
                    <a:pt x="116" y="508"/>
                    <a:pt x="116" y="519"/>
                  </a:cubicBezTo>
                  <a:cubicBezTo>
                    <a:pt x="116" y="530"/>
                    <a:pt x="120" y="539"/>
                    <a:pt x="127" y="546"/>
                  </a:cubicBezTo>
                  <a:cubicBezTo>
                    <a:pt x="120" y="552"/>
                    <a:pt x="116" y="562"/>
                    <a:pt x="116" y="572"/>
                  </a:cubicBezTo>
                  <a:cubicBezTo>
                    <a:pt x="116" y="586"/>
                    <a:pt x="125" y="599"/>
                    <a:pt x="137" y="605"/>
                  </a:cubicBezTo>
                  <a:cubicBezTo>
                    <a:pt x="141" y="642"/>
                    <a:pt x="172" y="671"/>
                    <a:pt x="211" y="671"/>
                  </a:cubicBezTo>
                  <a:cubicBezTo>
                    <a:pt x="249" y="671"/>
                    <a:pt x="280" y="642"/>
                    <a:pt x="284" y="605"/>
                  </a:cubicBezTo>
                  <a:cubicBezTo>
                    <a:pt x="297" y="600"/>
                    <a:pt x="306" y="587"/>
                    <a:pt x="306" y="572"/>
                  </a:cubicBezTo>
                  <a:cubicBezTo>
                    <a:pt x="306" y="562"/>
                    <a:pt x="302" y="552"/>
                    <a:pt x="295" y="546"/>
                  </a:cubicBezTo>
                  <a:cubicBezTo>
                    <a:pt x="302" y="539"/>
                    <a:pt x="306" y="530"/>
                    <a:pt x="306" y="519"/>
                  </a:cubicBezTo>
                  <a:cubicBezTo>
                    <a:pt x="306" y="508"/>
                    <a:pt x="301" y="497"/>
                    <a:pt x="292" y="491"/>
                  </a:cubicBezTo>
                  <a:cubicBezTo>
                    <a:pt x="300" y="484"/>
                    <a:pt x="306" y="477"/>
                    <a:pt x="311" y="468"/>
                  </a:cubicBezTo>
                  <a:cubicBezTo>
                    <a:pt x="311" y="468"/>
                    <a:pt x="311" y="468"/>
                    <a:pt x="311" y="468"/>
                  </a:cubicBezTo>
                  <a:cubicBezTo>
                    <a:pt x="394" y="315"/>
                    <a:pt x="394" y="315"/>
                    <a:pt x="394" y="315"/>
                  </a:cubicBezTo>
                  <a:cubicBezTo>
                    <a:pt x="394" y="315"/>
                    <a:pt x="394" y="315"/>
                    <a:pt x="394" y="315"/>
                  </a:cubicBezTo>
                  <a:cubicBezTo>
                    <a:pt x="412" y="284"/>
                    <a:pt x="423" y="248"/>
                    <a:pt x="423" y="210"/>
                  </a:cubicBezTo>
                  <a:close/>
                  <a:moveTo>
                    <a:pt x="211" y="650"/>
                  </a:moveTo>
                  <a:cubicBezTo>
                    <a:pt x="185" y="650"/>
                    <a:pt x="161" y="628"/>
                    <a:pt x="156" y="604"/>
                  </a:cubicBezTo>
                  <a:cubicBezTo>
                    <a:pt x="267" y="604"/>
                    <a:pt x="267" y="604"/>
                    <a:pt x="267" y="604"/>
                  </a:cubicBezTo>
                  <a:cubicBezTo>
                    <a:pt x="262" y="628"/>
                    <a:pt x="236" y="650"/>
                    <a:pt x="211" y="650"/>
                  </a:cubicBezTo>
                  <a:close/>
                  <a:moveTo>
                    <a:pt x="267" y="582"/>
                  </a:moveTo>
                  <a:cubicBezTo>
                    <a:pt x="156" y="582"/>
                    <a:pt x="156" y="582"/>
                    <a:pt x="156" y="582"/>
                  </a:cubicBezTo>
                  <a:cubicBezTo>
                    <a:pt x="147" y="582"/>
                    <a:pt x="137" y="581"/>
                    <a:pt x="137" y="572"/>
                  </a:cubicBezTo>
                  <a:cubicBezTo>
                    <a:pt x="137" y="563"/>
                    <a:pt x="147" y="559"/>
                    <a:pt x="156" y="559"/>
                  </a:cubicBezTo>
                  <a:cubicBezTo>
                    <a:pt x="267" y="559"/>
                    <a:pt x="267" y="559"/>
                    <a:pt x="267" y="559"/>
                  </a:cubicBezTo>
                  <a:cubicBezTo>
                    <a:pt x="276" y="559"/>
                    <a:pt x="285" y="563"/>
                    <a:pt x="285" y="572"/>
                  </a:cubicBezTo>
                  <a:cubicBezTo>
                    <a:pt x="285" y="581"/>
                    <a:pt x="276" y="582"/>
                    <a:pt x="267" y="582"/>
                  </a:cubicBezTo>
                  <a:close/>
                  <a:moveTo>
                    <a:pt x="267" y="537"/>
                  </a:moveTo>
                  <a:cubicBezTo>
                    <a:pt x="156" y="537"/>
                    <a:pt x="156" y="537"/>
                    <a:pt x="156" y="537"/>
                  </a:cubicBezTo>
                  <a:cubicBezTo>
                    <a:pt x="147" y="537"/>
                    <a:pt x="137" y="528"/>
                    <a:pt x="137" y="519"/>
                  </a:cubicBezTo>
                  <a:cubicBezTo>
                    <a:pt x="137" y="511"/>
                    <a:pt x="147" y="514"/>
                    <a:pt x="156" y="514"/>
                  </a:cubicBezTo>
                  <a:cubicBezTo>
                    <a:pt x="267" y="514"/>
                    <a:pt x="267" y="514"/>
                    <a:pt x="267" y="514"/>
                  </a:cubicBezTo>
                  <a:cubicBezTo>
                    <a:pt x="276" y="514"/>
                    <a:pt x="285" y="511"/>
                    <a:pt x="285" y="519"/>
                  </a:cubicBezTo>
                  <a:cubicBezTo>
                    <a:pt x="285" y="528"/>
                    <a:pt x="276" y="537"/>
                    <a:pt x="267" y="537"/>
                  </a:cubicBezTo>
                  <a:close/>
                  <a:moveTo>
                    <a:pt x="357" y="294"/>
                  </a:moveTo>
                  <a:cubicBezTo>
                    <a:pt x="356" y="296"/>
                    <a:pt x="355" y="298"/>
                    <a:pt x="355" y="299"/>
                  </a:cubicBezTo>
                  <a:cubicBezTo>
                    <a:pt x="275" y="445"/>
                    <a:pt x="275" y="445"/>
                    <a:pt x="275" y="445"/>
                  </a:cubicBezTo>
                  <a:cubicBezTo>
                    <a:pt x="274" y="446"/>
                    <a:pt x="273" y="448"/>
                    <a:pt x="273" y="450"/>
                  </a:cubicBezTo>
                  <a:cubicBezTo>
                    <a:pt x="270" y="455"/>
                    <a:pt x="264" y="461"/>
                    <a:pt x="254" y="462"/>
                  </a:cubicBezTo>
                  <a:cubicBezTo>
                    <a:pt x="264" y="337"/>
                    <a:pt x="264" y="337"/>
                    <a:pt x="264" y="337"/>
                  </a:cubicBezTo>
                  <a:cubicBezTo>
                    <a:pt x="264" y="331"/>
                    <a:pt x="260" y="326"/>
                    <a:pt x="254" y="325"/>
                  </a:cubicBezTo>
                  <a:cubicBezTo>
                    <a:pt x="248" y="325"/>
                    <a:pt x="243" y="329"/>
                    <a:pt x="243" y="335"/>
                  </a:cubicBezTo>
                  <a:cubicBezTo>
                    <a:pt x="233" y="462"/>
                    <a:pt x="233" y="462"/>
                    <a:pt x="233" y="462"/>
                  </a:cubicBezTo>
                  <a:cubicBezTo>
                    <a:pt x="189" y="462"/>
                    <a:pt x="189" y="462"/>
                    <a:pt x="189" y="462"/>
                  </a:cubicBezTo>
                  <a:cubicBezTo>
                    <a:pt x="180" y="335"/>
                    <a:pt x="180" y="335"/>
                    <a:pt x="180" y="335"/>
                  </a:cubicBezTo>
                  <a:cubicBezTo>
                    <a:pt x="179" y="329"/>
                    <a:pt x="174" y="325"/>
                    <a:pt x="168" y="325"/>
                  </a:cubicBezTo>
                  <a:cubicBezTo>
                    <a:pt x="162" y="326"/>
                    <a:pt x="158" y="331"/>
                    <a:pt x="158" y="337"/>
                  </a:cubicBezTo>
                  <a:cubicBezTo>
                    <a:pt x="168" y="462"/>
                    <a:pt x="168" y="462"/>
                    <a:pt x="168" y="462"/>
                  </a:cubicBezTo>
                  <a:cubicBezTo>
                    <a:pt x="159" y="461"/>
                    <a:pt x="153" y="455"/>
                    <a:pt x="150" y="450"/>
                  </a:cubicBezTo>
                  <a:cubicBezTo>
                    <a:pt x="149" y="448"/>
                    <a:pt x="149" y="447"/>
                    <a:pt x="148" y="446"/>
                  </a:cubicBezTo>
                  <a:cubicBezTo>
                    <a:pt x="68" y="299"/>
                    <a:pt x="68" y="299"/>
                    <a:pt x="68" y="299"/>
                  </a:cubicBezTo>
                  <a:cubicBezTo>
                    <a:pt x="67" y="297"/>
                    <a:pt x="66" y="296"/>
                    <a:pt x="65" y="294"/>
                  </a:cubicBezTo>
                  <a:cubicBezTo>
                    <a:pt x="50" y="268"/>
                    <a:pt x="42" y="239"/>
                    <a:pt x="42" y="210"/>
                  </a:cubicBezTo>
                  <a:cubicBezTo>
                    <a:pt x="42" y="117"/>
                    <a:pt x="118" y="42"/>
                    <a:pt x="211" y="42"/>
                  </a:cubicBezTo>
                  <a:cubicBezTo>
                    <a:pt x="305" y="42"/>
                    <a:pt x="380" y="117"/>
                    <a:pt x="380" y="210"/>
                  </a:cubicBezTo>
                  <a:cubicBezTo>
                    <a:pt x="380" y="239"/>
                    <a:pt x="372" y="268"/>
                    <a:pt x="357" y="294"/>
                  </a:cubicBezTo>
                  <a:close/>
                  <a:moveTo>
                    <a:pt x="178" y="78"/>
                  </a:moveTo>
                  <a:cubicBezTo>
                    <a:pt x="137" y="88"/>
                    <a:pt x="104" y="115"/>
                    <a:pt x="86" y="153"/>
                  </a:cubicBezTo>
                  <a:cubicBezTo>
                    <a:pt x="84" y="158"/>
                    <a:pt x="86" y="164"/>
                    <a:pt x="92" y="167"/>
                  </a:cubicBezTo>
                  <a:cubicBezTo>
                    <a:pt x="93" y="167"/>
                    <a:pt x="95" y="168"/>
                    <a:pt x="96" y="168"/>
                  </a:cubicBezTo>
                  <a:cubicBezTo>
                    <a:pt x="100" y="168"/>
                    <a:pt x="104" y="165"/>
                    <a:pt x="106" y="162"/>
                  </a:cubicBezTo>
                  <a:cubicBezTo>
                    <a:pt x="120" y="130"/>
                    <a:pt x="149" y="106"/>
                    <a:pt x="183" y="98"/>
                  </a:cubicBezTo>
                  <a:cubicBezTo>
                    <a:pt x="189" y="96"/>
                    <a:pt x="192" y="91"/>
                    <a:pt x="191" y="85"/>
                  </a:cubicBezTo>
                  <a:cubicBezTo>
                    <a:pt x="189" y="80"/>
                    <a:pt x="184" y="76"/>
                    <a:pt x="178"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8161416" y="3284984"/>
            <a:ext cx="580975" cy="580975"/>
            <a:chOff x="5576265" y="3285460"/>
            <a:chExt cx="850605" cy="850605"/>
          </a:xfrm>
          <a:solidFill>
            <a:schemeClr val="bg1"/>
          </a:solidFill>
        </p:grpSpPr>
        <p:sp>
          <p:nvSpPr>
            <p:cNvPr id="15" name="Oval 14"/>
            <p:cNvSpPr/>
            <p:nvPr/>
          </p:nvSpPr>
          <p:spPr>
            <a:xfrm>
              <a:off x="5576265" y="3285460"/>
              <a:ext cx="850605" cy="850605"/>
            </a:xfrm>
            <a:prstGeom prst="ellipse">
              <a:avLst/>
            </a:prstGeom>
            <a:solidFill>
              <a:srgbClr val="51A4C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723885" y="3425693"/>
              <a:ext cx="417995" cy="559628"/>
              <a:chOff x="5038726" y="-958850"/>
              <a:chExt cx="1443037" cy="1931988"/>
            </a:xfrm>
            <a:grpFill/>
          </p:grpSpPr>
          <p:sp>
            <p:nvSpPr>
              <p:cNvPr id="17" name="Freeform 14"/>
              <p:cNvSpPr>
                <a:spLocks noEditPoints="1"/>
              </p:cNvSpPr>
              <p:nvPr/>
            </p:nvSpPr>
            <p:spPr bwMode="auto">
              <a:xfrm>
                <a:off x="5822951" y="292100"/>
                <a:ext cx="390525" cy="396875"/>
              </a:xfrm>
              <a:custGeom>
                <a:avLst/>
                <a:gdLst>
                  <a:gd name="T0" fmla="*/ 56 w 113"/>
                  <a:gd name="T1" fmla="*/ 0 h 114"/>
                  <a:gd name="T2" fmla="*/ 0 w 113"/>
                  <a:gd name="T3" fmla="*/ 57 h 114"/>
                  <a:gd name="T4" fmla="*/ 56 w 113"/>
                  <a:gd name="T5" fmla="*/ 114 h 114"/>
                  <a:gd name="T6" fmla="*/ 113 w 113"/>
                  <a:gd name="T7" fmla="*/ 57 h 114"/>
                  <a:gd name="T8" fmla="*/ 56 w 113"/>
                  <a:gd name="T9" fmla="*/ 0 h 114"/>
                  <a:gd name="T10" fmla="*/ 56 w 113"/>
                  <a:gd name="T11" fmla="*/ 86 h 114"/>
                  <a:gd name="T12" fmla="*/ 28 w 113"/>
                  <a:gd name="T13" fmla="*/ 57 h 114"/>
                  <a:gd name="T14" fmla="*/ 56 w 113"/>
                  <a:gd name="T15" fmla="*/ 29 h 114"/>
                  <a:gd name="T16" fmla="*/ 85 w 113"/>
                  <a:gd name="T17" fmla="*/ 57 h 114"/>
                  <a:gd name="T18" fmla="*/ 56 w 113"/>
                  <a:gd name="T19"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0"/>
                    </a:moveTo>
                    <a:cubicBezTo>
                      <a:pt x="25" y="0"/>
                      <a:pt x="0" y="26"/>
                      <a:pt x="0" y="57"/>
                    </a:cubicBezTo>
                    <a:cubicBezTo>
                      <a:pt x="0" y="89"/>
                      <a:pt x="25" y="114"/>
                      <a:pt x="56" y="114"/>
                    </a:cubicBezTo>
                    <a:cubicBezTo>
                      <a:pt x="88" y="114"/>
                      <a:pt x="113" y="89"/>
                      <a:pt x="113" y="57"/>
                    </a:cubicBezTo>
                    <a:cubicBezTo>
                      <a:pt x="113" y="26"/>
                      <a:pt x="88" y="0"/>
                      <a:pt x="56" y="0"/>
                    </a:cubicBezTo>
                    <a:close/>
                    <a:moveTo>
                      <a:pt x="56" y="86"/>
                    </a:moveTo>
                    <a:cubicBezTo>
                      <a:pt x="41" y="86"/>
                      <a:pt x="28" y="73"/>
                      <a:pt x="28" y="57"/>
                    </a:cubicBezTo>
                    <a:cubicBezTo>
                      <a:pt x="28" y="41"/>
                      <a:pt x="41" y="29"/>
                      <a:pt x="56" y="29"/>
                    </a:cubicBezTo>
                    <a:cubicBezTo>
                      <a:pt x="72" y="29"/>
                      <a:pt x="85" y="41"/>
                      <a:pt x="85" y="57"/>
                    </a:cubicBezTo>
                    <a:cubicBezTo>
                      <a:pt x="85" y="73"/>
                      <a:pt x="72" y="86"/>
                      <a:pt x="56"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noEditPoints="1"/>
              </p:cNvSpPr>
              <p:nvPr/>
            </p:nvSpPr>
            <p:spPr bwMode="auto">
              <a:xfrm>
                <a:off x="5554663" y="-958850"/>
                <a:ext cx="927100" cy="1931988"/>
              </a:xfrm>
              <a:custGeom>
                <a:avLst/>
                <a:gdLst>
                  <a:gd name="T0" fmla="*/ 229 w 267"/>
                  <a:gd name="T1" fmla="*/ 324 h 556"/>
                  <a:gd name="T2" fmla="*/ 229 w 267"/>
                  <a:gd name="T3" fmla="*/ 97 h 556"/>
                  <a:gd name="T4" fmla="*/ 133 w 267"/>
                  <a:gd name="T5" fmla="*/ 0 h 556"/>
                  <a:gd name="T6" fmla="*/ 38 w 267"/>
                  <a:gd name="T7" fmla="*/ 97 h 556"/>
                  <a:gd name="T8" fmla="*/ 38 w 267"/>
                  <a:gd name="T9" fmla="*/ 324 h 556"/>
                  <a:gd name="T10" fmla="*/ 0 w 267"/>
                  <a:gd name="T11" fmla="*/ 420 h 556"/>
                  <a:gd name="T12" fmla="*/ 133 w 267"/>
                  <a:gd name="T13" fmla="*/ 556 h 556"/>
                  <a:gd name="T14" fmla="*/ 267 w 267"/>
                  <a:gd name="T15" fmla="*/ 420 h 556"/>
                  <a:gd name="T16" fmla="*/ 229 w 267"/>
                  <a:gd name="T17" fmla="*/ 324 h 556"/>
                  <a:gd name="T18" fmla="*/ 133 w 267"/>
                  <a:gd name="T19" fmla="*/ 530 h 556"/>
                  <a:gd name="T20" fmla="*/ 26 w 267"/>
                  <a:gd name="T21" fmla="*/ 420 h 556"/>
                  <a:gd name="T22" fmla="*/ 60 w 267"/>
                  <a:gd name="T23" fmla="*/ 339 h 556"/>
                  <a:gd name="T24" fmla="*/ 64 w 267"/>
                  <a:gd name="T25" fmla="*/ 336 h 556"/>
                  <a:gd name="T26" fmla="*/ 64 w 267"/>
                  <a:gd name="T27" fmla="*/ 97 h 556"/>
                  <a:gd name="T28" fmla="*/ 133 w 267"/>
                  <a:gd name="T29" fmla="*/ 26 h 556"/>
                  <a:gd name="T30" fmla="*/ 203 w 267"/>
                  <a:gd name="T31" fmla="*/ 97 h 556"/>
                  <a:gd name="T32" fmla="*/ 203 w 267"/>
                  <a:gd name="T33" fmla="*/ 336 h 556"/>
                  <a:gd name="T34" fmla="*/ 207 w 267"/>
                  <a:gd name="T35" fmla="*/ 339 h 556"/>
                  <a:gd name="T36" fmla="*/ 241 w 267"/>
                  <a:gd name="T37" fmla="*/ 420 h 556"/>
                  <a:gd name="T38" fmla="*/ 133 w 267"/>
                  <a:gd name="T39" fmla="*/ 53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556">
                    <a:moveTo>
                      <a:pt x="229" y="324"/>
                    </a:moveTo>
                    <a:cubicBezTo>
                      <a:pt x="229" y="97"/>
                      <a:pt x="229" y="97"/>
                      <a:pt x="229" y="97"/>
                    </a:cubicBezTo>
                    <a:cubicBezTo>
                      <a:pt x="229" y="43"/>
                      <a:pt x="186" y="0"/>
                      <a:pt x="133" y="0"/>
                    </a:cubicBezTo>
                    <a:cubicBezTo>
                      <a:pt x="81" y="0"/>
                      <a:pt x="38" y="43"/>
                      <a:pt x="38" y="97"/>
                    </a:cubicBezTo>
                    <a:cubicBezTo>
                      <a:pt x="38" y="324"/>
                      <a:pt x="38" y="324"/>
                      <a:pt x="38" y="324"/>
                    </a:cubicBezTo>
                    <a:cubicBezTo>
                      <a:pt x="15" y="349"/>
                      <a:pt x="0" y="382"/>
                      <a:pt x="0" y="420"/>
                    </a:cubicBezTo>
                    <a:cubicBezTo>
                      <a:pt x="0" y="495"/>
                      <a:pt x="60" y="556"/>
                      <a:pt x="133" y="556"/>
                    </a:cubicBezTo>
                    <a:cubicBezTo>
                      <a:pt x="207" y="556"/>
                      <a:pt x="267" y="495"/>
                      <a:pt x="267" y="420"/>
                    </a:cubicBezTo>
                    <a:cubicBezTo>
                      <a:pt x="267" y="382"/>
                      <a:pt x="252" y="349"/>
                      <a:pt x="229" y="324"/>
                    </a:cubicBezTo>
                    <a:close/>
                    <a:moveTo>
                      <a:pt x="133" y="530"/>
                    </a:moveTo>
                    <a:cubicBezTo>
                      <a:pt x="74" y="529"/>
                      <a:pt x="26" y="480"/>
                      <a:pt x="26" y="420"/>
                    </a:cubicBezTo>
                    <a:cubicBezTo>
                      <a:pt x="26" y="388"/>
                      <a:pt x="39" y="360"/>
                      <a:pt x="60" y="339"/>
                    </a:cubicBezTo>
                    <a:cubicBezTo>
                      <a:pt x="64" y="336"/>
                      <a:pt x="64" y="336"/>
                      <a:pt x="64" y="336"/>
                    </a:cubicBezTo>
                    <a:cubicBezTo>
                      <a:pt x="64" y="97"/>
                      <a:pt x="64" y="97"/>
                      <a:pt x="64" y="97"/>
                    </a:cubicBezTo>
                    <a:cubicBezTo>
                      <a:pt x="64" y="58"/>
                      <a:pt x="95" y="26"/>
                      <a:pt x="133" y="26"/>
                    </a:cubicBezTo>
                    <a:cubicBezTo>
                      <a:pt x="172" y="26"/>
                      <a:pt x="203" y="58"/>
                      <a:pt x="203" y="97"/>
                    </a:cubicBezTo>
                    <a:cubicBezTo>
                      <a:pt x="203" y="336"/>
                      <a:pt x="203" y="336"/>
                      <a:pt x="203" y="336"/>
                    </a:cubicBezTo>
                    <a:cubicBezTo>
                      <a:pt x="207" y="339"/>
                      <a:pt x="207" y="339"/>
                      <a:pt x="207" y="339"/>
                    </a:cubicBezTo>
                    <a:cubicBezTo>
                      <a:pt x="228" y="360"/>
                      <a:pt x="241" y="388"/>
                      <a:pt x="241" y="420"/>
                    </a:cubicBezTo>
                    <a:cubicBezTo>
                      <a:pt x="241" y="480"/>
                      <a:pt x="193" y="529"/>
                      <a:pt x="133" y="5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5949951" y="-368300"/>
                <a:ext cx="136525" cy="747713"/>
              </a:xfrm>
              <a:custGeom>
                <a:avLst/>
                <a:gdLst>
                  <a:gd name="T0" fmla="*/ 0 w 39"/>
                  <a:gd name="T1" fmla="*/ 34 h 215"/>
                  <a:gd name="T2" fmla="*/ 0 w 39"/>
                  <a:gd name="T3" fmla="*/ 187 h 215"/>
                  <a:gd name="T4" fmla="*/ 19 w 39"/>
                  <a:gd name="T5" fmla="*/ 215 h 215"/>
                  <a:gd name="T6" fmla="*/ 39 w 39"/>
                  <a:gd name="T7" fmla="*/ 187 h 215"/>
                  <a:gd name="T8" fmla="*/ 39 w 39"/>
                  <a:gd name="T9" fmla="*/ 34 h 215"/>
                  <a:gd name="T10" fmla="*/ 0 w 39"/>
                  <a:gd name="T11" fmla="*/ 34 h 215"/>
                </a:gdLst>
                <a:ahLst/>
                <a:cxnLst>
                  <a:cxn ang="0">
                    <a:pos x="T0" y="T1"/>
                  </a:cxn>
                  <a:cxn ang="0">
                    <a:pos x="T2" y="T3"/>
                  </a:cxn>
                  <a:cxn ang="0">
                    <a:pos x="T4" y="T5"/>
                  </a:cxn>
                  <a:cxn ang="0">
                    <a:pos x="T6" y="T7"/>
                  </a:cxn>
                  <a:cxn ang="0">
                    <a:pos x="T8" y="T9"/>
                  </a:cxn>
                  <a:cxn ang="0">
                    <a:pos x="T10" y="T11"/>
                  </a:cxn>
                </a:cxnLst>
                <a:rect l="0" t="0" r="r" b="b"/>
                <a:pathLst>
                  <a:path w="39" h="215">
                    <a:moveTo>
                      <a:pt x="0" y="34"/>
                    </a:moveTo>
                    <a:cubicBezTo>
                      <a:pt x="0" y="187"/>
                      <a:pt x="0" y="187"/>
                      <a:pt x="0" y="187"/>
                    </a:cubicBezTo>
                    <a:cubicBezTo>
                      <a:pt x="0" y="199"/>
                      <a:pt x="8" y="210"/>
                      <a:pt x="19" y="215"/>
                    </a:cubicBezTo>
                    <a:cubicBezTo>
                      <a:pt x="31" y="210"/>
                      <a:pt x="39" y="199"/>
                      <a:pt x="39" y="187"/>
                    </a:cubicBezTo>
                    <a:cubicBezTo>
                      <a:pt x="39" y="34"/>
                      <a:pt x="39" y="34"/>
                      <a:pt x="39" y="34"/>
                    </a:cubicBezTo>
                    <a:cubicBezTo>
                      <a:pt x="39" y="0"/>
                      <a:pt x="0" y="5"/>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5278438" y="-552450"/>
                <a:ext cx="263525" cy="79375"/>
              </a:xfrm>
              <a:custGeom>
                <a:avLst/>
                <a:gdLst>
                  <a:gd name="T0" fmla="*/ 65 w 76"/>
                  <a:gd name="T1" fmla="*/ 0 h 23"/>
                  <a:gd name="T2" fmla="*/ 11 w 76"/>
                  <a:gd name="T3" fmla="*/ 0 h 23"/>
                  <a:gd name="T4" fmla="*/ 0 w 76"/>
                  <a:gd name="T5" fmla="*/ 11 h 23"/>
                  <a:gd name="T6" fmla="*/ 11 w 76"/>
                  <a:gd name="T7" fmla="*/ 23 h 23"/>
                  <a:gd name="T8" fmla="*/ 65 w 76"/>
                  <a:gd name="T9" fmla="*/ 23 h 23"/>
                  <a:gd name="T10" fmla="*/ 76 w 76"/>
                  <a:gd name="T11" fmla="*/ 11 h 23"/>
                  <a:gd name="T12" fmla="*/ 65 w 7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76" h="23">
                    <a:moveTo>
                      <a:pt x="65" y="0"/>
                    </a:moveTo>
                    <a:cubicBezTo>
                      <a:pt x="11" y="0"/>
                      <a:pt x="11" y="0"/>
                      <a:pt x="11" y="0"/>
                    </a:cubicBezTo>
                    <a:cubicBezTo>
                      <a:pt x="5" y="0"/>
                      <a:pt x="0" y="5"/>
                      <a:pt x="0" y="11"/>
                    </a:cubicBezTo>
                    <a:cubicBezTo>
                      <a:pt x="0" y="18"/>
                      <a:pt x="5" y="23"/>
                      <a:pt x="11" y="23"/>
                    </a:cubicBezTo>
                    <a:cubicBezTo>
                      <a:pt x="65" y="23"/>
                      <a:pt x="65" y="23"/>
                      <a:pt x="65" y="23"/>
                    </a:cubicBezTo>
                    <a:cubicBezTo>
                      <a:pt x="71" y="23"/>
                      <a:pt x="76" y="18"/>
                      <a:pt x="76" y="11"/>
                    </a:cubicBezTo>
                    <a:cubicBezTo>
                      <a:pt x="76" y="5"/>
                      <a:pt x="71"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5038726" y="-371475"/>
                <a:ext cx="503238" cy="79375"/>
              </a:xfrm>
              <a:custGeom>
                <a:avLst/>
                <a:gdLst>
                  <a:gd name="T0" fmla="*/ 134 w 145"/>
                  <a:gd name="T1" fmla="*/ 0 h 23"/>
                  <a:gd name="T2" fmla="*/ 12 w 145"/>
                  <a:gd name="T3" fmla="*/ 0 h 23"/>
                  <a:gd name="T4" fmla="*/ 0 w 145"/>
                  <a:gd name="T5" fmla="*/ 11 h 23"/>
                  <a:gd name="T6" fmla="*/ 12 w 145"/>
                  <a:gd name="T7" fmla="*/ 23 h 23"/>
                  <a:gd name="T8" fmla="*/ 134 w 145"/>
                  <a:gd name="T9" fmla="*/ 23 h 23"/>
                  <a:gd name="T10" fmla="*/ 145 w 145"/>
                  <a:gd name="T11" fmla="*/ 11 h 23"/>
                  <a:gd name="T12" fmla="*/ 134 w 145"/>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45" h="23">
                    <a:moveTo>
                      <a:pt x="134" y="0"/>
                    </a:moveTo>
                    <a:cubicBezTo>
                      <a:pt x="12" y="0"/>
                      <a:pt x="12" y="0"/>
                      <a:pt x="12" y="0"/>
                    </a:cubicBezTo>
                    <a:cubicBezTo>
                      <a:pt x="6" y="0"/>
                      <a:pt x="0" y="5"/>
                      <a:pt x="0" y="11"/>
                    </a:cubicBezTo>
                    <a:cubicBezTo>
                      <a:pt x="0" y="18"/>
                      <a:pt x="6" y="23"/>
                      <a:pt x="12" y="23"/>
                    </a:cubicBezTo>
                    <a:cubicBezTo>
                      <a:pt x="134" y="23"/>
                      <a:pt x="134" y="23"/>
                      <a:pt x="134" y="23"/>
                    </a:cubicBezTo>
                    <a:cubicBezTo>
                      <a:pt x="140" y="23"/>
                      <a:pt x="145" y="18"/>
                      <a:pt x="145" y="11"/>
                    </a:cubicBezTo>
                    <a:cubicBezTo>
                      <a:pt x="145" y="5"/>
                      <a:pt x="140"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5173663" y="-190500"/>
                <a:ext cx="368300" cy="79375"/>
              </a:xfrm>
              <a:custGeom>
                <a:avLst/>
                <a:gdLst>
                  <a:gd name="T0" fmla="*/ 95 w 106"/>
                  <a:gd name="T1" fmla="*/ 0 h 23"/>
                  <a:gd name="T2" fmla="*/ 11 w 106"/>
                  <a:gd name="T3" fmla="*/ 0 h 23"/>
                  <a:gd name="T4" fmla="*/ 0 w 106"/>
                  <a:gd name="T5" fmla="*/ 12 h 23"/>
                  <a:gd name="T6" fmla="*/ 11 w 106"/>
                  <a:gd name="T7" fmla="*/ 23 h 23"/>
                  <a:gd name="T8" fmla="*/ 95 w 106"/>
                  <a:gd name="T9" fmla="*/ 23 h 23"/>
                  <a:gd name="T10" fmla="*/ 106 w 106"/>
                  <a:gd name="T11" fmla="*/ 12 h 23"/>
                  <a:gd name="T12" fmla="*/ 95 w 10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06" h="23">
                    <a:moveTo>
                      <a:pt x="95" y="0"/>
                    </a:moveTo>
                    <a:cubicBezTo>
                      <a:pt x="11" y="0"/>
                      <a:pt x="11" y="0"/>
                      <a:pt x="11" y="0"/>
                    </a:cubicBezTo>
                    <a:cubicBezTo>
                      <a:pt x="5" y="0"/>
                      <a:pt x="0" y="5"/>
                      <a:pt x="0" y="12"/>
                    </a:cubicBezTo>
                    <a:cubicBezTo>
                      <a:pt x="0" y="18"/>
                      <a:pt x="5" y="23"/>
                      <a:pt x="11" y="23"/>
                    </a:cubicBezTo>
                    <a:cubicBezTo>
                      <a:pt x="95" y="23"/>
                      <a:pt x="95" y="23"/>
                      <a:pt x="95" y="23"/>
                    </a:cubicBezTo>
                    <a:cubicBezTo>
                      <a:pt x="101" y="23"/>
                      <a:pt x="106" y="18"/>
                      <a:pt x="106" y="12"/>
                    </a:cubicBezTo>
                    <a:cubicBezTo>
                      <a:pt x="106" y="5"/>
                      <a:pt x="101"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3" name="Group 22"/>
          <p:cNvGrpSpPr/>
          <p:nvPr/>
        </p:nvGrpSpPr>
        <p:grpSpPr>
          <a:xfrm>
            <a:off x="5104078" y="3517346"/>
            <a:ext cx="580975" cy="580975"/>
            <a:chOff x="4608702" y="3285460"/>
            <a:chExt cx="850605" cy="850605"/>
          </a:xfrm>
          <a:solidFill>
            <a:schemeClr val="bg1"/>
          </a:solidFill>
        </p:grpSpPr>
        <p:sp>
          <p:nvSpPr>
            <p:cNvPr id="24" name="Oval 23"/>
            <p:cNvSpPr/>
            <p:nvPr/>
          </p:nvSpPr>
          <p:spPr>
            <a:xfrm>
              <a:off x="4608702" y="3285460"/>
              <a:ext cx="850605" cy="850605"/>
            </a:xfrm>
            <a:prstGeom prst="ellipse">
              <a:avLst/>
            </a:prstGeom>
            <a:solidFill>
              <a:srgbClr val="51A4C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4876670" y="3448538"/>
              <a:ext cx="314668" cy="524449"/>
              <a:chOff x="7843838" y="-1004887"/>
              <a:chExt cx="1314450" cy="2190750"/>
            </a:xfrm>
            <a:grpFill/>
          </p:grpSpPr>
          <p:sp>
            <p:nvSpPr>
              <p:cNvPr id="26" name="Freeform 6"/>
              <p:cNvSpPr>
                <a:spLocks noEditPoints="1"/>
              </p:cNvSpPr>
              <p:nvPr/>
            </p:nvSpPr>
            <p:spPr bwMode="auto">
              <a:xfrm>
                <a:off x="7843838" y="-1004887"/>
                <a:ext cx="1314450" cy="1901825"/>
              </a:xfrm>
              <a:custGeom>
                <a:avLst/>
                <a:gdLst>
                  <a:gd name="T0" fmla="*/ 180 w 379"/>
                  <a:gd name="T1" fmla="*/ 0 h 547"/>
                  <a:gd name="T2" fmla="*/ 0 w 379"/>
                  <a:gd name="T3" fmla="*/ 93 h 547"/>
                  <a:gd name="T4" fmla="*/ 0 w 379"/>
                  <a:gd name="T5" fmla="*/ 453 h 547"/>
                  <a:gd name="T6" fmla="*/ 202 w 379"/>
                  <a:gd name="T7" fmla="*/ 547 h 547"/>
                  <a:gd name="T8" fmla="*/ 379 w 379"/>
                  <a:gd name="T9" fmla="*/ 453 h 547"/>
                  <a:gd name="T10" fmla="*/ 379 w 379"/>
                  <a:gd name="T11" fmla="*/ 93 h 547"/>
                  <a:gd name="T12" fmla="*/ 180 w 379"/>
                  <a:gd name="T13" fmla="*/ 0 h 547"/>
                  <a:gd name="T14" fmla="*/ 352 w 379"/>
                  <a:gd name="T15" fmla="*/ 453 h 547"/>
                  <a:gd name="T16" fmla="*/ 202 w 379"/>
                  <a:gd name="T17" fmla="*/ 519 h 547"/>
                  <a:gd name="T18" fmla="*/ 28 w 379"/>
                  <a:gd name="T19" fmla="*/ 453 h 547"/>
                  <a:gd name="T20" fmla="*/ 28 w 379"/>
                  <a:gd name="T21" fmla="*/ 93 h 547"/>
                  <a:gd name="T22" fmla="*/ 180 w 379"/>
                  <a:gd name="T23" fmla="*/ 27 h 547"/>
                  <a:gd name="T24" fmla="*/ 352 w 379"/>
                  <a:gd name="T25" fmla="*/ 93 h 547"/>
                  <a:gd name="T26" fmla="*/ 352 w 379"/>
                  <a:gd name="T27" fmla="*/ 45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547">
                    <a:moveTo>
                      <a:pt x="180" y="0"/>
                    </a:moveTo>
                    <a:cubicBezTo>
                      <a:pt x="106" y="0"/>
                      <a:pt x="0" y="33"/>
                      <a:pt x="0" y="93"/>
                    </a:cubicBezTo>
                    <a:cubicBezTo>
                      <a:pt x="0" y="453"/>
                      <a:pt x="0" y="453"/>
                      <a:pt x="0" y="453"/>
                    </a:cubicBezTo>
                    <a:cubicBezTo>
                      <a:pt x="0" y="515"/>
                      <a:pt x="102" y="547"/>
                      <a:pt x="202" y="547"/>
                    </a:cubicBezTo>
                    <a:cubicBezTo>
                      <a:pt x="266" y="547"/>
                      <a:pt x="379" y="516"/>
                      <a:pt x="379" y="453"/>
                    </a:cubicBezTo>
                    <a:cubicBezTo>
                      <a:pt x="379" y="93"/>
                      <a:pt x="379" y="93"/>
                      <a:pt x="379" y="93"/>
                    </a:cubicBezTo>
                    <a:cubicBezTo>
                      <a:pt x="379" y="32"/>
                      <a:pt x="277" y="0"/>
                      <a:pt x="180" y="0"/>
                    </a:cubicBezTo>
                    <a:close/>
                    <a:moveTo>
                      <a:pt x="352" y="453"/>
                    </a:moveTo>
                    <a:cubicBezTo>
                      <a:pt x="352" y="487"/>
                      <a:pt x="267" y="519"/>
                      <a:pt x="202" y="519"/>
                    </a:cubicBezTo>
                    <a:cubicBezTo>
                      <a:pt x="107" y="519"/>
                      <a:pt x="28" y="489"/>
                      <a:pt x="28" y="453"/>
                    </a:cubicBezTo>
                    <a:cubicBezTo>
                      <a:pt x="28" y="93"/>
                      <a:pt x="28" y="93"/>
                      <a:pt x="28" y="93"/>
                    </a:cubicBezTo>
                    <a:cubicBezTo>
                      <a:pt x="28" y="58"/>
                      <a:pt x="113" y="27"/>
                      <a:pt x="180" y="27"/>
                    </a:cubicBezTo>
                    <a:cubicBezTo>
                      <a:pt x="271" y="27"/>
                      <a:pt x="352" y="58"/>
                      <a:pt x="352" y="93"/>
                    </a:cubicBezTo>
                    <a:lnTo>
                      <a:pt x="352" y="4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noEditPoints="1"/>
              </p:cNvSpPr>
              <p:nvPr/>
            </p:nvSpPr>
            <p:spPr bwMode="auto">
              <a:xfrm>
                <a:off x="8172451" y="-444500"/>
                <a:ext cx="655638" cy="782638"/>
              </a:xfrm>
              <a:custGeom>
                <a:avLst/>
                <a:gdLst>
                  <a:gd name="T0" fmla="*/ 148 w 189"/>
                  <a:gd name="T1" fmla="*/ 48 h 225"/>
                  <a:gd name="T2" fmla="*/ 132 w 189"/>
                  <a:gd name="T3" fmla="*/ 42 h 225"/>
                  <a:gd name="T4" fmla="*/ 128 w 189"/>
                  <a:gd name="T5" fmla="*/ 42 h 225"/>
                  <a:gd name="T6" fmla="*/ 114 w 189"/>
                  <a:gd name="T7" fmla="*/ 24 h 225"/>
                  <a:gd name="T8" fmla="*/ 109 w 189"/>
                  <a:gd name="T9" fmla="*/ 18 h 225"/>
                  <a:gd name="T10" fmla="*/ 83 w 189"/>
                  <a:gd name="T11" fmla="*/ 0 h 225"/>
                  <a:gd name="T12" fmla="*/ 78 w 189"/>
                  <a:gd name="T13" fmla="*/ 0 h 225"/>
                  <a:gd name="T14" fmla="*/ 56 w 189"/>
                  <a:gd name="T15" fmla="*/ 30 h 225"/>
                  <a:gd name="T16" fmla="*/ 53 w 189"/>
                  <a:gd name="T17" fmla="*/ 57 h 225"/>
                  <a:gd name="T18" fmla="*/ 51 w 189"/>
                  <a:gd name="T19" fmla="*/ 57 h 225"/>
                  <a:gd name="T20" fmla="*/ 45 w 189"/>
                  <a:gd name="T21" fmla="*/ 58 h 225"/>
                  <a:gd name="T22" fmla="*/ 23 w 189"/>
                  <a:gd name="T23" fmla="*/ 83 h 225"/>
                  <a:gd name="T24" fmla="*/ 17 w 189"/>
                  <a:gd name="T25" fmla="*/ 99 h 225"/>
                  <a:gd name="T26" fmla="*/ 7 w 189"/>
                  <a:gd name="T27" fmla="*/ 127 h 225"/>
                  <a:gd name="T28" fmla="*/ 48 w 189"/>
                  <a:gd name="T29" fmla="*/ 214 h 225"/>
                  <a:gd name="T30" fmla="*/ 52 w 189"/>
                  <a:gd name="T31" fmla="*/ 216 h 225"/>
                  <a:gd name="T32" fmla="*/ 97 w 189"/>
                  <a:gd name="T33" fmla="*/ 225 h 225"/>
                  <a:gd name="T34" fmla="*/ 114 w 189"/>
                  <a:gd name="T35" fmla="*/ 224 h 225"/>
                  <a:gd name="T36" fmla="*/ 118 w 189"/>
                  <a:gd name="T37" fmla="*/ 223 h 225"/>
                  <a:gd name="T38" fmla="*/ 124 w 189"/>
                  <a:gd name="T39" fmla="*/ 222 h 225"/>
                  <a:gd name="T40" fmla="*/ 182 w 189"/>
                  <a:gd name="T41" fmla="*/ 160 h 225"/>
                  <a:gd name="T42" fmla="*/ 174 w 189"/>
                  <a:gd name="T43" fmla="*/ 92 h 225"/>
                  <a:gd name="T44" fmla="*/ 148 w 189"/>
                  <a:gd name="T45" fmla="*/ 48 h 225"/>
                  <a:gd name="T46" fmla="*/ 116 w 189"/>
                  <a:gd name="T47" fmla="*/ 196 h 225"/>
                  <a:gd name="T48" fmla="*/ 97 w 189"/>
                  <a:gd name="T49" fmla="*/ 197 h 225"/>
                  <a:gd name="T50" fmla="*/ 61 w 189"/>
                  <a:gd name="T51" fmla="*/ 189 h 225"/>
                  <a:gd name="T52" fmla="*/ 34 w 189"/>
                  <a:gd name="T53" fmla="*/ 132 h 225"/>
                  <a:gd name="T54" fmla="*/ 51 w 189"/>
                  <a:gd name="T55" fmla="*/ 85 h 225"/>
                  <a:gd name="T56" fmla="*/ 62 w 189"/>
                  <a:gd name="T57" fmla="*/ 116 h 225"/>
                  <a:gd name="T58" fmla="*/ 83 w 189"/>
                  <a:gd name="T59" fmla="*/ 27 h 225"/>
                  <a:gd name="T60" fmla="*/ 122 w 189"/>
                  <a:gd name="T61" fmla="*/ 96 h 225"/>
                  <a:gd name="T62" fmla="*/ 132 w 189"/>
                  <a:gd name="T63" fmla="*/ 70 h 225"/>
                  <a:gd name="T64" fmla="*/ 116 w 189"/>
                  <a:gd name="T65" fmla="*/ 1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225">
                    <a:moveTo>
                      <a:pt x="148" y="48"/>
                    </a:moveTo>
                    <a:cubicBezTo>
                      <a:pt x="143" y="44"/>
                      <a:pt x="138" y="42"/>
                      <a:pt x="132" y="42"/>
                    </a:cubicBezTo>
                    <a:cubicBezTo>
                      <a:pt x="131" y="42"/>
                      <a:pt x="129" y="42"/>
                      <a:pt x="128" y="42"/>
                    </a:cubicBezTo>
                    <a:cubicBezTo>
                      <a:pt x="123" y="34"/>
                      <a:pt x="118" y="29"/>
                      <a:pt x="114" y="24"/>
                    </a:cubicBezTo>
                    <a:cubicBezTo>
                      <a:pt x="113" y="22"/>
                      <a:pt x="110" y="19"/>
                      <a:pt x="109" y="18"/>
                    </a:cubicBezTo>
                    <a:cubicBezTo>
                      <a:pt x="105" y="7"/>
                      <a:pt x="95" y="0"/>
                      <a:pt x="83" y="0"/>
                    </a:cubicBezTo>
                    <a:cubicBezTo>
                      <a:pt x="82" y="0"/>
                      <a:pt x="80" y="0"/>
                      <a:pt x="78" y="0"/>
                    </a:cubicBezTo>
                    <a:cubicBezTo>
                      <a:pt x="64" y="3"/>
                      <a:pt x="54" y="16"/>
                      <a:pt x="56" y="30"/>
                    </a:cubicBezTo>
                    <a:cubicBezTo>
                      <a:pt x="56" y="35"/>
                      <a:pt x="55" y="46"/>
                      <a:pt x="53" y="57"/>
                    </a:cubicBezTo>
                    <a:cubicBezTo>
                      <a:pt x="52" y="57"/>
                      <a:pt x="52" y="57"/>
                      <a:pt x="51" y="57"/>
                    </a:cubicBezTo>
                    <a:cubicBezTo>
                      <a:pt x="49" y="57"/>
                      <a:pt x="47" y="58"/>
                      <a:pt x="45" y="58"/>
                    </a:cubicBezTo>
                    <a:cubicBezTo>
                      <a:pt x="33" y="61"/>
                      <a:pt x="24" y="71"/>
                      <a:pt x="23" y="83"/>
                    </a:cubicBezTo>
                    <a:cubicBezTo>
                      <a:pt x="23" y="87"/>
                      <a:pt x="20" y="93"/>
                      <a:pt x="17" y="99"/>
                    </a:cubicBezTo>
                    <a:cubicBezTo>
                      <a:pt x="14" y="107"/>
                      <a:pt x="9" y="116"/>
                      <a:pt x="7" y="127"/>
                    </a:cubicBezTo>
                    <a:cubicBezTo>
                      <a:pt x="0" y="162"/>
                      <a:pt x="17" y="197"/>
                      <a:pt x="48" y="214"/>
                    </a:cubicBezTo>
                    <a:cubicBezTo>
                      <a:pt x="49" y="215"/>
                      <a:pt x="50" y="215"/>
                      <a:pt x="52" y="216"/>
                    </a:cubicBezTo>
                    <a:cubicBezTo>
                      <a:pt x="69" y="222"/>
                      <a:pt x="83" y="225"/>
                      <a:pt x="97" y="225"/>
                    </a:cubicBezTo>
                    <a:cubicBezTo>
                      <a:pt x="103" y="225"/>
                      <a:pt x="109" y="224"/>
                      <a:pt x="114" y="224"/>
                    </a:cubicBezTo>
                    <a:cubicBezTo>
                      <a:pt x="118" y="223"/>
                      <a:pt x="118" y="223"/>
                      <a:pt x="118" y="223"/>
                    </a:cubicBezTo>
                    <a:cubicBezTo>
                      <a:pt x="120" y="223"/>
                      <a:pt x="122" y="223"/>
                      <a:pt x="124" y="222"/>
                    </a:cubicBezTo>
                    <a:cubicBezTo>
                      <a:pt x="156" y="213"/>
                      <a:pt x="176" y="191"/>
                      <a:pt x="182" y="160"/>
                    </a:cubicBezTo>
                    <a:cubicBezTo>
                      <a:pt x="187" y="135"/>
                      <a:pt x="181" y="109"/>
                      <a:pt x="174" y="92"/>
                    </a:cubicBezTo>
                    <a:cubicBezTo>
                      <a:pt x="172" y="84"/>
                      <a:pt x="161" y="58"/>
                      <a:pt x="148" y="48"/>
                    </a:cubicBezTo>
                    <a:close/>
                    <a:moveTo>
                      <a:pt x="116" y="196"/>
                    </a:moveTo>
                    <a:cubicBezTo>
                      <a:pt x="109" y="196"/>
                      <a:pt x="103" y="197"/>
                      <a:pt x="97" y="197"/>
                    </a:cubicBezTo>
                    <a:cubicBezTo>
                      <a:pt x="87" y="197"/>
                      <a:pt x="77" y="195"/>
                      <a:pt x="61" y="189"/>
                    </a:cubicBezTo>
                    <a:cubicBezTo>
                      <a:pt x="40" y="178"/>
                      <a:pt x="30" y="155"/>
                      <a:pt x="34" y="132"/>
                    </a:cubicBezTo>
                    <a:cubicBezTo>
                      <a:pt x="38" y="116"/>
                      <a:pt x="50" y="102"/>
                      <a:pt x="51" y="85"/>
                    </a:cubicBezTo>
                    <a:cubicBezTo>
                      <a:pt x="56" y="94"/>
                      <a:pt x="62" y="106"/>
                      <a:pt x="62" y="116"/>
                    </a:cubicBezTo>
                    <a:cubicBezTo>
                      <a:pt x="77" y="97"/>
                      <a:pt x="85" y="45"/>
                      <a:pt x="83" y="27"/>
                    </a:cubicBezTo>
                    <a:cubicBezTo>
                      <a:pt x="87" y="40"/>
                      <a:pt x="112" y="54"/>
                      <a:pt x="122" y="96"/>
                    </a:cubicBezTo>
                    <a:cubicBezTo>
                      <a:pt x="129" y="90"/>
                      <a:pt x="135" y="77"/>
                      <a:pt x="132" y="70"/>
                    </a:cubicBezTo>
                    <a:cubicBezTo>
                      <a:pt x="142" y="77"/>
                      <a:pt x="189" y="175"/>
                      <a:pt x="116"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p:cNvSpPr>
              <p:nvPr/>
            </p:nvSpPr>
            <p:spPr bwMode="auto">
              <a:xfrm>
                <a:off x="8172451" y="925513"/>
                <a:ext cx="655638" cy="260350"/>
              </a:xfrm>
              <a:custGeom>
                <a:avLst/>
                <a:gdLst>
                  <a:gd name="T0" fmla="*/ 99 w 189"/>
                  <a:gd name="T1" fmla="*/ 27 h 75"/>
                  <a:gd name="T2" fmla="*/ 0 w 189"/>
                  <a:gd name="T3" fmla="*/ 27 h 75"/>
                  <a:gd name="T4" fmla="*/ 95 w 189"/>
                  <a:gd name="T5" fmla="*/ 75 h 75"/>
                  <a:gd name="T6" fmla="*/ 189 w 189"/>
                  <a:gd name="T7" fmla="*/ 27 h 75"/>
                  <a:gd name="T8" fmla="*/ 99 w 189"/>
                  <a:gd name="T9" fmla="*/ 27 h 75"/>
                </a:gdLst>
                <a:ahLst/>
                <a:cxnLst>
                  <a:cxn ang="0">
                    <a:pos x="T0" y="T1"/>
                  </a:cxn>
                  <a:cxn ang="0">
                    <a:pos x="T2" y="T3"/>
                  </a:cxn>
                  <a:cxn ang="0">
                    <a:pos x="T4" y="T5"/>
                  </a:cxn>
                  <a:cxn ang="0">
                    <a:pos x="T6" y="T7"/>
                  </a:cxn>
                  <a:cxn ang="0">
                    <a:pos x="T8" y="T9"/>
                  </a:cxn>
                </a:cxnLst>
                <a:rect l="0" t="0" r="r" b="b"/>
                <a:pathLst>
                  <a:path w="189" h="75">
                    <a:moveTo>
                      <a:pt x="99" y="27"/>
                    </a:moveTo>
                    <a:cubicBezTo>
                      <a:pt x="51" y="27"/>
                      <a:pt x="0" y="0"/>
                      <a:pt x="0" y="27"/>
                    </a:cubicBezTo>
                    <a:cubicBezTo>
                      <a:pt x="0" y="53"/>
                      <a:pt x="43" y="75"/>
                      <a:pt x="95" y="75"/>
                    </a:cubicBezTo>
                    <a:cubicBezTo>
                      <a:pt x="147" y="75"/>
                      <a:pt x="189" y="53"/>
                      <a:pt x="189" y="27"/>
                    </a:cubicBezTo>
                    <a:cubicBezTo>
                      <a:pt x="189" y="0"/>
                      <a:pt x="146" y="27"/>
                      <a:pt x="9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9" name="Group 28"/>
          <p:cNvGrpSpPr/>
          <p:nvPr/>
        </p:nvGrpSpPr>
        <p:grpSpPr>
          <a:xfrm>
            <a:off x="5775424" y="4115122"/>
            <a:ext cx="580975" cy="580975"/>
            <a:chOff x="3566711" y="4146698"/>
            <a:chExt cx="850605" cy="850605"/>
          </a:xfrm>
          <a:solidFill>
            <a:schemeClr val="bg1"/>
          </a:solidFill>
        </p:grpSpPr>
        <p:sp>
          <p:nvSpPr>
            <p:cNvPr id="30" name="Oval 29"/>
            <p:cNvSpPr/>
            <p:nvPr/>
          </p:nvSpPr>
          <p:spPr>
            <a:xfrm>
              <a:off x="3566711" y="4146698"/>
              <a:ext cx="850605" cy="85060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3861938" y="4334133"/>
              <a:ext cx="260151" cy="475735"/>
              <a:chOff x="6596063" y="-955675"/>
              <a:chExt cx="1195388" cy="2185988"/>
            </a:xfrm>
            <a:grpFill/>
          </p:grpSpPr>
          <p:sp>
            <p:nvSpPr>
              <p:cNvPr id="32" name="Freeform 11"/>
              <p:cNvSpPr>
                <a:spLocks noEditPoints="1"/>
              </p:cNvSpPr>
              <p:nvPr/>
            </p:nvSpPr>
            <p:spPr bwMode="auto">
              <a:xfrm>
                <a:off x="6596063" y="-955675"/>
                <a:ext cx="1195388" cy="1890713"/>
              </a:xfrm>
              <a:custGeom>
                <a:avLst/>
                <a:gdLst>
                  <a:gd name="T0" fmla="*/ 274 w 345"/>
                  <a:gd name="T1" fmla="*/ 544 h 544"/>
                  <a:gd name="T2" fmla="*/ 71 w 345"/>
                  <a:gd name="T3" fmla="*/ 544 h 544"/>
                  <a:gd name="T4" fmla="*/ 0 w 345"/>
                  <a:gd name="T5" fmla="*/ 473 h 544"/>
                  <a:gd name="T6" fmla="*/ 0 w 345"/>
                  <a:gd name="T7" fmla="*/ 71 h 544"/>
                  <a:gd name="T8" fmla="*/ 71 w 345"/>
                  <a:gd name="T9" fmla="*/ 0 h 544"/>
                  <a:gd name="T10" fmla="*/ 274 w 345"/>
                  <a:gd name="T11" fmla="*/ 0 h 544"/>
                  <a:gd name="T12" fmla="*/ 345 w 345"/>
                  <a:gd name="T13" fmla="*/ 71 h 544"/>
                  <a:gd name="T14" fmla="*/ 345 w 345"/>
                  <a:gd name="T15" fmla="*/ 473 h 544"/>
                  <a:gd name="T16" fmla="*/ 274 w 345"/>
                  <a:gd name="T17" fmla="*/ 544 h 544"/>
                  <a:gd name="T18" fmla="*/ 71 w 345"/>
                  <a:gd name="T19" fmla="*/ 30 h 544"/>
                  <a:gd name="T20" fmla="*/ 31 w 345"/>
                  <a:gd name="T21" fmla="*/ 71 h 544"/>
                  <a:gd name="T22" fmla="*/ 31 w 345"/>
                  <a:gd name="T23" fmla="*/ 473 h 544"/>
                  <a:gd name="T24" fmla="*/ 71 w 345"/>
                  <a:gd name="T25" fmla="*/ 514 h 544"/>
                  <a:gd name="T26" fmla="*/ 274 w 345"/>
                  <a:gd name="T27" fmla="*/ 514 h 544"/>
                  <a:gd name="T28" fmla="*/ 314 w 345"/>
                  <a:gd name="T29" fmla="*/ 473 h 544"/>
                  <a:gd name="T30" fmla="*/ 314 w 345"/>
                  <a:gd name="T31" fmla="*/ 71 h 544"/>
                  <a:gd name="T32" fmla="*/ 274 w 345"/>
                  <a:gd name="T33" fmla="*/ 30 h 544"/>
                  <a:gd name="T34" fmla="*/ 71 w 345"/>
                  <a:gd name="T35" fmla="*/ 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544">
                    <a:moveTo>
                      <a:pt x="274" y="544"/>
                    </a:moveTo>
                    <a:cubicBezTo>
                      <a:pt x="71" y="544"/>
                      <a:pt x="71" y="544"/>
                      <a:pt x="71" y="544"/>
                    </a:cubicBezTo>
                    <a:cubicBezTo>
                      <a:pt x="32" y="544"/>
                      <a:pt x="0" y="513"/>
                      <a:pt x="0" y="473"/>
                    </a:cubicBezTo>
                    <a:cubicBezTo>
                      <a:pt x="0" y="71"/>
                      <a:pt x="0" y="71"/>
                      <a:pt x="0" y="71"/>
                    </a:cubicBezTo>
                    <a:cubicBezTo>
                      <a:pt x="0" y="32"/>
                      <a:pt x="32" y="0"/>
                      <a:pt x="71" y="0"/>
                    </a:cubicBezTo>
                    <a:cubicBezTo>
                      <a:pt x="274" y="0"/>
                      <a:pt x="274" y="0"/>
                      <a:pt x="274" y="0"/>
                    </a:cubicBezTo>
                    <a:cubicBezTo>
                      <a:pt x="313" y="0"/>
                      <a:pt x="345" y="32"/>
                      <a:pt x="345" y="71"/>
                    </a:cubicBezTo>
                    <a:cubicBezTo>
                      <a:pt x="345" y="473"/>
                      <a:pt x="345" y="473"/>
                      <a:pt x="345" y="473"/>
                    </a:cubicBezTo>
                    <a:cubicBezTo>
                      <a:pt x="345" y="513"/>
                      <a:pt x="313" y="544"/>
                      <a:pt x="274" y="544"/>
                    </a:cubicBezTo>
                    <a:close/>
                    <a:moveTo>
                      <a:pt x="71" y="30"/>
                    </a:moveTo>
                    <a:cubicBezTo>
                      <a:pt x="49" y="30"/>
                      <a:pt x="31" y="49"/>
                      <a:pt x="31" y="71"/>
                    </a:cubicBezTo>
                    <a:cubicBezTo>
                      <a:pt x="31" y="473"/>
                      <a:pt x="31" y="473"/>
                      <a:pt x="31" y="473"/>
                    </a:cubicBezTo>
                    <a:cubicBezTo>
                      <a:pt x="31" y="496"/>
                      <a:pt x="49" y="514"/>
                      <a:pt x="71" y="514"/>
                    </a:cubicBezTo>
                    <a:cubicBezTo>
                      <a:pt x="274" y="514"/>
                      <a:pt x="274" y="514"/>
                      <a:pt x="274" y="514"/>
                    </a:cubicBezTo>
                    <a:cubicBezTo>
                      <a:pt x="296" y="514"/>
                      <a:pt x="314" y="496"/>
                      <a:pt x="314" y="473"/>
                    </a:cubicBezTo>
                    <a:cubicBezTo>
                      <a:pt x="314" y="71"/>
                      <a:pt x="314" y="71"/>
                      <a:pt x="314" y="71"/>
                    </a:cubicBezTo>
                    <a:cubicBezTo>
                      <a:pt x="314" y="49"/>
                      <a:pt x="296" y="30"/>
                      <a:pt x="274" y="30"/>
                    </a:cubicBezTo>
                    <a:lnTo>
                      <a:pt x="71" y="30"/>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p:cNvSpPr>
                <a:spLocks noEditPoints="1"/>
              </p:cNvSpPr>
              <p:nvPr/>
            </p:nvSpPr>
            <p:spPr bwMode="auto">
              <a:xfrm>
                <a:off x="6786563" y="-225425"/>
                <a:ext cx="430213" cy="434975"/>
              </a:xfrm>
              <a:custGeom>
                <a:avLst/>
                <a:gdLst>
                  <a:gd name="T0" fmla="*/ 62 w 124"/>
                  <a:gd name="T1" fmla="*/ 0 h 125"/>
                  <a:gd name="T2" fmla="*/ 0 w 124"/>
                  <a:gd name="T3" fmla="*/ 62 h 125"/>
                  <a:gd name="T4" fmla="*/ 62 w 124"/>
                  <a:gd name="T5" fmla="*/ 125 h 125"/>
                  <a:gd name="T6" fmla="*/ 124 w 124"/>
                  <a:gd name="T7" fmla="*/ 62 h 125"/>
                  <a:gd name="T8" fmla="*/ 62 w 124"/>
                  <a:gd name="T9" fmla="*/ 0 h 125"/>
                  <a:gd name="T10" fmla="*/ 62 w 124"/>
                  <a:gd name="T11" fmla="*/ 93 h 125"/>
                  <a:gd name="T12" fmla="*/ 31 w 124"/>
                  <a:gd name="T13" fmla="*/ 62 h 125"/>
                  <a:gd name="T14" fmla="*/ 62 w 124"/>
                  <a:gd name="T15" fmla="*/ 31 h 125"/>
                  <a:gd name="T16" fmla="*/ 93 w 124"/>
                  <a:gd name="T17" fmla="*/ 62 h 125"/>
                  <a:gd name="T18" fmla="*/ 62 w 124"/>
                  <a:gd name="T19"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5">
                    <a:moveTo>
                      <a:pt x="62" y="0"/>
                    </a:moveTo>
                    <a:cubicBezTo>
                      <a:pt x="28" y="0"/>
                      <a:pt x="0" y="28"/>
                      <a:pt x="0" y="62"/>
                    </a:cubicBezTo>
                    <a:cubicBezTo>
                      <a:pt x="0" y="97"/>
                      <a:pt x="28" y="125"/>
                      <a:pt x="62" y="125"/>
                    </a:cubicBezTo>
                    <a:cubicBezTo>
                      <a:pt x="96" y="125"/>
                      <a:pt x="124" y="97"/>
                      <a:pt x="124" y="62"/>
                    </a:cubicBezTo>
                    <a:cubicBezTo>
                      <a:pt x="124" y="28"/>
                      <a:pt x="96" y="0"/>
                      <a:pt x="62" y="0"/>
                    </a:cubicBezTo>
                    <a:close/>
                    <a:moveTo>
                      <a:pt x="62" y="93"/>
                    </a:moveTo>
                    <a:cubicBezTo>
                      <a:pt x="45" y="93"/>
                      <a:pt x="31" y="79"/>
                      <a:pt x="31" y="62"/>
                    </a:cubicBezTo>
                    <a:cubicBezTo>
                      <a:pt x="31" y="45"/>
                      <a:pt x="45" y="31"/>
                      <a:pt x="62" y="31"/>
                    </a:cubicBezTo>
                    <a:cubicBezTo>
                      <a:pt x="79" y="31"/>
                      <a:pt x="93" y="45"/>
                      <a:pt x="93" y="62"/>
                    </a:cubicBezTo>
                    <a:cubicBezTo>
                      <a:pt x="93" y="79"/>
                      <a:pt x="79" y="93"/>
                      <a:pt x="62" y="93"/>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p:cNvSpPr>
                <a:spLocks/>
              </p:cNvSpPr>
              <p:nvPr/>
            </p:nvSpPr>
            <p:spPr bwMode="auto">
              <a:xfrm>
                <a:off x="6605588" y="1066800"/>
                <a:ext cx="1185863" cy="163513"/>
              </a:xfrm>
              <a:custGeom>
                <a:avLst/>
                <a:gdLst>
                  <a:gd name="T0" fmla="*/ 23 w 342"/>
                  <a:gd name="T1" fmla="*/ 0 h 47"/>
                  <a:gd name="T2" fmla="*/ 319 w 342"/>
                  <a:gd name="T3" fmla="*/ 0 h 47"/>
                  <a:gd name="T4" fmla="*/ 342 w 342"/>
                  <a:gd name="T5" fmla="*/ 23 h 47"/>
                  <a:gd name="T6" fmla="*/ 319 w 342"/>
                  <a:gd name="T7" fmla="*/ 47 h 47"/>
                  <a:gd name="T8" fmla="*/ 23 w 342"/>
                  <a:gd name="T9" fmla="*/ 47 h 47"/>
                  <a:gd name="T10" fmla="*/ 0 w 342"/>
                  <a:gd name="T11" fmla="*/ 23 h 47"/>
                  <a:gd name="T12" fmla="*/ 23 w 342"/>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42" h="47">
                    <a:moveTo>
                      <a:pt x="23" y="0"/>
                    </a:moveTo>
                    <a:cubicBezTo>
                      <a:pt x="319" y="0"/>
                      <a:pt x="319" y="0"/>
                      <a:pt x="319" y="0"/>
                    </a:cubicBezTo>
                    <a:cubicBezTo>
                      <a:pt x="332" y="0"/>
                      <a:pt x="342" y="11"/>
                      <a:pt x="342" y="23"/>
                    </a:cubicBezTo>
                    <a:cubicBezTo>
                      <a:pt x="342" y="36"/>
                      <a:pt x="332" y="47"/>
                      <a:pt x="319" y="47"/>
                    </a:cubicBezTo>
                    <a:cubicBezTo>
                      <a:pt x="23" y="47"/>
                      <a:pt x="23" y="47"/>
                      <a:pt x="23" y="47"/>
                    </a:cubicBezTo>
                    <a:cubicBezTo>
                      <a:pt x="11" y="47"/>
                      <a:pt x="0" y="36"/>
                      <a:pt x="0" y="23"/>
                    </a:cubicBezTo>
                    <a:cubicBezTo>
                      <a:pt x="0" y="11"/>
                      <a:pt x="11" y="0"/>
                      <a:pt x="23"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5" name="Group 34"/>
          <p:cNvGrpSpPr/>
          <p:nvPr/>
        </p:nvGrpSpPr>
        <p:grpSpPr>
          <a:xfrm>
            <a:off x="4729080" y="1740822"/>
            <a:ext cx="580975" cy="580975"/>
            <a:chOff x="6639520" y="3285460"/>
            <a:chExt cx="850605" cy="850605"/>
          </a:xfrm>
          <a:solidFill>
            <a:schemeClr val="bg1"/>
          </a:solidFill>
        </p:grpSpPr>
        <p:sp>
          <p:nvSpPr>
            <p:cNvPr id="36" name="Oval 35"/>
            <p:cNvSpPr/>
            <p:nvPr/>
          </p:nvSpPr>
          <p:spPr>
            <a:xfrm>
              <a:off x="6639520" y="3285460"/>
              <a:ext cx="850605" cy="850605"/>
            </a:xfrm>
            <a:prstGeom prst="ellipse">
              <a:avLst/>
            </a:prstGeom>
            <a:solidFill>
              <a:srgbClr val="51A4C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5"/>
            <p:cNvSpPr>
              <a:spLocks noEditPoints="1"/>
            </p:cNvSpPr>
            <p:nvPr/>
          </p:nvSpPr>
          <p:spPr bwMode="auto">
            <a:xfrm>
              <a:off x="6889246" y="3431626"/>
              <a:ext cx="351152" cy="558272"/>
            </a:xfrm>
            <a:custGeom>
              <a:avLst/>
              <a:gdLst>
                <a:gd name="T0" fmla="*/ 211 w 423"/>
                <a:gd name="T1" fmla="*/ 0 h 671"/>
                <a:gd name="T2" fmla="*/ 29 w 423"/>
                <a:gd name="T3" fmla="*/ 315 h 671"/>
                <a:gd name="T4" fmla="*/ 112 w 423"/>
                <a:gd name="T5" fmla="*/ 468 h 671"/>
                <a:gd name="T6" fmla="*/ 131 w 423"/>
                <a:gd name="T7" fmla="*/ 491 h 671"/>
                <a:gd name="T8" fmla="*/ 127 w 423"/>
                <a:gd name="T9" fmla="*/ 546 h 671"/>
                <a:gd name="T10" fmla="*/ 137 w 423"/>
                <a:gd name="T11" fmla="*/ 605 h 671"/>
                <a:gd name="T12" fmla="*/ 284 w 423"/>
                <a:gd name="T13" fmla="*/ 605 h 671"/>
                <a:gd name="T14" fmla="*/ 295 w 423"/>
                <a:gd name="T15" fmla="*/ 546 h 671"/>
                <a:gd name="T16" fmla="*/ 292 w 423"/>
                <a:gd name="T17" fmla="*/ 491 h 671"/>
                <a:gd name="T18" fmla="*/ 311 w 423"/>
                <a:gd name="T19" fmla="*/ 468 h 671"/>
                <a:gd name="T20" fmla="*/ 394 w 423"/>
                <a:gd name="T21" fmla="*/ 315 h 671"/>
                <a:gd name="T22" fmla="*/ 211 w 423"/>
                <a:gd name="T23" fmla="*/ 650 h 671"/>
                <a:gd name="T24" fmla="*/ 267 w 423"/>
                <a:gd name="T25" fmla="*/ 604 h 671"/>
                <a:gd name="T26" fmla="*/ 267 w 423"/>
                <a:gd name="T27" fmla="*/ 582 h 671"/>
                <a:gd name="T28" fmla="*/ 137 w 423"/>
                <a:gd name="T29" fmla="*/ 572 h 671"/>
                <a:gd name="T30" fmla="*/ 267 w 423"/>
                <a:gd name="T31" fmla="*/ 559 h 671"/>
                <a:gd name="T32" fmla="*/ 267 w 423"/>
                <a:gd name="T33" fmla="*/ 582 h 671"/>
                <a:gd name="T34" fmla="*/ 156 w 423"/>
                <a:gd name="T35" fmla="*/ 537 h 671"/>
                <a:gd name="T36" fmla="*/ 156 w 423"/>
                <a:gd name="T37" fmla="*/ 514 h 671"/>
                <a:gd name="T38" fmla="*/ 285 w 423"/>
                <a:gd name="T39" fmla="*/ 519 h 671"/>
                <a:gd name="T40" fmla="*/ 357 w 423"/>
                <a:gd name="T41" fmla="*/ 294 h 671"/>
                <a:gd name="T42" fmla="*/ 275 w 423"/>
                <a:gd name="T43" fmla="*/ 445 h 671"/>
                <a:gd name="T44" fmla="*/ 254 w 423"/>
                <a:gd name="T45" fmla="*/ 462 h 671"/>
                <a:gd name="T46" fmla="*/ 254 w 423"/>
                <a:gd name="T47" fmla="*/ 325 h 671"/>
                <a:gd name="T48" fmla="*/ 233 w 423"/>
                <a:gd name="T49" fmla="*/ 462 h 671"/>
                <a:gd name="T50" fmla="*/ 180 w 423"/>
                <a:gd name="T51" fmla="*/ 335 h 671"/>
                <a:gd name="T52" fmla="*/ 158 w 423"/>
                <a:gd name="T53" fmla="*/ 337 h 671"/>
                <a:gd name="T54" fmla="*/ 150 w 423"/>
                <a:gd name="T55" fmla="*/ 450 h 671"/>
                <a:gd name="T56" fmla="*/ 68 w 423"/>
                <a:gd name="T57" fmla="*/ 299 h 671"/>
                <a:gd name="T58" fmla="*/ 42 w 423"/>
                <a:gd name="T59" fmla="*/ 210 h 671"/>
                <a:gd name="T60" fmla="*/ 380 w 423"/>
                <a:gd name="T61" fmla="*/ 210 h 671"/>
                <a:gd name="T62" fmla="*/ 178 w 423"/>
                <a:gd name="T63" fmla="*/ 78 h 671"/>
                <a:gd name="T64" fmla="*/ 92 w 423"/>
                <a:gd name="T65" fmla="*/ 167 h 671"/>
                <a:gd name="T66" fmla="*/ 106 w 423"/>
                <a:gd name="T67" fmla="*/ 162 h 671"/>
                <a:gd name="T68" fmla="*/ 191 w 423"/>
                <a:gd name="T69" fmla="*/ 8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671">
                  <a:moveTo>
                    <a:pt x="423" y="210"/>
                  </a:moveTo>
                  <a:cubicBezTo>
                    <a:pt x="423" y="94"/>
                    <a:pt x="328" y="0"/>
                    <a:pt x="211" y="0"/>
                  </a:cubicBezTo>
                  <a:cubicBezTo>
                    <a:pt x="95" y="0"/>
                    <a:pt x="0" y="94"/>
                    <a:pt x="0" y="210"/>
                  </a:cubicBezTo>
                  <a:cubicBezTo>
                    <a:pt x="0" y="248"/>
                    <a:pt x="10" y="284"/>
                    <a:pt x="29" y="315"/>
                  </a:cubicBezTo>
                  <a:cubicBezTo>
                    <a:pt x="28" y="315"/>
                    <a:pt x="28" y="315"/>
                    <a:pt x="28" y="315"/>
                  </a:cubicBezTo>
                  <a:cubicBezTo>
                    <a:pt x="112" y="468"/>
                    <a:pt x="112" y="468"/>
                    <a:pt x="112" y="468"/>
                  </a:cubicBezTo>
                  <a:cubicBezTo>
                    <a:pt x="112" y="468"/>
                    <a:pt x="112" y="468"/>
                    <a:pt x="112" y="468"/>
                  </a:cubicBezTo>
                  <a:cubicBezTo>
                    <a:pt x="116" y="477"/>
                    <a:pt x="123" y="484"/>
                    <a:pt x="131" y="491"/>
                  </a:cubicBezTo>
                  <a:cubicBezTo>
                    <a:pt x="122" y="497"/>
                    <a:pt x="116" y="508"/>
                    <a:pt x="116" y="519"/>
                  </a:cubicBezTo>
                  <a:cubicBezTo>
                    <a:pt x="116" y="530"/>
                    <a:pt x="120" y="539"/>
                    <a:pt x="127" y="546"/>
                  </a:cubicBezTo>
                  <a:cubicBezTo>
                    <a:pt x="120" y="552"/>
                    <a:pt x="116" y="562"/>
                    <a:pt x="116" y="572"/>
                  </a:cubicBezTo>
                  <a:cubicBezTo>
                    <a:pt x="116" y="586"/>
                    <a:pt x="125" y="599"/>
                    <a:pt x="137" y="605"/>
                  </a:cubicBezTo>
                  <a:cubicBezTo>
                    <a:pt x="141" y="642"/>
                    <a:pt x="172" y="671"/>
                    <a:pt x="211" y="671"/>
                  </a:cubicBezTo>
                  <a:cubicBezTo>
                    <a:pt x="249" y="671"/>
                    <a:pt x="280" y="642"/>
                    <a:pt x="284" y="605"/>
                  </a:cubicBezTo>
                  <a:cubicBezTo>
                    <a:pt x="297" y="600"/>
                    <a:pt x="306" y="587"/>
                    <a:pt x="306" y="572"/>
                  </a:cubicBezTo>
                  <a:cubicBezTo>
                    <a:pt x="306" y="562"/>
                    <a:pt x="302" y="552"/>
                    <a:pt x="295" y="546"/>
                  </a:cubicBezTo>
                  <a:cubicBezTo>
                    <a:pt x="302" y="539"/>
                    <a:pt x="306" y="530"/>
                    <a:pt x="306" y="519"/>
                  </a:cubicBezTo>
                  <a:cubicBezTo>
                    <a:pt x="306" y="508"/>
                    <a:pt x="301" y="497"/>
                    <a:pt x="292" y="491"/>
                  </a:cubicBezTo>
                  <a:cubicBezTo>
                    <a:pt x="300" y="484"/>
                    <a:pt x="306" y="477"/>
                    <a:pt x="311" y="468"/>
                  </a:cubicBezTo>
                  <a:cubicBezTo>
                    <a:pt x="311" y="468"/>
                    <a:pt x="311" y="468"/>
                    <a:pt x="311" y="468"/>
                  </a:cubicBezTo>
                  <a:cubicBezTo>
                    <a:pt x="394" y="315"/>
                    <a:pt x="394" y="315"/>
                    <a:pt x="394" y="315"/>
                  </a:cubicBezTo>
                  <a:cubicBezTo>
                    <a:pt x="394" y="315"/>
                    <a:pt x="394" y="315"/>
                    <a:pt x="394" y="315"/>
                  </a:cubicBezTo>
                  <a:cubicBezTo>
                    <a:pt x="412" y="284"/>
                    <a:pt x="423" y="248"/>
                    <a:pt x="423" y="210"/>
                  </a:cubicBezTo>
                  <a:close/>
                  <a:moveTo>
                    <a:pt x="211" y="650"/>
                  </a:moveTo>
                  <a:cubicBezTo>
                    <a:pt x="185" y="650"/>
                    <a:pt x="161" y="628"/>
                    <a:pt x="156" y="604"/>
                  </a:cubicBezTo>
                  <a:cubicBezTo>
                    <a:pt x="267" y="604"/>
                    <a:pt x="267" y="604"/>
                    <a:pt x="267" y="604"/>
                  </a:cubicBezTo>
                  <a:cubicBezTo>
                    <a:pt x="262" y="628"/>
                    <a:pt x="236" y="650"/>
                    <a:pt x="211" y="650"/>
                  </a:cubicBezTo>
                  <a:close/>
                  <a:moveTo>
                    <a:pt x="267" y="582"/>
                  </a:moveTo>
                  <a:cubicBezTo>
                    <a:pt x="156" y="582"/>
                    <a:pt x="156" y="582"/>
                    <a:pt x="156" y="582"/>
                  </a:cubicBezTo>
                  <a:cubicBezTo>
                    <a:pt x="147" y="582"/>
                    <a:pt x="137" y="581"/>
                    <a:pt x="137" y="572"/>
                  </a:cubicBezTo>
                  <a:cubicBezTo>
                    <a:pt x="137" y="563"/>
                    <a:pt x="147" y="559"/>
                    <a:pt x="156" y="559"/>
                  </a:cubicBezTo>
                  <a:cubicBezTo>
                    <a:pt x="267" y="559"/>
                    <a:pt x="267" y="559"/>
                    <a:pt x="267" y="559"/>
                  </a:cubicBezTo>
                  <a:cubicBezTo>
                    <a:pt x="276" y="559"/>
                    <a:pt x="285" y="563"/>
                    <a:pt x="285" y="572"/>
                  </a:cubicBezTo>
                  <a:cubicBezTo>
                    <a:pt x="285" y="581"/>
                    <a:pt x="276" y="582"/>
                    <a:pt x="267" y="582"/>
                  </a:cubicBezTo>
                  <a:close/>
                  <a:moveTo>
                    <a:pt x="267" y="537"/>
                  </a:moveTo>
                  <a:cubicBezTo>
                    <a:pt x="156" y="537"/>
                    <a:pt x="156" y="537"/>
                    <a:pt x="156" y="537"/>
                  </a:cubicBezTo>
                  <a:cubicBezTo>
                    <a:pt x="147" y="537"/>
                    <a:pt x="137" y="528"/>
                    <a:pt x="137" y="519"/>
                  </a:cubicBezTo>
                  <a:cubicBezTo>
                    <a:pt x="137" y="511"/>
                    <a:pt x="147" y="514"/>
                    <a:pt x="156" y="514"/>
                  </a:cubicBezTo>
                  <a:cubicBezTo>
                    <a:pt x="267" y="514"/>
                    <a:pt x="267" y="514"/>
                    <a:pt x="267" y="514"/>
                  </a:cubicBezTo>
                  <a:cubicBezTo>
                    <a:pt x="276" y="514"/>
                    <a:pt x="285" y="511"/>
                    <a:pt x="285" y="519"/>
                  </a:cubicBezTo>
                  <a:cubicBezTo>
                    <a:pt x="285" y="528"/>
                    <a:pt x="276" y="537"/>
                    <a:pt x="267" y="537"/>
                  </a:cubicBezTo>
                  <a:close/>
                  <a:moveTo>
                    <a:pt x="357" y="294"/>
                  </a:moveTo>
                  <a:cubicBezTo>
                    <a:pt x="356" y="296"/>
                    <a:pt x="355" y="298"/>
                    <a:pt x="355" y="299"/>
                  </a:cubicBezTo>
                  <a:cubicBezTo>
                    <a:pt x="275" y="445"/>
                    <a:pt x="275" y="445"/>
                    <a:pt x="275" y="445"/>
                  </a:cubicBezTo>
                  <a:cubicBezTo>
                    <a:pt x="274" y="446"/>
                    <a:pt x="273" y="448"/>
                    <a:pt x="273" y="450"/>
                  </a:cubicBezTo>
                  <a:cubicBezTo>
                    <a:pt x="270" y="455"/>
                    <a:pt x="264" y="461"/>
                    <a:pt x="254" y="462"/>
                  </a:cubicBezTo>
                  <a:cubicBezTo>
                    <a:pt x="264" y="337"/>
                    <a:pt x="264" y="337"/>
                    <a:pt x="264" y="337"/>
                  </a:cubicBezTo>
                  <a:cubicBezTo>
                    <a:pt x="264" y="331"/>
                    <a:pt x="260" y="326"/>
                    <a:pt x="254" y="325"/>
                  </a:cubicBezTo>
                  <a:cubicBezTo>
                    <a:pt x="248" y="325"/>
                    <a:pt x="243" y="329"/>
                    <a:pt x="243" y="335"/>
                  </a:cubicBezTo>
                  <a:cubicBezTo>
                    <a:pt x="233" y="462"/>
                    <a:pt x="233" y="462"/>
                    <a:pt x="233" y="462"/>
                  </a:cubicBezTo>
                  <a:cubicBezTo>
                    <a:pt x="189" y="462"/>
                    <a:pt x="189" y="462"/>
                    <a:pt x="189" y="462"/>
                  </a:cubicBezTo>
                  <a:cubicBezTo>
                    <a:pt x="180" y="335"/>
                    <a:pt x="180" y="335"/>
                    <a:pt x="180" y="335"/>
                  </a:cubicBezTo>
                  <a:cubicBezTo>
                    <a:pt x="179" y="329"/>
                    <a:pt x="174" y="325"/>
                    <a:pt x="168" y="325"/>
                  </a:cubicBezTo>
                  <a:cubicBezTo>
                    <a:pt x="162" y="326"/>
                    <a:pt x="158" y="331"/>
                    <a:pt x="158" y="337"/>
                  </a:cubicBezTo>
                  <a:cubicBezTo>
                    <a:pt x="168" y="462"/>
                    <a:pt x="168" y="462"/>
                    <a:pt x="168" y="462"/>
                  </a:cubicBezTo>
                  <a:cubicBezTo>
                    <a:pt x="159" y="461"/>
                    <a:pt x="153" y="455"/>
                    <a:pt x="150" y="450"/>
                  </a:cubicBezTo>
                  <a:cubicBezTo>
                    <a:pt x="149" y="448"/>
                    <a:pt x="149" y="447"/>
                    <a:pt x="148" y="446"/>
                  </a:cubicBezTo>
                  <a:cubicBezTo>
                    <a:pt x="68" y="299"/>
                    <a:pt x="68" y="299"/>
                    <a:pt x="68" y="299"/>
                  </a:cubicBezTo>
                  <a:cubicBezTo>
                    <a:pt x="67" y="297"/>
                    <a:pt x="66" y="296"/>
                    <a:pt x="65" y="294"/>
                  </a:cubicBezTo>
                  <a:cubicBezTo>
                    <a:pt x="50" y="268"/>
                    <a:pt x="42" y="239"/>
                    <a:pt x="42" y="210"/>
                  </a:cubicBezTo>
                  <a:cubicBezTo>
                    <a:pt x="42" y="117"/>
                    <a:pt x="118" y="42"/>
                    <a:pt x="211" y="42"/>
                  </a:cubicBezTo>
                  <a:cubicBezTo>
                    <a:pt x="305" y="42"/>
                    <a:pt x="380" y="117"/>
                    <a:pt x="380" y="210"/>
                  </a:cubicBezTo>
                  <a:cubicBezTo>
                    <a:pt x="380" y="239"/>
                    <a:pt x="372" y="268"/>
                    <a:pt x="357" y="294"/>
                  </a:cubicBezTo>
                  <a:close/>
                  <a:moveTo>
                    <a:pt x="178" y="78"/>
                  </a:moveTo>
                  <a:cubicBezTo>
                    <a:pt x="137" y="88"/>
                    <a:pt x="104" y="115"/>
                    <a:pt x="86" y="153"/>
                  </a:cubicBezTo>
                  <a:cubicBezTo>
                    <a:pt x="84" y="158"/>
                    <a:pt x="86" y="164"/>
                    <a:pt x="92" y="167"/>
                  </a:cubicBezTo>
                  <a:cubicBezTo>
                    <a:pt x="93" y="167"/>
                    <a:pt x="95" y="168"/>
                    <a:pt x="96" y="168"/>
                  </a:cubicBezTo>
                  <a:cubicBezTo>
                    <a:pt x="100" y="168"/>
                    <a:pt x="104" y="165"/>
                    <a:pt x="106" y="162"/>
                  </a:cubicBezTo>
                  <a:cubicBezTo>
                    <a:pt x="120" y="130"/>
                    <a:pt x="149" y="106"/>
                    <a:pt x="183" y="98"/>
                  </a:cubicBezTo>
                  <a:cubicBezTo>
                    <a:pt x="189" y="96"/>
                    <a:pt x="192" y="91"/>
                    <a:pt x="191" y="85"/>
                  </a:cubicBezTo>
                  <a:cubicBezTo>
                    <a:pt x="189" y="80"/>
                    <a:pt x="184" y="76"/>
                    <a:pt x="178"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9033703" y="3584901"/>
            <a:ext cx="580975" cy="580975"/>
            <a:chOff x="6954426" y="4013698"/>
            <a:chExt cx="580975" cy="580975"/>
          </a:xfrm>
          <a:solidFill>
            <a:schemeClr val="bg1"/>
          </a:solidFill>
        </p:grpSpPr>
        <p:sp>
          <p:nvSpPr>
            <p:cNvPr id="39" name="Oval 38"/>
            <p:cNvSpPr/>
            <p:nvPr/>
          </p:nvSpPr>
          <p:spPr>
            <a:xfrm>
              <a:off x="6954426" y="4013698"/>
              <a:ext cx="580975" cy="58097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7136376" y="4161656"/>
              <a:ext cx="217074" cy="285059"/>
              <a:chOff x="6808788" y="4156075"/>
              <a:chExt cx="288925" cy="379413"/>
            </a:xfrm>
            <a:grpFill/>
          </p:grpSpPr>
          <p:sp>
            <p:nvSpPr>
              <p:cNvPr id="41" name="Freeform 13"/>
              <p:cNvSpPr>
                <a:spLocks noEditPoints="1"/>
              </p:cNvSpPr>
              <p:nvPr/>
            </p:nvSpPr>
            <p:spPr bwMode="auto">
              <a:xfrm>
                <a:off x="6808788" y="4156075"/>
                <a:ext cx="288925" cy="328613"/>
              </a:xfrm>
              <a:custGeom>
                <a:avLst/>
                <a:gdLst>
                  <a:gd name="T0" fmla="*/ 15 w 74"/>
                  <a:gd name="T1" fmla="*/ 85 h 85"/>
                  <a:gd name="T2" fmla="*/ 60 w 74"/>
                  <a:gd name="T3" fmla="*/ 85 h 85"/>
                  <a:gd name="T4" fmla="*/ 74 w 74"/>
                  <a:gd name="T5" fmla="*/ 71 h 85"/>
                  <a:gd name="T6" fmla="*/ 74 w 74"/>
                  <a:gd name="T7" fmla="*/ 14 h 85"/>
                  <a:gd name="T8" fmla="*/ 60 w 74"/>
                  <a:gd name="T9" fmla="*/ 0 h 85"/>
                  <a:gd name="T10" fmla="*/ 15 w 74"/>
                  <a:gd name="T11" fmla="*/ 0 h 85"/>
                  <a:gd name="T12" fmla="*/ 0 w 74"/>
                  <a:gd name="T13" fmla="*/ 14 h 85"/>
                  <a:gd name="T14" fmla="*/ 0 w 74"/>
                  <a:gd name="T15" fmla="*/ 71 h 85"/>
                  <a:gd name="T16" fmla="*/ 15 w 74"/>
                  <a:gd name="T17" fmla="*/ 85 h 85"/>
                  <a:gd name="T18" fmla="*/ 6 w 74"/>
                  <a:gd name="T19" fmla="*/ 71 h 85"/>
                  <a:gd name="T20" fmla="*/ 6 w 74"/>
                  <a:gd name="T21" fmla="*/ 45 h 85"/>
                  <a:gd name="T22" fmla="*/ 34 w 74"/>
                  <a:gd name="T23" fmla="*/ 45 h 85"/>
                  <a:gd name="T24" fmla="*/ 34 w 74"/>
                  <a:gd name="T25" fmla="*/ 79 h 85"/>
                  <a:gd name="T26" fmla="*/ 15 w 74"/>
                  <a:gd name="T27" fmla="*/ 79 h 85"/>
                  <a:gd name="T28" fmla="*/ 6 w 74"/>
                  <a:gd name="T29" fmla="*/ 71 h 85"/>
                  <a:gd name="T30" fmla="*/ 60 w 74"/>
                  <a:gd name="T31" fmla="*/ 79 h 85"/>
                  <a:gd name="T32" fmla="*/ 40 w 74"/>
                  <a:gd name="T33" fmla="*/ 79 h 85"/>
                  <a:gd name="T34" fmla="*/ 40 w 74"/>
                  <a:gd name="T35" fmla="*/ 45 h 85"/>
                  <a:gd name="T36" fmla="*/ 68 w 74"/>
                  <a:gd name="T37" fmla="*/ 45 h 85"/>
                  <a:gd name="T38" fmla="*/ 68 w 74"/>
                  <a:gd name="T39" fmla="*/ 71 h 85"/>
                  <a:gd name="T40" fmla="*/ 60 w 74"/>
                  <a:gd name="T41" fmla="*/ 79 h 85"/>
                  <a:gd name="T42" fmla="*/ 68 w 74"/>
                  <a:gd name="T43" fmla="*/ 14 h 85"/>
                  <a:gd name="T44" fmla="*/ 68 w 74"/>
                  <a:gd name="T45" fmla="*/ 39 h 85"/>
                  <a:gd name="T46" fmla="*/ 40 w 74"/>
                  <a:gd name="T47" fmla="*/ 39 h 85"/>
                  <a:gd name="T48" fmla="*/ 40 w 74"/>
                  <a:gd name="T49" fmla="*/ 6 h 85"/>
                  <a:gd name="T50" fmla="*/ 60 w 74"/>
                  <a:gd name="T51" fmla="*/ 6 h 85"/>
                  <a:gd name="T52" fmla="*/ 68 w 74"/>
                  <a:gd name="T53" fmla="*/ 14 h 85"/>
                  <a:gd name="T54" fmla="*/ 15 w 74"/>
                  <a:gd name="T55" fmla="*/ 6 h 85"/>
                  <a:gd name="T56" fmla="*/ 34 w 74"/>
                  <a:gd name="T57" fmla="*/ 6 h 85"/>
                  <a:gd name="T58" fmla="*/ 34 w 74"/>
                  <a:gd name="T59" fmla="*/ 39 h 85"/>
                  <a:gd name="T60" fmla="*/ 6 w 74"/>
                  <a:gd name="T61" fmla="*/ 39 h 85"/>
                  <a:gd name="T62" fmla="*/ 6 w 74"/>
                  <a:gd name="T63" fmla="*/ 14 h 85"/>
                  <a:gd name="T64" fmla="*/ 15 w 74"/>
                  <a:gd name="T65"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85">
                    <a:moveTo>
                      <a:pt x="15" y="85"/>
                    </a:moveTo>
                    <a:cubicBezTo>
                      <a:pt x="60" y="85"/>
                      <a:pt x="60" y="85"/>
                      <a:pt x="60" y="85"/>
                    </a:cubicBezTo>
                    <a:cubicBezTo>
                      <a:pt x="64" y="85"/>
                      <a:pt x="74" y="82"/>
                      <a:pt x="74" y="71"/>
                    </a:cubicBezTo>
                    <a:cubicBezTo>
                      <a:pt x="74" y="14"/>
                      <a:pt x="74" y="14"/>
                      <a:pt x="74" y="14"/>
                    </a:cubicBezTo>
                    <a:cubicBezTo>
                      <a:pt x="74" y="9"/>
                      <a:pt x="71" y="0"/>
                      <a:pt x="60" y="0"/>
                    </a:cubicBezTo>
                    <a:cubicBezTo>
                      <a:pt x="15" y="0"/>
                      <a:pt x="15" y="0"/>
                      <a:pt x="15" y="0"/>
                    </a:cubicBezTo>
                    <a:cubicBezTo>
                      <a:pt x="10" y="0"/>
                      <a:pt x="0" y="3"/>
                      <a:pt x="0" y="14"/>
                    </a:cubicBezTo>
                    <a:cubicBezTo>
                      <a:pt x="0" y="71"/>
                      <a:pt x="0" y="71"/>
                      <a:pt x="0" y="71"/>
                    </a:cubicBezTo>
                    <a:cubicBezTo>
                      <a:pt x="0" y="76"/>
                      <a:pt x="3" y="85"/>
                      <a:pt x="15" y="85"/>
                    </a:cubicBezTo>
                    <a:close/>
                    <a:moveTo>
                      <a:pt x="6" y="71"/>
                    </a:moveTo>
                    <a:cubicBezTo>
                      <a:pt x="6" y="45"/>
                      <a:pt x="6" y="45"/>
                      <a:pt x="6" y="45"/>
                    </a:cubicBezTo>
                    <a:cubicBezTo>
                      <a:pt x="34" y="45"/>
                      <a:pt x="34" y="45"/>
                      <a:pt x="34" y="45"/>
                    </a:cubicBezTo>
                    <a:cubicBezTo>
                      <a:pt x="34" y="79"/>
                      <a:pt x="34" y="79"/>
                      <a:pt x="34" y="79"/>
                    </a:cubicBezTo>
                    <a:cubicBezTo>
                      <a:pt x="15" y="79"/>
                      <a:pt x="15" y="79"/>
                      <a:pt x="15" y="79"/>
                    </a:cubicBezTo>
                    <a:cubicBezTo>
                      <a:pt x="7" y="79"/>
                      <a:pt x="6" y="72"/>
                      <a:pt x="6" y="71"/>
                    </a:cubicBezTo>
                    <a:close/>
                    <a:moveTo>
                      <a:pt x="60" y="79"/>
                    </a:moveTo>
                    <a:cubicBezTo>
                      <a:pt x="40" y="79"/>
                      <a:pt x="40" y="79"/>
                      <a:pt x="40" y="79"/>
                    </a:cubicBezTo>
                    <a:cubicBezTo>
                      <a:pt x="40" y="45"/>
                      <a:pt x="40" y="45"/>
                      <a:pt x="40" y="45"/>
                    </a:cubicBezTo>
                    <a:cubicBezTo>
                      <a:pt x="68" y="45"/>
                      <a:pt x="68" y="45"/>
                      <a:pt x="68" y="45"/>
                    </a:cubicBezTo>
                    <a:cubicBezTo>
                      <a:pt x="68" y="71"/>
                      <a:pt x="68" y="71"/>
                      <a:pt x="68" y="71"/>
                    </a:cubicBezTo>
                    <a:cubicBezTo>
                      <a:pt x="68" y="78"/>
                      <a:pt x="61" y="79"/>
                      <a:pt x="60" y="79"/>
                    </a:cubicBezTo>
                    <a:close/>
                    <a:moveTo>
                      <a:pt x="68" y="14"/>
                    </a:moveTo>
                    <a:cubicBezTo>
                      <a:pt x="68" y="39"/>
                      <a:pt x="68" y="39"/>
                      <a:pt x="68" y="39"/>
                    </a:cubicBezTo>
                    <a:cubicBezTo>
                      <a:pt x="40" y="39"/>
                      <a:pt x="40" y="39"/>
                      <a:pt x="40" y="39"/>
                    </a:cubicBezTo>
                    <a:cubicBezTo>
                      <a:pt x="40" y="6"/>
                      <a:pt x="40" y="6"/>
                      <a:pt x="40" y="6"/>
                    </a:cubicBezTo>
                    <a:cubicBezTo>
                      <a:pt x="60" y="6"/>
                      <a:pt x="60" y="6"/>
                      <a:pt x="60" y="6"/>
                    </a:cubicBezTo>
                    <a:cubicBezTo>
                      <a:pt x="67" y="6"/>
                      <a:pt x="68" y="13"/>
                      <a:pt x="68" y="14"/>
                    </a:cubicBezTo>
                    <a:close/>
                    <a:moveTo>
                      <a:pt x="15" y="6"/>
                    </a:moveTo>
                    <a:cubicBezTo>
                      <a:pt x="34" y="6"/>
                      <a:pt x="34" y="6"/>
                      <a:pt x="34" y="6"/>
                    </a:cubicBezTo>
                    <a:cubicBezTo>
                      <a:pt x="34" y="39"/>
                      <a:pt x="34" y="39"/>
                      <a:pt x="34" y="39"/>
                    </a:cubicBezTo>
                    <a:cubicBezTo>
                      <a:pt x="6" y="39"/>
                      <a:pt x="6" y="39"/>
                      <a:pt x="6" y="39"/>
                    </a:cubicBezTo>
                    <a:cubicBezTo>
                      <a:pt x="6" y="14"/>
                      <a:pt x="6" y="14"/>
                      <a:pt x="6" y="14"/>
                    </a:cubicBezTo>
                    <a:cubicBezTo>
                      <a:pt x="6" y="6"/>
                      <a:pt x="13" y="6"/>
                      <a:pt x="15" y="6"/>
                    </a:cubicBez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p:cNvSpPr>
              <p:nvPr/>
            </p:nvSpPr>
            <p:spPr bwMode="auto">
              <a:xfrm>
                <a:off x="6824663" y="4511675"/>
                <a:ext cx="257175" cy="23813"/>
              </a:xfrm>
              <a:custGeom>
                <a:avLst/>
                <a:gdLst>
                  <a:gd name="T0" fmla="*/ 63 w 66"/>
                  <a:gd name="T1" fmla="*/ 0 h 6"/>
                  <a:gd name="T2" fmla="*/ 3 w 66"/>
                  <a:gd name="T3" fmla="*/ 0 h 6"/>
                  <a:gd name="T4" fmla="*/ 0 w 66"/>
                  <a:gd name="T5" fmla="*/ 3 h 6"/>
                  <a:gd name="T6" fmla="*/ 3 w 66"/>
                  <a:gd name="T7" fmla="*/ 6 h 6"/>
                  <a:gd name="T8" fmla="*/ 63 w 66"/>
                  <a:gd name="T9" fmla="*/ 6 h 6"/>
                  <a:gd name="T10" fmla="*/ 66 w 66"/>
                  <a:gd name="T11" fmla="*/ 3 h 6"/>
                  <a:gd name="T12" fmla="*/ 63 w 6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6" h="6">
                    <a:moveTo>
                      <a:pt x="63" y="0"/>
                    </a:moveTo>
                    <a:cubicBezTo>
                      <a:pt x="3" y="0"/>
                      <a:pt x="3" y="0"/>
                      <a:pt x="3" y="0"/>
                    </a:cubicBezTo>
                    <a:cubicBezTo>
                      <a:pt x="1" y="0"/>
                      <a:pt x="0" y="2"/>
                      <a:pt x="0" y="3"/>
                    </a:cubicBezTo>
                    <a:cubicBezTo>
                      <a:pt x="0" y="5"/>
                      <a:pt x="1" y="6"/>
                      <a:pt x="3" y="6"/>
                    </a:cubicBezTo>
                    <a:cubicBezTo>
                      <a:pt x="63" y="6"/>
                      <a:pt x="63" y="6"/>
                      <a:pt x="63" y="6"/>
                    </a:cubicBezTo>
                    <a:cubicBezTo>
                      <a:pt x="65" y="6"/>
                      <a:pt x="66" y="5"/>
                      <a:pt x="66" y="3"/>
                    </a:cubicBezTo>
                    <a:cubicBezTo>
                      <a:pt x="66" y="2"/>
                      <a:pt x="65" y="0"/>
                      <a:pt x="63" y="0"/>
                    </a:cubicBez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43" name="Group 42"/>
          <p:cNvGrpSpPr/>
          <p:nvPr/>
        </p:nvGrpSpPr>
        <p:grpSpPr>
          <a:xfrm>
            <a:off x="9614678" y="2248596"/>
            <a:ext cx="580975" cy="580975"/>
            <a:chOff x="7535666" y="2879914"/>
            <a:chExt cx="580975" cy="580975"/>
          </a:xfrm>
          <a:solidFill>
            <a:schemeClr val="bg1"/>
          </a:solidFill>
        </p:grpSpPr>
        <p:sp>
          <p:nvSpPr>
            <p:cNvPr id="44" name="Oval 43"/>
            <p:cNvSpPr/>
            <p:nvPr/>
          </p:nvSpPr>
          <p:spPr>
            <a:xfrm>
              <a:off x="7535666" y="2879914"/>
              <a:ext cx="580975" cy="58097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8"/>
            <p:cNvSpPr>
              <a:spLocks noEditPoints="1"/>
            </p:cNvSpPr>
            <p:nvPr/>
          </p:nvSpPr>
          <p:spPr bwMode="auto">
            <a:xfrm>
              <a:off x="7720575" y="3019892"/>
              <a:ext cx="211157" cy="301018"/>
            </a:xfrm>
            <a:custGeom>
              <a:avLst/>
              <a:gdLst>
                <a:gd name="T0" fmla="*/ 121 w 145"/>
                <a:gd name="T1" fmla="*/ 0 h 226"/>
                <a:gd name="T2" fmla="*/ 25 w 145"/>
                <a:gd name="T3" fmla="*/ 0 h 226"/>
                <a:gd name="T4" fmla="*/ 0 w 145"/>
                <a:gd name="T5" fmla="*/ 24 h 226"/>
                <a:gd name="T6" fmla="*/ 0 w 145"/>
                <a:gd name="T7" fmla="*/ 202 h 226"/>
                <a:gd name="T8" fmla="*/ 25 w 145"/>
                <a:gd name="T9" fmla="*/ 226 h 226"/>
                <a:gd name="T10" fmla="*/ 121 w 145"/>
                <a:gd name="T11" fmla="*/ 226 h 226"/>
                <a:gd name="T12" fmla="*/ 145 w 145"/>
                <a:gd name="T13" fmla="*/ 202 h 226"/>
                <a:gd name="T14" fmla="*/ 145 w 145"/>
                <a:gd name="T15" fmla="*/ 24 h 226"/>
                <a:gd name="T16" fmla="*/ 121 w 145"/>
                <a:gd name="T17" fmla="*/ 0 h 226"/>
                <a:gd name="T18" fmla="*/ 136 w 145"/>
                <a:gd name="T19" fmla="*/ 199 h 226"/>
                <a:gd name="T20" fmla="*/ 118 w 145"/>
                <a:gd name="T21" fmla="*/ 217 h 226"/>
                <a:gd name="T22" fmla="*/ 28 w 145"/>
                <a:gd name="T23" fmla="*/ 217 h 226"/>
                <a:gd name="T24" fmla="*/ 10 w 145"/>
                <a:gd name="T25" fmla="*/ 199 h 226"/>
                <a:gd name="T26" fmla="*/ 10 w 145"/>
                <a:gd name="T27" fmla="*/ 27 h 226"/>
                <a:gd name="T28" fmla="*/ 28 w 145"/>
                <a:gd name="T29" fmla="*/ 9 h 226"/>
                <a:gd name="T30" fmla="*/ 118 w 145"/>
                <a:gd name="T31" fmla="*/ 9 h 226"/>
                <a:gd name="T32" fmla="*/ 136 w 145"/>
                <a:gd name="T33" fmla="*/ 27 h 226"/>
                <a:gd name="T34" fmla="*/ 136 w 145"/>
                <a:gd name="T35" fmla="*/ 199 h 226"/>
                <a:gd name="T36" fmla="*/ 73 w 145"/>
                <a:gd name="T37" fmla="*/ 72 h 226"/>
                <a:gd name="T38" fmla="*/ 82 w 145"/>
                <a:gd name="T39" fmla="*/ 63 h 226"/>
                <a:gd name="T40" fmla="*/ 73 w 145"/>
                <a:gd name="T41" fmla="*/ 54 h 226"/>
                <a:gd name="T42" fmla="*/ 64 w 145"/>
                <a:gd name="T43" fmla="*/ 63 h 226"/>
                <a:gd name="T44" fmla="*/ 73 w 145"/>
                <a:gd name="T45" fmla="*/ 72 h 226"/>
                <a:gd name="T46" fmla="*/ 37 w 145"/>
                <a:gd name="T47" fmla="*/ 190 h 226"/>
                <a:gd name="T48" fmla="*/ 109 w 145"/>
                <a:gd name="T49" fmla="*/ 190 h 226"/>
                <a:gd name="T50" fmla="*/ 109 w 145"/>
                <a:gd name="T51" fmla="*/ 108 h 226"/>
                <a:gd name="T52" fmla="*/ 37 w 145"/>
                <a:gd name="T53" fmla="*/ 108 h 226"/>
                <a:gd name="T54" fmla="*/ 37 w 145"/>
                <a:gd name="T55" fmla="*/ 190 h 226"/>
                <a:gd name="T56" fmla="*/ 46 w 145"/>
                <a:gd name="T57" fmla="*/ 117 h 226"/>
                <a:gd name="T58" fmla="*/ 100 w 145"/>
                <a:gd name="T59" fmla="*/ 117 h 226"/>
                <a:gd name="T60" fmla="*/ 100 w 145"/>
                <a:gd name="T61" fmla="*/ 181 h 226"/>
                <a:gd name="T62" fmla="*/ 46 w 145"/>
                <a:gd name="T63" fmla="*/ 181 h 226"/>
                <a:gd name="T64" fmla="*/ 46 w 145"/>
                <a:gd name="T65" fmla="*/ 1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226">
                  <a:moveTo>
                    <a:pt x="121" y="0"/>
                  </a:moveTo>
                  <a:cubicBezTo>
                    <a:pt x="25" y="0"/>
                    <a:pt x="25" y="0"/>
                    <a:pt x="25" y="0"/>
                  </a:cubicBezTo>
                  <a:cubicBezTo>
                    <a:pt x="11" y="0"/>
                    <a:pt x="0" y="11"/>
                    <a:pt x="0" y="24"/>
                  </a:cubicBezTo>
                  <a:cubicBezTo>
                    <a:pt x="0" y="202"/>
                    <a:pt x="0" y="202"/>
                    <a:pt x="0" y="202"/>
                  </a:cubicBezTo>
                  <a:cubicBezTo>
                    <a:pt x="0" y="215"/>
                    <a:pt x="11" y="226"/>
                    <a:pt x="25" y="226"/>
                  </a:cubicBezTo>
                  <a:cubicBezTo>
                    <a:pt x="121" y="226"/>
                    <a:pt x="121" y="226"/>
                    <a:pt x="121" y="226"/>
                  </a:cubicBezTo>
                  <a:cubicBezTo>
                    <a:pt x="134" y="226"/>
                    <a:pt x="145" y="215"/>
                    <a:pt x="145" y="202"/>
                  </a:cubicBezTo>
                  <a:cubicBezTo>
                    <a:pt x="145" y="24"/>
                    <a:pt x="145" y="24"/>
                    <a:pt x="145" y="24"/>
                  </a:cubicBezTo>
                  <a:cubicBezTo>
                    <a:pt x="145" y="11"/>
                    <a:pt x="134" y="0"/>
                    <a:pt x="121" y="0"/>
                  </a:cubicBezTo>
                  <a:close/>
                  <a:moveTo>
                    <a:pt x="136" y="199"/>
                  </a:moveTo>
                  <a:cubicBezTo>
                    <a:pt x="136" y="205"/>
                    <a:pt x="124" y="217"/>
                    <a:pt x="118" y="217"/>
                  </a:cubicBezTo>
                  <a:cubicBezTo>
                    <a:pt x="28" y="217"/>
                    <a:pt x="28" y="217"/>
                    <a:pt x="28" y="217"/>
                  </a:cubicBezTo>
                  <a:cubicBezTo>
                    <a:pt x="21" y="217"/>
                    <a:pt x="10" y="205"/>
                    <a:pt x="10" y="199"/>
                  </a:cubicBezTo>
                  <a:cubicBezTo>
                    <a:pt x="10" y="27"/>
                    <a:pt x="10" y="27"/>
                    <a:pt x="10" y="27"/>
                  </a:cubicBezTo>
                  <a:cubicBezTo>
                    <a:pt x="10" y="21"/>
                    <a:pt x="21" y="9"/>
                    <a:pt x="28" y="9"/>
                  </a:cubicBezTo>
                  <a:cubicBezTo>
                    <a:pt x="118" y="9"/>
                    <a:pt x="118" y="9"/>
                    <a:pt x="118" y="9"/>
                  </a:cubicBezTo>
                  <a:cubicBezTo>
                    <a:pt x="124" y="9"/>
                    <a:pt x="136" y="21"/>
                    <a:pt x="136" y="27"/>
                  </a:cubicBezTo>
                  <a:lnTo>
                    <a:pt x="136" y="199"/>
                  </a:lnTo>
                  <a:close/>
                  <a:moveTo>
                    <a:pt x="73" y="72"/>
                  </a:moveTo>
                  <a:cubicBezTo>
                    <a:pt x="78" y="72"/>
                    <a:pt x="82" y="68"/>
                    <a:pt x="82" y="63"/>
                  </a:cubicBezTo>
                  <a:cubicBezTo>
                    <a:pt x="82" y="58"/>
                    <a:pt x="78" y="54"/>
                    <a:pt x="73" y="54"/>
                  </a:cubicBezTo>
                  <a:cubicBezTo>
                    <a:pt x="68" y="54"/>
                    <a:pt x="64" y="58"/>
                    <a:pt x="64" y="63"/>
                  </a:cubicBezTo>
                  <a:cubicBezTo>
                    <a:pt x="64" y="68"/>
                    <a:pt x="68" y="72"/>
                    <a:pt x="73" y="72"/>
                  </a:cubicBezTo>
                  <a:close/>
                  <a:moveTo>
                    <a:pt x="37" y="190"/>
                  </a:moveTo>
                  <a:cubicBezTo>
                    <a:pt x="109" y="190"/>
                    <a:pt x="109" y="190"/>
                    <a:pt x="109" y="190"/>
                  </a:cubicBezTo>
                  <a:cubicBezTo>
                    <a:pt x="109" y="108"/>
                    <a:pt x="109" y="108"/>
                    <a:pt x="109" y="108"/>
                  </a:cubicBezTo>
                  <a:cubicBezTo>
                    <a:pt x="37" y="108"/>
                    <a:pt x="37" y="108"/>
                    <a:pt x="37" y="108"/>
                  </a:cubicBezTo>
                  <a:lnTo>
                    <a:pt x="37" y="190"/>
                  </a:lnTo>
                  <a:close/>
                  <a:moveTo>
                    <a:pt x="46" y="117"/>
                  </a:moveTo>
                  <a:cubicBezTo>
                    <a:pt x="100" y="117"/>
                    <a:pt x="100" y="117"/>
                    <a:pt x="100" y="117"/>
                  </a:cubicBezTo>
                  <a:cubicBezTo>
                    <a:pt x="100" y="181"/>
                    <a:pt x="100" y="181"/>
                    <a:pt x="100" y="181"/>
                  </a:cubicBezTo>
                  <a:cubicBezTo>
                    <a:pt x="46" y="181"/>
                    <a:pt x="46" y="181"/>
                    <a:pt x="46" y="181"/>
                  </a:cubicBezTo>
                  <a:lnTo>
                    <a:pt x="46" y="117"/>
                  </a:ln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46" name="Straight Connector 45"/>
          <p:cNvCxnSpPr/>
          <p:nvPr/>
        </p:nvCxnSpPr>
        <p:spPr>
          <a:xfrm>
            <a:off x="10741566" y="9728"/>
            <a:ext cx="0" cy="6400800"/>
          </a:xfrm>
          <a:prstGeom prst="line">
            <a:avLst/>
          </a:prstGeom>
          <a:ln>
            <a:solidFill>
              <a:srgbClr val="3A4857"/>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6726073" y="3729673"/>
            <a:ext cx="580975" cy="580975"/>
            <a:chOff x="2643931" y="5021293"/>
            <a:chExt cx="580975" cy="580975"/>
          </a:xfrm>
          <a:solidFill>
            <a:schemeClr val="bg1"/>
          </a:solidFill>
        </p:grpSpPr>
        <p:sp>
          <p:nvSpPr>
            <p:cNvPr id="86" name="Oval 85"/>
            <p:cNvSpPr/>
            <p:nvPr/>
          </p:nvSpPr>
          <p:spPr>
            <a:xfrm>
              <a:off x="2643931" y="5021293"/>
              <a:ext cx="580975" cy="580975"/>
            </a:xfrm>
            <a:prstGeom prst="ellipse">
              <a:avLst/>
            </a:prstGeom>
            <a:solidFill>
              <a:srgbClr val="51A4C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2800361" y="5166881"/>
              <a:ext cx="268114" cy="289799"/>
              <a:chOff x="161925" y="3973513"/>
              <a:chExt cx="431801" cy="466725"/>
            </a:xfrm>
            <a:grpFill/>
          </p:grpSpPr>
          <p:sp>
            <p:nvSpPr>
              <p:cNvPr id="88" name="Freeform 34"/>
              <p:cNvSpPr>
                <a:spLocks noEditPoints="1"/>
              </p:cNvSpPr>
              <p:nvPr/>
            </p:nvSpPr>
            <p:spPr bwMode="auto">
              <a:xfrm>
                <a:off x="161925" y="3973513"/>
                <a:ext cx="431801" cy="466725"/>
              </a:xfrm>
              <a:custGeom>
                <a:avLst/>
                <a:gdLst>
                  <a:gd name="T0" fmla="*/ 99 w 112"/>
                  <a:gd name="T1" fmla="*/ 39 h 122"/>
                  <a:gd name="T2" fmla="*/ 87 w 112"/>
                  <a:gd name="T3" fmla="*/ 33 h 122"/>
                  <a:gd name="T4" fmla="*/ 53 w 112"/>
                  <a:gd name="T5" fmla="*/ 27 h 122"/>
                  <a:gd name="T6" fmla="*/ 51 w 112"/>
                  <a:gd name="T7" fmla="*/ 32 h 122"/>
                  <a:gd name="T8" fmla="*/ 57 w 112"/>
                  <a:gd name="T9" fmla="*/ 45 h 122"/>
                  <a:gd name="T10" fmla="*/ 60 w 112"/>
                  <a:gd name="T11" fmla="*/ 101 h 122"/>
                  <a:gd name="T12" fmla="*/ 35 w 112"/>
                  <a:gd name="T13" fmla="*/ 93 h 122"/>
                  <a:gd name="T14" fmla="*/ 43 w 112"/>
                  <a:gd name="T15" fmla="*/ 20 h 122"/>
                  <a:gd name="T16" fmla="*/ 89 w 112"/>
                  <a:gd name="T17" fmla="*/ 20 h 122"/>
                  <a:gd name="T18" fmla="*/ 75 w 112"/>
                  <a:gd name="T19" fmla="*/ 0 h 122"/>
                  <a:gd name="T20" fmla="*/ 0 w 112"/>
                  <a:gd name="T21" fmla="*/ 14 h 122"/>
                  <a:gd name="T22" fmla="*/ 14 w 112"/>
                  <a:gd name="T23" fmla="*/ 122 h 122"/>
                  <a:gd name="T24" fmla="*/ 107 w 112"/>
                  <a:gd name="T25" fmla="*/ 112 h 122"/>
                  <a:gd name="T26" fmla="*/ 84 w 112"/>
                  <a:gd name="T27" fmla="*/ 101 h 122"/>
                  <a:gd name="T28" fmla="*/ 89 w 112"/>
                  <a:gd name="T29" fmla="*/ 45 h 122"/>
                  <a:gd name="T30" fmla="*/ 104 w 112"/>
                  <a:gd name="T31" fmla="*/ 48 h 122"/>
                  <a:gd name="T32" fmla="*/ 107 w 112"/>
                  <a:gd name="T33" fmla="*/ 68 h 122"/>
                  <a:gd name="T34" fmla="*/ 110 w 112"/>
                  <a:gd name="T35" fmla="*/ 65 h 122"/>
                  <a:gd name="T36" fmla="*/ 101 w 112"/>
                  <a:gd name="T37" fmla="*/ 112 h 122"/>
                  <a:gd name="T38" fmla="*/ 14 w 112"/>
                  <a:gd name="T39" fmla="*/ 116 h 122"/>
                  <a:gd name="T40" fmla="*/ 6 w 112"/>
                  <a:gd name="T41" fmla="*/ 14 h 122"/>
                  <a:gd name="T42" fmla="*/ 75 w 112"/>
                  <a:gd name="T43" fmla="*/ 6 h 122"/>
                  <a:gd name="T44" fmla="*/ 83 w 112"/>
                  <a:gd name="T45" fmla="*/ 14 h 122"/>
                  <a:gd name="T46" fmla="*/ 29 w 112"/>
                  <a:gd name="T47" fmla="*/ 29 h 122"/>
                  <a:gd name="T48" fmla="*/ 43 w 112"/>
                  <a:gd name="T49" fmla="*/ 107 h 122"/>
                  <a:gd name="T50" fmla="*/ 101 w 112"/>
                  <a:gd name="T51" fmla="*/ 112 h 122"/>
                  <a:gd name="T52" fmla="*/ 47 w 112"/>
                  <a:gd name="T53" fmla="*/ 76 h 122"/>
                  <a:gd name="T54" fmla="*/ 72 w 112"/>
                  <a:gd name="T55" fmla="*/ 98 h 122"/>
                  <a:gd name="T56" fmla="*/ 47 w 112"/>
                  <a:gd name="T57" fmla="*/ 70 h 122"/>
                  <a:gd name="T58" fmla="*/ 63 w 112"/>
                  <a:gd name="T59" fmla="*/ 46 h 122"/>
                  <a:gd name="T60" fmla="*/ 62 w 112"/>
                  <a:gd name="T61" fmla="*/ 38 h 122"/>
                  <a:gd name="T62" fmla="*/ 81 w 112"/>
                  <a:gd name="T63" fmla="*/ 36 h 122"/>
                  <a:gd name="T64" fmla="*/ 83 w 112"/>
                  <a:gd name="T65" fmla="*/ 4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2">
                    <a:moveTo>
                      <a:pt x="109" y="45"/>
                    </a:moveTo>
                    <a:cubicBezTo>
                      <a:pt x="107" y="39"/>
                      <a:pt x="103" y="39"/>
                      <a:pt x="99" y="39"/>
                    </a:cubicBezTo>
                    <a:cubicBezTo>
                      <a:pt x="87" y="39"/>
                      <a:pt x="87" y="39"/>
                      <a:pt x="87" y="39"/>
                    </a:cubicBezTo>
                    <a:cubicBezTo>
                      <a:pt x="87" y="33"/>
                      <a:pt x="87" y="33"/>
                      <a:pt x="87" y="33"/>
                    </a:cubicBezTo>
                    <a:cubicBezTo>
                      <a:pt x="87" y="31"/>
                      <a:pt x="86" y="30"/>
                      <a:pt x="84" y="30"/>
                    </a:cubicBezTo>
                    <a:cubicBezTo>
                      <a:pt x="53" y="27"/>
                      <a:pt x="53" y="27"/>
                      <a:pt x="53" y="27"/>
                    </a:cubicBezTo>
                    <a:cubicBezTo>
                      <a:pt x="52" y="27"/>
                      <a:pt x="51" y="28"/>
                      <a:pt x="51" y="29"/>
                    </a:cubicBezTo>
                    <a:cubicBezTo>
                      <a:pt x="50" y="30"/>
                      <a:pt x="50" y="31"/>
                      <a:pt x="51" y="32"/>
                    </a:cubicBezTo>
                    <a:cubicBezTo>
                      <a:pt x="57" y="41"/>
                      <a:pt x="57" y="41"/>
                      <a:pt x="57" y="41"/>
                    </a:cubicBezTo>
                    <a:cubicBezTo>
                      <a:pt x="57" y="45"/>
                      <a:pt x="57" y="45"/>
                      <a:pt x="57" y="45"/>
                    </a:cubicBezTo>
                    <a:cubicBezTo>
                      <a:pt x="47" y="50"/>
                      <a:pt x="41" y="61"/>
                      <a:pt x="41" y="72"/>
                    </a:cubicBezTo>
                    <a:cubicBezTo>
                      <a:pt x="41" y="85"/>
                      <a:pt x="49" y="97"/>
                      <a:pt x="60" y="101"/>
                    </a:cubicBezTo>
                    <a:cubicBezTo>
                      <a:pt x="43" y="101"/>
                      <a:pt x="43" y="101"/>
                      <a:pt x="43" y="101"/>
                    </a:cubicBezTo>
                    <a:cubicBezTo>
                      <a:pt x="42" y="101"/>
                      <a:pt x="35" y="101"/>
                      <a:pt x="35" y="93"/>
                    </a:cubicBezTo>
                    <a:cubicBezTo>
                      <a:pt x="35" y="29"/>
                      <a:pt x="35" y="29"/>
                      <a:pt x="35" y="29"/>
                    </a:cubicBezTo>
                    <a:cubicBezTo>
                      <a:pt x="35" y="28"/>
                      <a:pt x="35" y="21"/>
                      <a:pt x="43" y="20"/>
                    </a:cubicBezTo>
                    <a:cubicBezTo>
                      <a:pt x="86" y="21"/>
                      <a:pt x="86" y="21"/>
                      <a:pt x="86" y="21"/>
                    </a:cubicBezTo>
                    <a:cubicBezTo>
                      <a:pt x="89" y="20"/>
                      <a:pt x="89" y="20"/>
                      <a:pt x="89" y="20"/>
                    </a:cubicBezTo>
                    <a:cubicBezTo>
                      <a:pt x="89" y="10"/>
                      <a:pt x="89" y="10"/>
                      <a:pt x="89" y="10"/>
                    </a:cubicBezTo>
                    <a:cubicBezTo>
                      <a:pt x="89" y="6"/>
                      <a:pt x="86" y="0"/>
                      <a:pt x="75" y="0"/>
                    </a:cubicBezTo>
                    <a:cubicBezTo>
                      <a:pt x="14" y="0"/>
                      <a:pt x="14" y="0"/>
                      <a:pt x="14" y="0"/>
                    </a:cubicBezTo>
                    <a:cubicBezTo>
                      <a:pt x="9" y="0"/>
                      <a:pt x="0" y="3"/>
                      <a:pt x="0" y="14"/>
                    </a:cubicBezTo>
                    <a:cubicBezTo>
                      <a:pt x="0" y="108"/>
                      <a:pt x="0" y="108"/>
                      <a:pt x="0" y="108"/>
                    </a:cubicBezTo>
                    <a:cubicBezTo>
                      <a:pt x="0" y="112"/>
                      <a:pt x="3" y="122"/>
                      <a:pt x="14" y="122"/>
                    </a:cubicBezTo>
                    <a:cubicBezTo>
                      <a:pt x="107" y="122"/>
                      <a:pt x="107" y="122"/>
                      <a:pt x="107" y="122"/>
                    </a:cubicBezTo>
                    <a:cubicBezTo>
                      <a:pt x="107" y="112"/>
                      <a:pt x="107" y="112"/>
                      <a:pt x="107" y="112"/>
                    </a:cubicBezTo>
                    <a:cubicBezTo>
                      <a:pt x="107" y="108"/>
                      <a:pt x="104" y="101"/>
                      <a:pt x="92" y="101"/>
                    </a:cubicBezTo>
                    <a:cubicBezTo>
                      <a:pt x="84" y="101"/>
                      <a:pt x="84" y="101"/>
                      <a:pt x="84" y="101"/>
                    </a:cubicBezTo>
                    <a:cubicBezTo>
                      <a:pt x="96" y="97"/>
                      <a:pt x="103" y="85"/>
                      <a:pt x="103" y="72"/>
                    </a:cubicBezTo>
                    <a:cubicBezTo>
                      <a:pt x="103" y="61"/>
                      <a:pt x="98" y="51"/>
                      <a:pt x="89" y="45"/>
                    </a:cubicBezTo>
                    <a:cubicBezTo>
                      <a:pt x="99" y="45"/>
                      <a:pt x="99" y="45"/>
                      <a:pt x="99" y="45"/>
                    </a:cubicBezTo>
                    <a:cubicBezTo>
                      <a:pt x="103" y="45"/>
                      <a:pt x="103" y="45"/>
                      <a:pt x="104" y="48"/>
                    </a:cubicBezTo>
                    <a:cubicBezTo>
                      <a:pt x="105" y="50"/>
                      <a:pt x="105" y="59"/>
                      <a:pt x="104" y="65"/>
                    </a:cubicBezTo>
                    <a:cubicBezTo>
                      <a:pt x="104" y="66"/>
                      <a:pt x="105" y="68"/>
                      <a:pt x="107" y="68"/>
                    </a:cubicBezTo>
                    <a:cubicBezTo>
                      <a:pt x="107" y="68"/>
                      <a:pt x="107" y="68"/>
                      <a:pt x="107" y="68"/>
                    </a:cubicBezTo>
                    <a:cubicBezTo>
                      <a:pt x="109" y="68"/>
                      <a:pt x="110" y="67"/>
                      <a:pt x="110" y="65"/>
                    </a:cubicBezTo>
                    <a:cubicBezTo>
                      <a:pt x="111" y="63"/>
                      <a:pt x="112" y="50"/>
                      <a:pt x="109" y="45"/>
                    </a:cubicBezTo>
                    <a:close/>
                    <a:moveTo>
                      <a:pt x="101" y="112"/>
                    </a:moveTo>
                    <a:cubicBezTo>
                      <a:pt x="101" y="116"/>
                      <a:pt x="101" y="116"/>
                      <a:pt x="101" y="116"/>
                    </a:cubicBezTo>
                    <a:cubicBezTo>
                      <a:pt x="14" y="116"/>
                      <a:pt x="14" y="116"/>
                      <a:pt x="14" y="116"/>
                    </a:cubicBezTo>
                    <a:cubicBezTo>
                      <a:pt x="6" y="116"/>
                      <a:pt x="6" y="109"/>
                      <a:pt x="6" y="108"/>
                    </a:cubicBezTo>
                    <a:cubicBezTo>
                      <a:pt x="6" y="14"/>
                      <a:pt x="6" y="14"/>
                      <a:pt x="6" y="14"/>
                    </a:cubicBezTo>
                    <a:cubicBezTo>
                      <a:pt x="6" y="6"/>
                      <a:pt x="13" y="6"/>
                      <a:pt x="14" y="6"/>
                    </a:cubicBezTo>
                    <a:cubicBezTo>
                      <a:pt x="75" y="6"/>
                      <a:pt x="75" y="6"/>
                      <a:pt x="75" y="6"/>
                    </a:cubicBezTo>
                    <a:cubicBezTo>
                      <a:pt x="82" y="6"/>
                      <a:pt x="83" y="10"/>
                      <a:pt x="83" y="10"/>
                    </a:cubicBezTo>
                    <a:cubicBezTo>
                      <a:pt x="83" y="14"/>
                      <a:pt x="83" y="14"/>
                      <a:pt x="83" y="14"/>
                    </a:cubicBezTo>
                    <a:cubicBezTo>
                      <a:pt x="43" y="14"/>
                      <a:pt x="43" y="14"/>
                      <a:pt x="43" y="14"/>
                    </a:cubicBezTo>
                    <a:cubicBezTo>
                      <a:pt x="32" y="15"/>
                      <a:pt x="29" y="24"/>
                      <a:pt x="29" y="29"/>
                    </a:cubicBezTo>
                    <a:cubicBezTo>
                      <a:pt x="29" y="93"/>
                      <a:pt x="29" y="93"/>
                      <a:pt x="29" y="93"/>
                    </a:cubicBezTo>
                    <a:cubicBezTo>
                      <a:pt x="29" y="105"/>
                      <a:pt x="38" y="107"/>
                      <a:pt x="43" y="107"/>
                    </a:cubicBezTo>
                    <a:cubicBezTo>
                      <a:pt x="92" y="107"/>
                      <a:pt x="92" y="107"/>
                      <a:pt x="92" y="107"/>
                    </a:cubicBezTo>
                    <a:cubicBezTo>
                      <a:pt x="100" y="107"/>
                      <a:pt x="100" y="111"/>
                      <a:pt x="101" y="112"/>
                    </a:cubicBezTo>
                    <a:close/>
                    <a:moveTo>
                      <a:pt x="72" y="98"/>
                    </a:moveTo>
                    <a:cubicBezTo>
                      <a:pt x="59" y="98"/>
                      <a:pt x="49" y="88"/>
                      <a:pt x="47" y="76"/>
                    </a:cubicBezTo>
                    <a:cubicBezTo>
                      <a:pt x="97" y="76"/>
                      <a:pt x="97" y="76"/>
                      <a:pt x="97" y="76"/>
                    </a:cubicBezTo>
                    <a:cubicBezTo>
                      <a:pt x="95" y="88"/>
                      <a:pt x="85" y="98"/>
                      <a:pt x="72" y="98"/>
                    </a:cubicBezTo>
                    <a:close/>
                    <a:moveTo>
                      <a:pt x="97" y="70"/>
                    </a:moveTo>
                    <a:cubicBezTo>
                      <a:pt x="47" y="70"/>
                      <a:pt x="47" y="70"/>
                      <a:pt x="47" y="70"/>
                    </a:cubicBezTo>
                    <a:cubicBezTo>
                      <a:pt x="48" y="61"/>
                      <a:pt x="53" y="53"/>
                      <a:pt x="61" y="49"/>
                    </a:cubicBezTo>
                    <a:cubicBezTo>
                      <a:pt x="62" y="49"/>
                      <a:pt x="63" y="48"/>
                      <a:pt x="63" y="46"/>
                    </a:cubicBezTo>
                    <a:cubicBezTo>
                      <a:pt x="63" y="40"/>
                      <a:pt x="63" y="40"/>
                      <a:pt x="63" y="40"/>
                    </a:cubicBezTo>
                    <a:cubicBezTo>
                      <a:pt x="63" y="39"/>
                      <a:pt x="62" y="39"/>
                      <a:pt x="62" y="38"/>
                    </a:cubicBezTo>
                    <a:cubicBezTo>
                      <a:pt x="59" y="34"/>
                      <a:pt x="59" y="34"/>
                      <a:pt x="59" y="34"/>
                    </a:cubicBezTo>
                    <a:cubicBezTo>
                      <a:pt x="81" y="36"/>
                      <a:pt x="81" y="36"/>
                      <a:pt x="81" y="36"/>
                    </a:cubicBezTo>
                    <a:cubicBezTo>
                      <a:pt x="81" y="46"/>
                      <a:pt x="81" y="46"/>
                      <a:pt x="81" y="46"/>
                    </a:cubicBezTo>
                    <a:cubicBezTo>
                      <a:pt x="81" y="47"/>
                      <a:pt x="82" y="48"/>
                      <a:pt x="83" y="49"/>
                    </a:cubicBezTo>
                    <a:cubicBezTo>
                      <a:pt x="91" y="53"/>
                      <a:pt x="96" y="61"/>
                      <a:pt x="97"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5"/>
              <p:cNvSpPr>
                <a:spLocks noEditPoints="1"/>
              </p:cNvSpPr>
              <p:nvPr/>
            </p:nvSpPr>
            <p:spPr bwMode="auto">
              <a:xfrm>
                <a:off x="201613" y="4291013"/>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2"/>
                      <a:pt x="4" y="15"/>
                      <a:pt x="8" y="15"/>
                    </a:cubicBezTo>
                    <a:cubicBezTo>
                      <a:pt x="12" y="15"/>
                      <a:pt x="15" y="12"/>
                      <a:pt x="15" y="7"/>
                    </a:cubicBezTo>
                    <a:cubicBezTo>
                      <a:pt x="15" y="3"/>
                      <a:pt x="12" y="0"/>
                      <a:pt x="8" y="0"/>
                    </a:cubicBezTo>
                    <a:close/>
                    <a:moveTo>
                      <a:pt x="8" y="11"/>
                    </a:moveTo>
                    <a:cubicBezTo>
                      <a:pt x="6" y="11"/>
                      <a:pt x="4" y="9"/>
                      <a:pt x="4" y="7"/>
                    </a:cubicBezTo>
                    <a:cubicBezTo>
                      <a:pt x="4" y="6"/>
                      <a:pt x="6" y="4"/>
                      <a:pt x="8" y="4"/>
                    </a:cubicBezTo>
                    <a:cubicBezTo>
                      <a:pt x="10" y="4"/>
                      <a:pt x="11" y="6"/>
                      <a:pt x="11" y="7"/>
                    </a:cubicBezTo>
                    <a:cubicBezTo>
                      <a:pt x="11" y="9"/>
                      <a:pt x="10"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6"/>
              <p:cNvSpPr>
                <a:spLocks noEditPoints="1"/>
              </p:cNvSpPr>
              <p:nvPr/>
            </p:nvSpPr>
            <p:spPr bwMode="auto">
              <a:xfrm>
                <a:off x="201613" y="4225926"/>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1"/>
                      <a:pt x="4" y="15"/>
                      <a:pt x="8" y="15"/>
                    </a:cubicBezTo>
                    <a:cubicBezTo>
                      <a:pt x="12" y="15"/>
                      <a:pt x="15" y="11"/>
                      <a:pt x="15" y="7"/>
                    </a:cubicBezTo>
                    <a:cubicBezTo>
                      <a:pt x="15" y="3"/>
                      <a:pt x="12" y="0"/>
                      <a:pt x="8" y="0"/>
                    </a:cubicBezTo>
                    <a:close/>
                    <a:moveTo>
                      <a:pt x="8" y="11"/>
                    </a:moveTo>
                    <a:cubicBezTo>
                      <a:pt x="6" y="11"/>
                      <a:pt x="4" y="9"/>
                      <a:pt x="4" y="7"/>
                    </a:cubicBezTo>
                    <a:cubicBezTo>
                      <a:pt x="4" y="5"/>
                      <a:pt x="6" y="4"/>
                      <a:pt x="8" y="4"/>
                    </a:cubicBezTo>
                    <a:cubicBezTo>
                      <a:pt x="10" y="4"/>
                      <a:pt x="11" y="5"/>
                      <a:pt x="11" y="7"/>
                    </a:cubicBezTo>
                    <a:cubicBezTo>
                      <a:pt x="11" y="9"/>
                      <a:pt x="10"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1" name="Group 90"/>
          <p:cNvGrpSpPr/>
          <p:nvPr/>
        </p:nvGrpSpPr>
        <p:grpSpPr>
          <a:xfrm>
            <a:off x="3489626" y="3977329"/>
            <a:ext cx="580975" cy="580975"/>
            <a:chOff x="2643931" y="4279345"/>
            <a:chExt cx="580975" cy="580975"/>
          </a:xfrm>
          <a:solidFill>
            <a:schemeClr val="bg1"/>
          </a:solidFill>
        </p:grpSpPr>
        <p:sp>
          <p:nvSpPr>
            <p:cNvPr id="92" name="Oval 91"/>
            <p:cNvSpPr/>
            <p:nvPr/>
          </p:nvSpPr>
          <p:spPr>
            <a:xfrm>
              <a:off x="2643931" y="4279345"/>
              <a:ext cx="580975" cy="58097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2755332" y="4463978"/>
              <a:ext cx="358172" cy="237469"/>
              <a:chOff x="1804988" y="3522373"/>
              <a:chExt cx="433388" cy="287338"/>
            </a:xfrm>
            <a:grpFill/>
          </p:grpSpPr>
          <p:sp>
            <p:nvSpPr>
              <p:cNvPr id="94" name="Freeform 25"/>
              <p:cNvSpPr>
                <a:spLocks noEditPoints="1"/>
              </p:cNvSpPr>
              <p:nvPr/>
            </p:nvSpPr>
            <p:spPr bwMode="auto">
              <a:xfrm>
                <a:off x="1828801" y="3522373"/>
                <a:ext cx="390525" cy="287338"/>
              </a:xfrm>
              <a:custGeom>
                <a:avLst/>
                <a:gdLst>
                  <a:gd name="T0" fmla="*/ 87 w 102"/>
                  <a:gd name="T1" fmla="*/ 74 h 74"/>
                  <a:gd name="T2" fmla="*/ 14 w 102"/>
                  <a:gd name="T3" fmla="*/ 74 h 74"/>
                  <a:gd name="T4" fmla="*/ 0 w 102"/>
                  <a:gd name="T5" fmla="*/ 60 h 74"/>
                  <a:gd name="T6" fmla="*/ 0 w 102"/>
                  <a:gd name="T7" fmla="*/ 14 h 74"/>
                  <a:gd name="T8" fmla="*/ 14 w 102"/>
                  <a:gd name="T9" fmla="*/ 0 h 74"/>
                  <a:gd name="T10" fmla="*/ 87 w 102"/>
                  <a:gd name="T11" fmla="*/ 0 h 74"/>
                  <a:gd name="T12" fmla="*/ 102 w 102"/>
                  <a:gd name="T13" fmla="*/ 14 h 74"/>
                  <a:gd name="T14" fmla="*/ 102 w 102"/>
                  <a:gd name="T15" fmla="*/ 60 h 74"/>
                  <a:gd name="T16" fmla="*/ 87 w 102"/>
                  <a:gd name="T17" fmla="*/ 74 h 74"/>
                  <a:gd name="T18" fmla="*/ 14 w 102"/>
                  <a:gd name="T19" fmla="*/ 6 h 74"/>
                  <a:gd name="T20" fmla="*/ 6 w 102"/>
                  <a:gd name="T21" fmla="*/ 14 h 74"/>
                  <a:gd name="T22" fmla="*/ 6 w 102"/>
                  <a:gd name="T23" fmla="*/ 60 h 74"/>
                  <a:gd name="T24" fmla="*/ 14 w 102"/>
                  <a:gd name="T25" fmla="*/ 68 h 74"/>
                  <a:gd name="T26" fmla="*/ 87 w 102"/>
                  <a:gd name="T27" fmla="*/ 68 h 74"/>
                  <a:gd name="T28" fmla="*/ 96 w 102"/>
                  <a:gd name="T29" fmla="*/ 60 h 74"/>
                  <a:gd name="T30" fmla="*/ 96 w 102"/>
                  <a:gd name="T31" fmla="*/ 14 h 74"/>
                  <a:gd name="T32" fmla="*/ 87 w 102"/>
                  <a:gd name="T33" fmla="*/ 6 h 74"/>
                  <a:gd name="T34" fmla="*/ 14 w 102"/>
                  <a:gd name="T3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74">
                    <a:moveTo>
                      <a:pt x="87" y="74"/>
                    </a:moveTo>
                    <a:cubicBezTo>
                      <a:pt x="14" y="74"/>
                      <a:pt x="14" y="74"/>
                      <a:pt x="14" y="74"/>
                    </a:cubicBezTo>
                    <a:cubicBezTo>
                      <a:pt x="3" y="74"/>
                      <a:pt x="0" y="64"/>
                      <a:pt x="0" y="60"/>
                    </a:cubicBezTo>
                    <a:cubicBezTo>
                      <a:pt x="0" y="14"/>
                      <a:pt x="0" y="14"/>
                      <a:pt x="0" y="14"/>
                    </a:cubicBezTo>
                    <a:cubicBezTo>
                      <a:pt x="0" y="3"/>
                      <a:pt x="9" y="0"/>
                      <a:pt x="14" y="0"/>
                    </a:cubicBezTo>
                    <a:cubicBezTo>
                      <a:pt x="87" y="0"/>
                      <a:pt x="87" y="0"/>
                      <a:pt x="87" y="0"/>
                    </a:cubicBezTo>
                    <a:cubicBezTo>
                      <a:pt x="99" y="0"/>
                      <a:pt x="102" y="10"/>
                      <a:pt x="102" y="14"/>
                    </a:cubicBezTo>
                    <a:cubicBezTo>
                      <a:pt x="102" y="60"/>
                      <a:pt x="102" y="60"/>
                      <a:pt x="102" y="60"/>
                    </a:cubicBezTo>
                    <a:cubicBezTo>
                      <a:pt x="102" y="71"/>
                      <a:pt x="92" y="74"/>
                      <a:pt x="87" y="74"/>
                    </a:cubicBezTo>
                    <a:close/>
                    <a:moveTo>
                      <a:pt x="14" y="6"/>
                    </a:moveTo>
                    <a:cubicBezTo>
                      <a:pt x="13" y="6"/>
                      <a:pt x="6" y="7"/>
                      <a:pt x="6" y="14"/>
                    </a:cubicBezTo>
                    <a:cubicBezTo>
                      <a:pt x="6" y="60"/>
                      <a:pt x="6" y="60"/>
                      <a:pt x="6" y="60"/>
                    </a:cubicBezTo>
                    <a:cubicBezTo>
                      <a:pt x="6" y="61"/>
                      <a:pt x="6" y="68"/>
                      <a:pt x="14" y="68"/>
                    </a:cubicBezTo>
                    <a:cubicBezTo>
                      <a:pt x="87" y="68"/>
                      <a:pt x="87" y="68"/>
                      <a:pt x="87" y="68"/>
                    </a:cubicBezTo>
                    <a:cubicBezTo>
                      <a:pt x="89" y="68"/>
                      <a:pt x="96" y="67"/>
                      <a:pt x="96" y="60"/>
                    </a:cubicBezTo>
                    <a:cubicBezTo>
                      <a:pt x="96" y="14"/>
                      <a:pt x="96" y="14"/>
                      <a:pt x="96" y="14"/>
                    </a:cubicBezTo>
                    <a:cubicBezTo>
                      <a:pt x="96" y="13"/>
                      <a:pt x="95" y="6"/>
                      <a:pt x="87" y="6"/>
                    </a:cubicBezTo>
                    <a:lnTo>
                      <a:pt x="14" y="6"/>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6"/>
              <p:cNvSpPr>
                <a:spLocks/>
              </p:cNvSpPr>
              <p:nvPr/>
            </p:nvSpPr>
            <p:spPr bwMode="auto">
              <a:xfrm>
                <a:off x="1870076" y="3571585"/>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7"/>
              <p:cNvSpPr>
                <a:spLocks/>
              </p:cNvSpPr>
              <p:nvPr/>
            </p:nvSpPr>
            <p:spPr bwMode="auto">
              <a:xfrm>
                <a:off x="1870076" y="3627148"/>
                <a:ext cx="303213" cy="22225"/>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8"/>
              <p:cNvSpPr>
                <a:spLocks/>
              </p:cNvSpPr>
              <p:nvPr/>
            </p:nvSpPr>
            <p:spPr bwMode="auto">
              <a:xfrm>
                <a:off x="1870076" y="3681123"/>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9"/>
              <p:cNvSpPr>
                <a:spLocks/>
              </p:cNvSpPr>
              <p:nvPr/>
            </p:nvSpPr>
            <p:spPr bwMode="auto">
              <a:xfrm>
                <a:off x="1870076" y="3735097"/>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0"/>
              <p:cNvSpPr>
                <a:spLocks/>
              </p:cNvSpPr>
              <p:nvPr/>
            </p:nvSpPr>
            <p:spPr bwMode="auto">
              <a:xfrm>
                <a:off x="1804988" y="3522373"/>
                <a:ext cx="433388" cy="31750"/>
              </a:xfrm>
              <a:custGeom>
                <a:avLst/>
                <a:gdLst>
                  <a:gd name="T0" fmla="*/ 109 w 113"/>
                  <a:gd name="T1" fmla="*/ 8 h 8"/>
                  <a:gd name="T2" fmla="*/ 4 w 113"/>
                  <a:gd name="T3" fmla="*/ 8 h 8"/>
                  <a:gd name="T4" fmla="*/ 0 w 113"/>
                  <a:gd name="T5" fmla="*/ 4 h 8"/>
                  <a:gd name="T6" fmla="*/ 4 w 113"/>
                  <a:gd name="T7" fmla="*/ 0 h 8"/>
                  <a:gd name="T8" fmla="*/ 109 w 113"/>
                  <a:gd name="T9" fmla="*/ 0 h 8"/>
                  <a:gd name="T10" fmla="*/ 113 w 113"/>
                  <a:gd name="T11" fmla="*/ 4 h 8"/>
                  <a:gd name="T12" fmla="*/ 109 w 1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3" h="8">
                    <a:moveTo>
                      <a:pt x="109" y="8"/>
                    </a:moveTo>
                    <a:cubicBezTo>
                      <a:pt x="4" y="8"/>
                      <a:pt x="4" y="8"/>
                      <a:pt x="4" y="8"/>
                    </a:cubicBezTo>
                    <a:cubicBezTo>
                      <a:pt x="2" y="8"/>
                      <a:pt x="0" y="6"/>
                      <a:pt x="0" y="4"/>
                    </a:cubicBezTo>
                    <a:cubicBezTo>
                      <a:pt x="0" y="2"/>
                      <a:pt x="2" y="0"/>
                      <a:pt x="4" y="0"/>
                    </a:cubicBezTo>
                    <a:cubicBezTo>
                      <a:pt x="109" y="0"/>
                      <a:pt x="109" y="0"/>
                      <a:pt x="109" y="0"/>
                    </a:cubicBezTo>
                    <a:cubicBezTo>
                      <a:pt x="112" y="0"/>
                      <a:pt x="113" y="2"/>
                      <a:pt x="113" y="4"/>
                    </a:cubicBezTo>
                    <a:cubicBezTo>
                      <a:pt x="113" y="6"/>
                      <a:pt x="112" y="8"/>
                      <a:pt x="109" y="8"/>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0" name="Group 99"/>
          <p:cNvGrpSpPr/>
          <p:nvPr/>
        </p:nvGrpSpPr>
        <p:grpSpPr>
          <a:xfrm>
            <a:off x="9951888" y="6285717"/>
            <a:ext cx="619131" cy="619131"/>
            <a:chOff x="10020845" y="6285717"/>
            <a:chExt cx="619131" cy="619131"/>
          </a:xfrm>
        </p:grpSpPr>
        <p:grpSp>
          <p:nvGrpSpPr>
            <p:cNvPr id="101" name="Group 100"/>
            <p:cNvGrpSpPr/>
            <p:nvPr/>
          </p:nvGrpSpPr>
          <p:grpSpPr>
            <a:xfrm>
              <a:off x="10035869" y="6300741"/>
              <a:ext cx="589083" cy="589083"/>
              <a:chOff x="5680709" y="2649819"/>
              <a:chExt cx="761009" cy="761009"/>
            </a:xfrm>
          </p:grpSpPr>
          <p:sp>
            <p:nvSpPr>
              <p:cNvPr id="103" name="Oval 102"/>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104" name="Freeform 103"/>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102" name="Oval 101">
              <a:hlinkClick r:id="rId6"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
        <p:nvSpPr>
          <p:cNvPr id="105" name="Title 8"/>
          <p:cNvSpPr txBox="1">
            <a:spLocks/>
          </p:cNvSpPr>
          <p:nvPr/>
        </p:nvSpPr>
        <p:spPr>
          <a:xfrm>
            <a:off x="276044" y="1916832"/>
            <a:ext cx="2356480" cy="1143000"/>
          </a:xfrm>
          <a:prstGeom prst="rect">
            <a:avLst/>
          </a:prstGeom>
        </p:spPr>
        <p:txBody>
          <a:bodyPr vert="horz" lIns="91440" tIns="45720" rIns="91440" bIns="45720" rtlCol="0" anchor="t">
            <a:noAutofit/>
          </a:bodyPr>
          <a:lstStyle>
            <a:lvl1pPr algn="l" defTabSz="914400" rtl="0" eaLnBrk="1" latinLnBrk="0" hangingPunct="1">
              <a:lnSpc>
                <a:spcPts val="3600"/>
              </a:lnSpc>
              <a:spcBef>
                <a:spcPct val="0"/>
              </a:spcBef>
              <a:buNone/>
              <a:defRPr sz="3600" kern="1200" spc="-100" baseline="0">
                <a:solidFill>
                  <a:srgbClr val="58595B"/>
                </a:solidFill>
                <a:latin typeface="Corbel" panose="020B0503020204020204" pitchFamily="34" charset="0"/>
                <a:ea typeface="+mj-ea"/>
                <a:cs typeface="+mj-cs"/>
              </a:defRPr>
            </a:lvl1pPr>
          </a:lstStyle>
          <a:p>
            <a:pPr>
              <a:lnSpc>
                <a:spcPct val="100000"/>
              </a:lnSpc>
            </a:pPr>
            <a:r>
              <a:rPr lang="en-US" dirty="0" smtClean="0">
                <a:solidFill>
                  <a:schemeClr val="bg1"/>
                </a:solidFill>
              </a:rPr>
              <a:t>Smart Automation </a:t>
            </a:r>
            <a:r>
              <a:rPr lang="en-US" sz="2400" dirty="0" smtClean="0">
                <a:solidFill>
                  <a:schemeClr val="bg1"/>
                </a:solidFill>
              </a:rPr>
              <a:t>Presets &amp; </a:t>
            </a:r>
            <a:br>
              <a:rPr lang="en-US" sz="2400" dirty="0" smtClean="0">
                <a:solidFill>
                  <a:schemeClr val="bg1"/>
                </a:solidFill>
              </a:rPr>
            </a:br>
            <a:r>
              <a:rPr lang="en-US" sz="2400" dirty="0" smtClean="0">
                <a:solidFill>
                  <a:schemeClr val="bg1"/>
                </a:solidFill>
              </a:rPr>
              <a:t>Scenarios. </a:t>
            </a:r>
            <a:br>
              <a:rPr lang="en-US" sz="2400" dirty="0" smtClean="0">
                <a:solidFill>
                  <a:schemeClr val="bg1"/>
                </a:solidFill>
              </a:rPr>
            </a:br>
            <a:r>
              <a:rPr lang="en-US" sz="2400" dirty="0" smtClean="0">
                <a:solidFill>
                  <a:schemeClr val="bg1"/>
                </a:solidFill>
              </a:rPr>
              <a:t>Let the system </a:t>
            </a:r>
            <a:br>
              <a:rPr lang="en-US" sz="2400" dirty="0" smtClean="0">
                <a:solidFill>
                  <a:schemeClr val="bg1"/>
                </a:solidFill>
              </a:rPr>
            </a:br>
            <a:r>
              <a:rPr lang="en-US" sz="2400" dirty="0" smtClean="0">
                <a:solidFill>
                  <a:schemeClr val="bg1"/>
                </a:solidFill>
              </a:rPr>
              <a:t>work for you </a:t>
            </a:r>
            <a:br>
              <a:rPr lang="en-US" sz="2400" dirty="0" smtClean="0">
                <a:solidFill>
                  <a:schemeClr val="bg1"/>
                </a:solidFill>
              </a:rPr>
            </a:br>
            <a:r>
              <a:rPr lang="en-US" sz="2400" dirty="0" smtClean="0">
                <a:solidFill>
                  <a:schemeClr val="bg1"/>
                </a:solidFill>
              </a:rPr>
              <a:t>&amp; your lifestyle</a:t>
            </a:r>
            <a:endParaRPr lang="en-US" sz="2400" dirty="0"/>
          </a:p>
        </p:txBody>
      </p:sp>
      <p:grpSp>
        <p:nvGrpSpPr>
          <p:cNvPr id="124" name="Group 123"/>
          <p:cNvGrpSpPr/>
          <p:nvPr/>
        </p:nvGrpSpPr>
        <p:grpSpPr>
          <a:xfrm>
            <a:off x="10570776" y="488575"/>
            <a:ext cx="759150" cy="369332"/>
            <a:chOff x="1829372" y="3021180"/>
            <a:chExt cx="759150" cy="369332"/>
          </a:xfrm>
          <a:solidFill>
            <a:srgbClr val="87B9CF"/>
          </a:solidFill>
        </p:grpSpPr>
        <p:sp>
          <p:nvSpPr>
            <p:cNvPr id="125" name="Rectangle 124"/>
            <p:cNvSpPr/>
            <p:nvPr/>
          </p:nvSpPr>
          <p:spPr>
            <a:xfrm>
              <a:off x="2229321" y="3021180"/>
              <a:ext cx="359201" cy="369332"/>
            </a:xfrm>
            <a:prstGeom prst="rect">
              <a:avLst/>
            </a:prstGeom>
            <a:noFill/>
          </p:spPr>
          <p:txBody>
            <a:bodyPr wrap="none" lIns="0" tIns="0" rIns="0" bIns="0" anchor="ctr">
              <a:spAutoFit/>
            </a:bodyPr>
            <a:lstStyle/>
            <a:p>
              <a:r>
                <a:rPr lang="en-US" sz="1200" dirty="0" smtClean="0">
                  <a:latin typeface="Calibri Light" panose="020F0302020204030204" pitchFamily="34" charset="0"/>
                </a:rPr>
                <a:t>Lights</a:t>
              </a:r>
            </a:p>
            <a:p>
              <a:r>
                <a:rPr lang="en-US" sz="1200" dirty="0" smtClean="0">
                  <a:latin typeface="Calibri Light" panose="020F0302020204030204" pitchFamily="34" charset="0"/>
                </a:rPr>
                <a:t>On</a:t>
              </a:r>
              <a:endParaRPr lang="en-US" sz="1200" dirty="0">
                <a:latin typeface="Calibri Light" panose="020F0302020204030204" pitchFamily="34" charset="0"/>
              </a:endParaRPr>
            </a:p>
          </p:txBody>
        </p:sp>
        <p:sp>
          <p:nvSpPr>
            <p:cNvPr id="126" name="Oval 125"/>
            <p:cNvSpPr/>
            <p:nvPr/>
          </p:nvSpPr>
          <p:spPr>
            <a:xfrm>
              <a:off x="1829372" y="3035056"/>
              <a:ext cx="341581" cy="341581"/>
            </a:xfrm>
            <a:prstGeom prst="ellipse">
              <a:avLst/>
            </a:prstGeom>
            <a:solidFill>
              <a:srgbClr val="51A4CF"/>
            </a:soli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5"/>
            <p:cNvSpPr>
              <a:spLocks noEditPoints="1"/>
            </p:cNvSpPr>
            <p:nvPr/>
          </p:nvSpPr>
          <p:spPr bwMode="auto">
            <a:xfrm>
              <a:off x="1918255" y="3075627"/>
              <a:ext cx="163815" cy="260438"/>
            </a:xfrm>
            <a:custGeom>
              <a:avLst/>
              <a:gdLst>
                <a:gd name="T0" fmla="*/ 211 w 423"/>
                <a:gd name="T1" fmla="*/ 0 h 671"/>
                <a:gd name="T2" fmla="*/ 29 w 423"/>
                <a:gd name="T3" fmla="*/ 315 h 671"/>
                <a:gd name="T4" fmla="*/ 112 w 423"/>
                <a:gd name="T5" fmla="*/ 468 h 671"/>
                <a:gd name="T6" fmla="*/ 131 w 423"/>
                <a:gd name="T7" fmla="*/ 491 h 671"/>
                <a:gd name="T8" fmla="*/ 127 w 423"/>
                <a:gd name="T9" fmla="*/ 546 h 671"/>
                <a:gd name="T10" fmla="*/ 137 w 423"/>
                <a:gd name="T11" fmla="*/ 605 h 671"/>
                <a:gd name="T12" fmla="*/ 284 w 423"/>
                <a:gd name="T13" fmla="*/ 605 h 671"/>
                <a:gd name="T14" fmla="*/ 295 w 423"/>
                <a:gd name="T15" fmla="*/ 546 h 671"/>
                <a:gd name="T16" fmla="*/ 292 w 423"/>
                <a:gd name="T17" fmla="*/ 491 h 671"/>
                <a:gd name="T18" fmla="*/ 311 w 423"/>
                <a:gd name="T19" fmla="*/ 468 h 671"/>
                <a:gd name="T20" fmla="*/ 394 w 423"/>
                <a:gd name="T21" fmla="*/ 315 h 671"/>
                <a:gd name="T22" fmla="*/ 211 w 423"/>
                <a:gd name="T23" fmla="*/ 650 h 671"/>
                <a:gd name="T24" fmla="*/ 267 w 423"/>
                <a:gd name="T25" fmla="*/ 604 h 671"/>
                <a:gd name="T26" fmla="*/ 267 w 423"/>
                <a:gd name="T27" fmla="*/ 582 h 671"/>
                <a:gd name="T28" fmla="*/ 137 w 423"/>
                <a:gd name="T29" fmla="*/ 572 h 671"/>
                <a:gd name="T30" fmla="*/ 267 w 423"/>
                <a:gd name="T31" fmla="*/ 559 h 671"/>
                <a:gd name="T32" fmla="*/ 267 w 423"/>
                <a:gd name="T33" fmla="*/ 582 h 671"/>
                <a:gd name="T34" fmla="*/ 156 w 423"/>
                <a:gd name="T35" fmla="*/ 537 h 671"/>
                <a:gd name="T36" fmla="*/ 156 w 423"/>
                <a:gd name="T37" fmla="*/ 514 h 671"/>
                <a:gd name="T38" fmla="*/ 285 w 423"/>
                <a:gd name="T39" fmla="*/ 519 h 671"/>
                <a:gd name="T40" fmla="*/ 357 w 423"/>
                <a:gd name="T41" fmla="*/ 294 h 671"/>
                <a:gd name="T42" fmla="*/ 275 w 423"/>
                <a:gd name="T43" fmla="*/ 445 h 671"/>
                <a:gd name="T44" fmla="*/ 254 w 423"/>
                <a:gd name="T45" fmla="*/ 462 h 671"/>
                <a:gd name="T46" fmla="*/ 254 w 423"/>
                <a:gd name="T47" fmla="*/ 325 h 671"/>
                <a:gd name="T48" fmla="*/ 233 w 423"/>
                <a:gd name="T49" fmla="*/ 462 h 671"/>
                <a:gd name="T50" fmla="*/ 180 w 423"/>
                <a:gd name="T51" fmla="*/ 335 h 671"/>
                <a:gd name="T52" fmla="*/ 158 w 423"/>
                <a:gd name="T53" fmla="*/ 337 h 671"/>
                <a:gd name="T54" fmla="*/ 150 w 423"/>
                <a:gd name="T55" fmla="*/ 450 h 671"/>
                <a:gd name="T56" fmla="*/ 68 w 423"/>
                <a:gd name="T57" fmla="*/ 299 h 671"/>
                <a:gd name="T58" fmla="*/ 42 w 423"/>
                <a:gd name="T59" fmla="*/ 210 h 671"/>
                <a:gd name="T60" fmla="*/ 380 w 423"/>
                <a:gd name="T61" fmla="*/ 210 h 671"/>
                <a:gd name="T62" fmla="*/ 178 w 423"/>
                <a:gd name="T63" fmla="*/ 78 h 671"/>
                <a:gd name="T64" fmla="*/ 92 w 423"/>
                <a:gd name="T65" fmla="*/ 167 h 671"/>
                <a:gd name="T66" fmla="*/ 106 w 423"/>
                <a:gd name="T67" fmla="*/ 162 h 671"/>
                <a:gd name="T68" fmla="*/ 191 w 423"/>
                <a:gd name="T69" fmla="*/ 8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671">
                  <a:moveTo>
                    <a:pt x="423" y="210"/>
                  </a:moveTo>
                  <a:cubicBezTo>
                    <a:pt x="423" y="94"/>
                    <a:pt x="328" y="0"/>
                    <a:pt x="211" y="0"/>
                  </a:cubicBezTo>
                  <a:cubicBezTo>
                    <a:pt x="95" y="0"/>
                    <a:pt x="0" y="94"/>
                    <a:pt x="0" y="210"/>
                  </a:cubicBezTo>
                  <a:cubicBezTo>
                    <a:pt x="0" y="248"/>
                    <a:pt x="10" y="284"/>
                    <a:pt x="29" y="315"/>
                  </a:cubicBezTo>
                  <a:cubicBezTo>
                    <a:pt x="28" y="315"/>
                    <a:pt x="28" y="315"/>
                    <a:pt x="28" y="315"/>
                  </a:cubicBezTo>
                  <a:cubicBezTo>
                    <a:pt x="112" y="468"/>
                    <a:pt x="112" y="468"/>
                    <a:pt x="112" y="468"/>
                  </a:cubicBezTo>
                  <a:cubicBezTo>
                    <a:pt x="112" y="468"/>
                    <a:pt x="112" y="468"/>
                    <a:pt x="112" y="468"/>
                  </a:cubicBezTo>
                  <a:cubicBezTo>
                    <a:pt x="116" y="477"/>
                    <a:pt x="123" y="484"/>
                    <a:pt x="131" y="491"/>
                  </a:cubicBezTo>
                  <a:cubicBezTo>
                    <a:pt x="122" y="497"/>
                    <a:pt x="116" y="508"/>
                    <a:pt x="116" y="519"/>
                  </a:cubicBezTo>
                  <a:cubicBezTo>
                    <a:pt x="116" y="530"/>
                    <a:pt x="120" y="539"/>
                    <a:pt x="127" y="546"/>
                  </a:cubicBezTo>
                  <a:cubicBezTo>
                    <a:pt x="120" y="552"/>
                    <a:pt x="116" y="562"/>
                    <a:pt x="116" y="572"/>
                  </a:cubicBezTo>
                  <a:cubicBezTo>
                    <a:pt x="116" y="586"/>
                    <a:pt x="125" y="599"/>
                    <a:pt x="137" y="605"/>
                  </a:cubicBezTo>
                  <a:cubicBezTo>
                    <a:pt x="141" y="642"/>
                    <a:pt x="172" y="671"/>
                    <a:pt x="211" y="671"/>
                  </a:cubicBezTo>
                  <a:cubicBezTo>
                    <a:pt x="249" y="671"/>
                    <a:pt x="280" y="642"/>
                    <a:pt x="284" y="605"/>
                  </a:cubicBezTo>
                  <a:cubicBezTo>
                    <a:pt x="297" y="600"/>
                    <a:pt x="306" y="587"/>
                    <a:pt x="306" y="572"/>
                  </a:cubicBezTo>
                  <a:cubicBezTo>
                    <a:pt x="306" y="562"/>
                    <a:pt x="302" y="552"/>
                    <a:pt x="295" y="546"/>
                  </a:cubicBezTo>
                  <a:cubicBezTo>
                    <a:pt x="302" y="539"/>
                    <a:pt x="306" y="530"/>
                    <a:pt x="306" y="519"/>
                  </a:cubicBezTo>
                  <a:cubicBezTo>
                    <a:pt x="306" y="508"/>
                    <a:pt x="301" y="497"/>
                    <a:pt x="292" y="491"/>
                  </a:cubicBezTo>
                  <a:cubicBezTo>
                    <a:pt x="300" y="484"/>
                    <a:pt x="306" y="477"/>
                    <a:pt x="311" y="468"/>
                  </a:cubicBezTo>
                  <a:cubicBezTo>
                    <a:pt x="311" y="468"/>
                    <a:pt x="311" y="468"/>
                    <a:pt x="311" y="468"/>
                  </a:cubicBezTo>
                  <a:cubicBezTo>
                    <a:pt x="394" y="315"/>
                    <a:pt x="394" y="315"/>
                    <a:pt x="394" y="315"/>
                  </a:cubicBezTo>
                  <a:cubicBezTo>
                    <a:pt x="394" y="315"/>
                    <a:pt x="394" y="315"/>
                    <a:pt x="394" y="315"/>
                  </a:cubicBezTo>
                  <a:cubicBezTo>
                    <a:pt x="412" y="284"/>
                    <a:pt x="423" y="248"/>
                    <a:pt x="423" y="210"/>
                  </a:cubicBezTo>
                  <a:close/>
                  <a:moveTo>
                    <a:pt x="211" y="650"/>
                  </a:moveTo>
                  <a:cubicBezTo>
                    <a:pt x="185" y="650"/>
                    <a:pt x="161" y="628"/>
                    <a:pt x="156" y="604"/>
                  </a:cubicBezTo>
                  <a:cubicBezTo>
                    <a:pt x="267" y="604"/>
                    <a:pt x="267" y="604"/>
                    <a:pt x="267" y="604"/>
                  </a:cubicBezTo>
                  <a:cubicBezTo>
                    <a:pt x="262" y="628"/>
                    <a:pt x="236" y="650"/>
                    <a:pt x="211" y="650"/>
                  </a:cubicBezTo>
                  <a:close/>
                  <a:moveTo>
                    <a:pt x="267" y="582"/>
                  </a:moveTo>
                  <a:cubicBezTo>
                    <a:pt x="156" y="582"/>
                    <a:pt x="156" y="582"/>
                    <a:pt x="156" y="582"/>
                  </a:cubicBezTo>
                  <a:cubicBezTo>
                    <a:pt x="147" y="582"/>
                    <a:pt x="137" y="581"/>
                    <a:pt x="137" y="572"/>
                  </a:cubicBezTo>
                  <a:cubicBezTo>
                    <a:pt x="137" y="563"/>
                    <a:pt x="147" y="559"/>
                    <a:pt x="156" y="559"/>
                  </a:cubicBezTo>
                  <a:cubicBezTo>
                    <a:pt x="267" y="559"/>
                    <a:pt x="267" y="559"/>
                    <a:pt x="267" y="559"/>
                  </a:cubicBezTo>
                  <a:cubicBezTo>
                    <a:pt x="276" y="559"/>
                    <a:pt x="285" y="563"/>
                    <a:pt x="285" y="572"/>
                  </a:cubicBezTo>
                  <a:cubicBezTo>
                    <a:pt x="285" y="581"/>
                    <a:pt x="276" y="582"/>
                    <a:pt x="267" y="582"/>
                  </a:cubicBezTo>
                  <a:close/>
                  <a:moveTo>
                    <a:pt x="267" y="537"/>
                  </a:moveTo>
                  <a:cubicBezTo>
                    <a:pt x="156" y="537"/>
                    <a:pt x="156" y="537"/>
                    <a:pt x="156" y="537"/>
                  </a:cubicBezTo>
                  <a:cubicBezTo>
                    <a:pt x="147" y="537"/>
                    <a:pt x="137" y="528"/>
                    <a:pt x="137" y="519"/>
                  </a:cubicBezTo>
                  <a:cubicBezTo>
                    <a:pt x="137" y="511"/>
                    <a:pt x="147" y="514"/>
                    <a:pt x="156" y="514"/>
                  </a:cubicBezTo>
                  <a:cubicBezTo>
                    <a:pt x="267" y="514"/>
                    <a:pt x="267" y="514"/>
                    <a:pt x="267" y="514"/>
                  </a:cubicBezTo>
                  <a:cubicBezTo>
                    <a:pt x="276" y="514"/>
                    <a:pt x="285" y="511"/>
                    <a:pt x="285" y="519"/>
                  </a:cubicBezTo>
                  <a:cubicBezTo>
                    <a:pt x="285" y="528"/>
                    <a:pt x="276" y="537"/>
                    <a:pt x="267" y="537"/>
                  </a:cubicBezTo>
                  <a:close/>
                  <a:moveTo>
                    <a:pt x="357" y="294"/>
                  </a:moveTo>
                  <a:cubicBezTo>
                    <a:pt x="356" y="296"/>
                    <a:pt x="355" y="298"/>
                    <a:pt x="355" y="299"/>
                  </a:cubicBezTo>
                  <a:cubicBezTo>
                    <a:pt x="275" y="445"/>
                    <a:pt x="275" y="445"/>
                    <a:pt x="275" y="445"/>
                  </a:cubicBezTo>
                  <a:cubicBezTo>
                    <a:pt x="274" y="446"/>
                    <a:pt x="273" y="448"/>
                    <a:pt x="273" y="450"/>
                  </a:cubicBezTo>
                  <a:cubicBezTo>
                    <a:pt x="270" y="455"/>
                    <a:pt x="264" y="461"/>
                    <a:pt x="254" y="462"/>
                  </a:cubicBezTo>
                  <a:cubicBezTo>
                    <a:pt x="264" y="337"/>
                    <a:pt x="264" y="337"/>
                    <a:pt x="264" y="337"/>
                  </a:cubicBezTo>
                  <a:cubicBezTo>
                    <a:pt x="264" y="331"/>
                    <a:pt x="260" y="326"/>
                    <a:pt x="254" y="325"/>
                  </a:cubicBezTo>
                  <a:cubicBezTo>
                    <a:pt x="248" y="325"/>
                    <a:pt x="243" y="329"/>
                    <a:pt x="243" y="335"/>
                  </a:cubicBezTo>
                  <a:cubicBezTo>
                    <a:pt x="233" y="462"/>
                    <a:pt x="233" y="462"/>
                    <a:pt x="233" y="462"/>
                  </a:cubicBezTo>
                  <a:cubicBezTo>
                    <a:pt x="189" y="462"/>
                    <a:pt x="189" y="462"/>
                    <a:pt x="189" y="462"/>
                  </a:cubicBezTo>
                  <a:cubicBezTo>
                    <a:pt x="180" y="335"/>
                    <a:pt x="180" y="335"/>
                    <a:pt x="180" y="335"/>
                  </a:cubicBezTo>
                  <a:cubicBezTo>
                    <a:pt x="179" y="329"/>
                    <a:pt x="174" y="325"/>
                    <a:pt x="168" y="325"/>
                  </a:cubicBezTo>
                  <a:cubicBezTo>
                    <a:pt x="162" y="326"/>
                    <a:pt x="158" y="331"/>
                    <a:pt x="158" y="337"/>
                  </a:cubicBezTo>
                  <a:cubicBezTo>
                    <a:pt x="168" y="462"/>
                    <a:pt x="168" y="462"/>
                    <a:pt x="168" y="462"/>
                  </a:cubicBezTo>
                  <a:cubicBezTo>
                    <a:pt x="159" y="461"/>
                    <a:pt x="153" y="455"/>
                    <a:pt x="150" y="450"/>
                  </a:cubicBezTo>
                  <a:cubicBezTo>
                    <a:pt x="149" y="448"/>
                    <a:pt x="149" y="447"/>
                    <a:pt x="148" y="446"/>
                  </a:cubicBezTo>
                  <a:cubicBezTo>
                    <a:pt x="68" y="299"/>
                    <a:pt x="68" y="299"/>
                    <a:pt x="68" y="299"/>
                  </a:cubicBezTo>
                  <a:cubicBezTo>
                    <a:pt x="67" y="297"/>
                    <a:pt x="66" y="296"/>
                    <a:pt x="65" y="294"/>
                  </a:cubicBezTo>
                  <a:cubicBezTo>
                    <a:pt x="50" y="268"/>
                    <a:pt x="42" y="239"/>
                    <a:pt x="42" y="210"/>
                  </a:cubicBezTo>
                  <a:cubicBezTo>
                    <a:pt x="42" y="117"/>
                    <a:pt x="118" y="42"/>
                    <a:pt x="211" y="42"/>
                  </a:cubicBezTo>
                  <a:cubicBezTo>
                    <a:pt x="305" y="42"/>
                    <a:pt x="380" y="117"/>
                    <a:pt x="380" y="210"/>
                  </a:cubicBezTo>
                  <a:cubicBezTo>
                    <a:pt x="380" y="239"/>
                    <a:pt x="372" y="268"/>
                    <a:pt x="357" y="294"/>
                  </a:cubicBezTo>
                  <a:close/>
                  <a:moveTo>
                    <a:pt x="178" y="78"/>
                  </a:moveTo>
                  <a:cubicBezTo>
                    <a:pt x="137" y="88"/>
                    <a:pt x="104" y="115"/>
                    <a:pt x="86" y="153"/>
                  </a:cubicBezTo>
                  <a:cubicBezTo>
                    <a:pt x="84" y="158"/>
                    <a:pt x="86" y="164"/>
                    <a:pt x="92" y="167"/>
                  </a:cubicBezTo>
                  <a:cubicBezTo>
                    <a:pt x="93" y="167"/>
                    <a:pt x="95" y="168"/>
                    <a:pt x="96" y="168"/>
                  </a:cubicBezTo>
                  <a:cubicBezTo>
                    <a:pt x="100" y="168"/>
                    <a:pt x="104" y="165"/>
                    <a:pt x="106" y="162"/>
                  </a:cubicBezTo>
                  <a:cubicBezTo>
                    <a:pt x="120" y="130"/>
                    <a:pt x="149" y="106"/>
                    <a:pt x="183" y="98"/>
                  </a:cubicBezTo>
                  <a:cubicBezTo>
                    <a:pt x="189" y="96"/>
                    <a:pt x="192" y="91"/>
                    <a:pt x="191" y="85"/>
                  </a:cubicBezTo>
                  <a:cubicBezTo>
                    <a:pt x="189" y="80"/>
                    <a:pt x="184" y="76"/>
                    <a:pt x="178"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8" name="Group 127"/>
          <p:cNvGrpSpPr/>
          <p:nvPr/>
        </p:nvGrpSpPr>
        <p:grpSpPr>
          <a:xfrm>
            <a:off x="10570776" y="2129806"/>
            <a:ext cx="1071928" cy="369332"/>
            <a:chOff x="1829372" y="4225962"/>
            <a:chExt cx="1071928" cy="369332"/>
          </a:xfrm>
        </p:grpSpPr>
        <p:sp>
          <p:nvSpPr>
            <p:cNvPr id="129" name="Rectangle 128"/>
            <p:cNvSpPr/>
            <p:nvPr/>
          </p:nvSpPr>
          <p:spPr>
            <a:xfrm>
              <a:off x="2229321" y="4225962"/>
              <a:ext cx="671979" cy="369332"/>
            </a:xfrm>
            <a:prstGeom prst="rect">
              <a:avLst/>
            </a:prstGeom>
          </p:spPr>
          <p:txBody>
            <a:bodyPr wrap="none" lIns="0" tIns="0" rIns="0" bIns="0" anchor="ctr">
              <a:spAutoFit/>
            </a:bodyPr>
            <a:lstStyle/>
            <a:p>
              <a:r>
                <a:rPr lang="en-US" sz="1200" dirty="0">
                  <a:latin typeface="Calibri Light" panose="020F0302020204030204" pitchFamily="34" charset="0"/>
                </a:rPr>
                <a:t>Front </a:t>
              </a:r>
              <a:r>
                <a:rPr lang="en-US" sz="1200" dirty="0" smtClean="0">
                  <a:latin typeface="Calibri Light" panose="020F0302020204030204" pitchFamily="34" charset="0"/>
                </a:rPr>
                <a:t>Door</a:t>
              </a:r>
            </a:p>
            <a:p>
              <a:r>
                <a:rPr lang="en-US" sz="1200" dirty="0" smtClean="0">
                  <a:latin typeface="Calibri Light" panose="020F0302020204030204" pitchFamily="34" charset="0"/>
                </a:rPr>
                <a:t>Locked</a:t>
              </a:r>
              <a:endParaRPr lang="en-US" sz="1200" dirty="0">
                <a:latin typeface="Calibri Light" panose="020F0302020204030204" pitchFamily="34" charset="0"/>
              </a:endParaRPr>
            </a:p>
          </p:txBody>
        </p:sp>
        <p:sp>
          <p:nvSpPr>
            <p:cNvPr id="130" name="Oval 129"/>
            <p:cNvSpPr/>
            <p:nvPr/>
          </p:nvSpPr>
          <p:spPr>
            <a:xfrm>
              <a:off x="1829372" y="4240648"/>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1934134" y="4307984"/>
              <a:ext cx="121362" cy="221935"/>
              <a:chOff x="4046685" y="4545687"/>
              <a:chExt cx="195455" cy="357427"/>
            </a:xfrm>
            <a:solidFill>
              <a:srgbClr val="3A4857"/>
            </a:solidFill>
          </p:grpSpPr>
          <p:sp>
            <p:nvSpPr>
              <p:cNvPr id="132" name="Freeform 11"/>
              <p:cNvSpPr>
                <a:spLocks noEditPoints="1"/>
              </p:cNvSpPr>
              <p:nvPr/>
            </p:nvSpPr>
            <p:spPr bwMode="auto">
              <a:xfrm>
                <a:off x="4046685" y="4545687"/>
                <a:ext cx="195455" cy="309147"/>
              </a:xfrm>
              <a:custGeom>
                <a:avLst/>
                <a:gdLst>
                  <a:gd name="T0" fmla="*/ 274 w 345"/>
                  <a:gd name="T1" fmla="*/ 544 h 544"/>
                  <a:gd name="T2" fmla="*/ 71 w 345"/>
                  <a:gd name="T3" fmla="*/ 544 h 544"/>
                  <a:gd name="T4" fmla="*/ 0 w 345"/>
                  <a:gd name="T5" fmla="*/ 473 h 544"/>
                  <a:gd name="T6" fmla="*/ 0 w 345"/>
                  <a:gd name="T7" fmla="*/ 71 h 544"/>
                  <a:gd name="T8" fmla="*/ 71 w 345"/>
                  <a:gd name="T9" fmla="*/ 0 h 544"/>
                  <a:gd name="T10" fmla="*/ 274 w 345"/>
                  <a:gd name="T11" fmla="*/ 0 h 544"/>
                  <a:gd name="T12" fmla="*/ 345 w 345"/>
                  <a:gd name="T13" fmla="*/ 71 h 544"/>
                  <a:gd name="T14" fmla="*/ 345 w 345"/>
                  <a:gd name="T15" fmla="*/ 473 h 544"/>
                  <a:gd name="T16" fmla="*/ 274 w 345"/>
                  <a:gd name="T17" fmla="*/ 544 h 544"/>
                  <a:gd name="T18" fmla="*/ 71 w 345"/>
                  <a:gd name="T19" fmla="*/ 30 h 544"/>
                  <a:gd name="T20" fmla="*/ 31 w 345"/>
                  <a:gd name="T21" fmla="*/ 71 h 544"/>
                  <a:gd name="T22" fmla="*/ 31 w 345"/>
                  <a:gd name="T23" fmla="*/ 473 h 544"/>
                  <a:gd name="T24" fmla="*/ 71 w 345"/>
                  <a:gd name="T25" fmla="*/ 514 h 544"/>
                  <a:gd name="T26" fmla="*/ 274 w 345"/>
                  <a:gd name="T27" fmla="*/ 514 h 544"/>
                  <a:gd name="T28" fmla="*/ 314 w 345"/>
                  <a:gd name="T29" fmla="*/ 473 h 544"/>
                  <a:gd name="T30" fmla="*/ 314 w 345"/>
                  <a:gd name="T31" fmla="*/ 71 h 544"/>
                  <a:gd name="T32" fmla="*/ 274 w 345"/>
                  <a:gd name="T33" fmla="*/ 30 h 544"/>
                  <a:gd name="T34" fmla="*/ 71 w 345"/>
                  <a:gd name="T35" fmla="*/ 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544">
                    <a:moveTo>
                      <a:pt x="274" y="544"/>
                    </a:moveTo>
                    <a:cubicBezTo>
                      <a:pt x="71" y="544"/>
                      <a:pt x="71" y="544"/>
                      <a:pt x="71" y="544"/>
                    </a:cubicBezTo>
                    <a:cubicBezTo>
                      <a:pt x="32" y="544"/>
                      <a:pt x="0" y="513"/>
                      <a:pt x="0" y="473"/>
                    </a:cubicBezTo>
                    <a:cubicBezTo>
                      <a:pt x="0" y="71"/>
                      <a:pt x="0" y="71"/>
                      <a:pt x="0" y="71"/>
                    </a:cubicBezTo>
                    <a:cubicBezTo>
                      <a:pt x="0" y="32"/>
                      <a:pt x="32" y="0"/>
                      <a:pt x="71" y="0"/>
                    </a:cubicBezTo>
                    <a:cubicBezTo>
                      <a:pt x="274" y="0"/>
                      <a:pt x="274" y="0"/>
                      <a:pt x="274" y="0"/>
                    </a:cubicBezTo>
                    <a:cubicBezTo>
                      <a:pt x="313" y="0"/>
                      <a:pt x="345" y="32"/>
                      <a:pt x="345" y="71"/>
                    </a:cubicBezTo>
                    <a:cubicBezTo>
                      <a:pt x="345" y="473"/>
                      <a:pt x="345" y="473"/>
                      <a:pt x="345" y="473"/>
                    </a:cubicBezTo>
                    <a:cubicBezTo>
                      <a:pt x="345" y="513"/>
                      <a:pt x="313" y="544"/>
                      <a:pt x="274" y="544"/>
                    </a:cubicBezTo>
                    <a:close/>
                    <a:moveTo>
                      <a:pt x="71" y="30"/>
                    </a:moveTo>
                    <a:cubicBezTo>
                      <a:pt x="49" y="30"/>
                      <a:pt x="31" y="49"/>
                      <a:pt x="31" y="71"/>
                    </a:cubicBezTo>
                    <a:cubicBezTo>
                      <a:pt x="31" y="473"/>
                      <a:pt x="31" y="473"/>
                      <a:pt x="31" y="473"/>
                    </a:cubicBezTo>
                    <a:cubicBezTo>
                      <a:pt x="31" y="496"/>
                      <a:pt x="49" y="514"/>
                      <a:pt x="71" y="514"/>
                    </a:cubicBezTo>
                    <a:cubicBezTo>
                      <a:pt x="274" y="514"/>
                      <a:pt x="274" y="514"/>
                      <a:pt x="274" y="514"/>
                    </a:cubicBezTo>
                    <a:cubicBezTo>
                      <a:pt x="296" y="514"/>
                      <a:pt x="314" y="496"/>
                      <a:pt x="314" y="473"/>
                    </a:cubicBezTo>
                    <a:cubicBezTo>
                      <a:pt x="314" y="71"/>
                      <a:pt x="314" y="71"/>
                      <a:pt x="314" y="71"/>
                    </a:cubicBezTo>
                    <a:cubicBezTo>
                      <a:pt x="314" y="49"/>
                      <a:pt x="296" y="30"/>
                      <a:pt x="274" y="30"/>
                    </a:cubicBezTo>
                    <a:lnTo>
                      <a:pt x="71" y="30"/>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
              <p:cNvSpPr>
                <a:spLocks noEditPoints="1"/>
              </p:cNvSpPr>
              <p:nvPr/>
            </p:nvSpPr>
            <p:spPr bwMode="auto">
              <a:xfrm>
                <a:off x="4077833" y="4665089"/>
                <a:ext cx="70343" cy="71122"/>
              </a:xfrm>
              <a:custGeom>
                <a:avLst/>
                <a:gdLst>
                  <a:gd name="T0" fmla="*/ 62 w 124"/>
                  <a:gd name="T1" fmla="*/ 0 h 125"/>
                  <a:gd name="T2" fmla="*/ 0 w 124"/>
                  <a:gd name="T3" fmla="*/ 62 h 125"/>
                  <a:gd name="T4" fmla="*/ 62 w 124"/>
                  <a:gd name="T5" fmla="*/ 125 h 125"/>
                  <a:gd name="T6" fmla="*/ 124 w 124"/>
                  <a:gd name="T7" fmla="*/ 62 h 125"/>
                  <a:gd name="T8" fmla="*/ 62 w 124"/>
                  <a:gd name="T9" fmla="*/ 0 h 125"/>
                  <a:gd name="T10" fmla="*/ 62 w 124"/>
                  <a:gd name="T11" fmla="*/ 93 h 125"/>
                  <a:gd name="T12" fmla="*/ 31 w 124"/>
                  <a:gd name="T13" fmla="*/ 62 h 125"/>
                  <a:gd name="T14" fmla="*/ 62 w 124"/>
                  <a:gd name="T15" fmla="*/ 31 h 125"/>
                  <a:gd name="T16" fmla="*/ 93 w 124"/>
                  <a:gd name="T17" fmla="*/ 62 h 125"/>
                  <a:gd name="T18" fmla="*/ 62 w 124"/>
                  <a:gd name="T19"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5">
                    <a:moveTo>
                      <a:pt x="62" y="0"/>
                    </a:moveTo>
                    <a:cubicBezTo>
                      <a:pt x="28" y="0"/>
                      <a:pt x="0" y="28"/>
                      <a:pt x="0" y="62"/>
                    </a:cubicBezTo>
                    <a:cubicBezTo>
                      <a:pt x="0" y="97"/>
                      <a:pt x="28" y="125"/>
                      <a:pt x="62" y="125"/>
                    </a:cubicBezTo>
                    <a:cubicBezTo>
                      <a:pt x="96" y="125"/>
                      <a:pt x="124" y="97"/>
                      <a:pt x="124" y="62"/>
                    </a:cubicBezTo>
                    <a:cubicBezTo>
                      <a:pt x="124" y="28"/>
                      <a:pt x="96" y="0"/>
                      <a:pt x="62" y="0"/>
                    </a:cubicBezTo>
                    <a:close/>
                    <a:moveTo>
                      <a:pt x="62" y="93"/>
                    </a:moveTo>
                    <a:cubicBezTo>
                      <a:pt x="45" y="93"/>
                      <a:pt x="31" y="79"/>
                      <a:pt x="31" y="62"/>
                    </a:cubicBezTo>
                    <a:cubicBezTo>
                      <a:pt x="31" y="45"/>
                      <a:pt x="45" y="31"/>
                      <a:pt x="62" y="31"/>
                    </a:cubicBezTo>
                    <a:cubicBezTo>
                      <a:pt x="79" y="31"/>
                      <a:pt x="93" y="45"/>
                      <a:pt x="93" y="62"/>
                    </a:cubicBezTo>
                    <a:cubicBezTo>
                      <a:pt x="93" y="79"/>
                      <a:pt x="79" y="93"/>
                      <a:pt x="62" y="93"/>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
              <p:cNvSpPr>
                <a:spLocks/>
              </p:cNvSpPr>
              <p:nvPr/>
            </p:nvSpPr>
            <p:spPr bwMode="auto">
              <a:xfrm>
                <a:off x="4048242" y="4876378"/>
                <a:ext cx="193898" cy="26736"/>
              </a:xfrm>
              <a:custGeom>
                <a:avLst/>
                <a:gdLst>
                  <a:gd name="T0" fmla="*/ 23 w 342"/>
                  <a:gd name="T1" fmla="*/ 0 h 47"/>
                  <a:gd name="T2" fmla="*/ 319 w 342"/>
                  <a:gd name="T3" fmla="*/ 0 h 47"/>
                  <a:gd name="T4" fmla="*/ 342 w 342"/>
                  <a:gd name="T5" fmla="*/ 23 h 47"/>
                  <a:gd name="T6" fmla="*/ 319 w 342"/>
                  <a:gd name="T7" fmla="*/ 47 h 47"/>
                  <a:gd name="T8" fmla="*/ 23 w 342"/>
                  <a:gd name="T9" fmla="*/ 47 h 47"/>
                  <a:gd name="T10" fmla="*/ 0 w 342"/>
                  <a:gd name="T11" fmla="*/ 23 h 47"/>
                  <a:gd name="T12" fmla="*/ 23 w 342"/>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42" h="47">
                    <a:moveTo>
                      <a:pt x="23" y="0"/>
                    </a:moveTo>
                    <a:cubicBezTo>
                      <a:pt x="319" y="0"/>
                      <a:pt x="319" y="0"/>
                      <a:pt x="319" y="0"/>
                    </a:cubicBezTo>
                    <a:cubicBezTo>
                      <a:pt x="332" y="0"/>
                      <a:pt x="342" y="11"/>
                      <a:pt x="342" y="23"/>
                    </a:cubicBezTo>
                    <a:cubicBezTo>
                      <a:pt x="342" y="36"/>
                      <a:pt x="332" y="47"/>
                      <a:pt x="319" y="47"/>
                    </a:cubicBezTo>
                    <a:cubicBezTo>
                      <a:pt x="23" y="47"/>
                      <a:pt x="23" y="47"/>
                      <a:pt x="23" y="47"/>
                    </a:cubicBezTo>
                    <a:cubicBezTo>
                      <a:pt x="11" y="47"/>
                      <a:pt x="0" y="36"/>
                      <a:pt x="0" y="23"/>
                    </a:cubicBezTo>
                    <a:cubicBezTo>
                      <a:pt x="0" y="11"/>
                      <a:pt x="11" y="0"/>
                      <a:pt x="23"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5" name="Group 134"/>
          <p:cNvGrpSpPr/>
          <p:nvPr/>
        </p:nvGrpSpPr>
        <p:grpSpPr>
          <a:xfrm>
            <a:off x="10570776" y="1584139"/>
            <a:ext cx="1228959" cy="369332"/>
            <a:chOff x="1829372" y="3825778"/>
            <a:chExt cx="1228959" cy="369332"/>
          </a:xfrm>
        </p:grpSpPr>
        <p:sp>
          <p:nvSpPr>
            <p:cNvPr id="136" name="Rectangle 135"/>
            <p:cNvSpPr/>
            <p:nvPr/>
          </p:nvSpPr>
          <p:spPr>
            <a:xfrm>
              <a:off x="2229321" y="3825778"/>
              <a:ext cx="829010" cy="369332"/>
            </a:xfrm>
            <a:prstGeom prst="rect">
              <a:avLst/>
            </a:prstGeom>
          </p:spPr>
          <p:txBody>
            <a:bodyPr wrap="none" lIns="0" tIns="0" rIns="0" bIns="0" anchor="ctr">
              <a:spAutoFit/>
            </a:bodyPr>
            <a:lstStyle/>
            <a:p>
              <a:r>
                <a:rPr lang="en-US" sz="1200" dirty="0">
                  <a:latin typeface="Calibri Light" panose="020F0302020204030204" pitchFamily="34" charset="0"/>
                </a:rPr>
                <a:t>water </a:t>
              </a:r>
              <a:r>
                <a:rPr lang="en-US" sz="1200" dirty="0" smtClean="0">
                  <a:latin typeface="Calibri Light" panose="020F0302020204030204" pitchFamily="34" charset="0"/>
                </a:rPr>
                <a:t>heater </a:t>
              </a:r>
            </a:p>
            <a:p>
              <a:r>
                <a:rPr lang="en-US" sz="1200" dirty="0" smtClean="0">
                  <a:latin typeface="Calibri Light" panose="020F0302020204030204" pitchFamily="34" charset="0"/>
                </a:rPr>
                <a:t>On</a:t>
              </a:r>
              <a:endParaRPr lang="en-US" sz="1200" dirty="0">
                <a:latin typeface="Calibri Light" panose="020F0302020204030204" pitchFamily="34" charset="0"/>
              </a:endParaRPr>
            </a:p>
          </p:txBody>
        </p:sp>
        <p:sp>
          <p:nvSpPr>
            <p:cNvPr id="137" name="Oval 136"/>
            <p:cNvSpPr/>
            <p:nvPr/>
          </p:nvSpPr>
          <p:spPr>
            <a:xfrm>
              <a:off x="1829372" y="3838784"/>
              <a:ext cx="341581" cy="341581"/>
            </a:xfrm>
            <a:prstGeom prst="ellipse">
              <a:avLst/>
            </a:prstGeom>
            <a:solidFill>
              <a:srgbClr val="51A4CF"/>
            </a:soli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p:cNvGrpSpPr/>
            <p:nvPr/>
          </p:nvGrpSpPr>
          <p:grpSpPr>
            <a:xfrm>
              <a:off x="1927696" y="3902160"/>
              <a:ext cx="146795" cy="244659"/>
              <a:chOff x="5068196" y="3666149"/>
              <a:chExt cx="236415" cy="394026"/>
            </a:xfrm>
            <a:solidFill>
              <a:srgbClr val="3A4857"/>
            </a:solidFill>
          </p:grpSpPr>
          <p:sp>
            <p:nvSpPr>
              <p:cNvPr id="139" name="Freeform 6"/>
              <p:cNvSpPr>
                <a:spLocks noEditPoints="1"/>
              </p:cNvSpPr>
              <p:nvPr/>
            </p:nvSpPr>
            <p:spPr bwMode="auto">
              <a:xfrm>
                <a:off x="5068196" y="3666149"/>
                <a:ext cx="236415" cy="342060"/>
              </a:xfrm>
              <a:custGeom>
                <a:avLst/>
                <a:gdLst>
                  <a:gd name="T0" fmla="*/ 180 w 379"/>
                  <a:gd name="T1" fmla="*/ 0 h 547"/>
                  <a:gd name="T2" fmla="*/ 0 w 379"/>
                  <a:gd name="T3" fmla="*/ 93 h 547"/>
                  <a:gd name="T4" fmla="*/ 0 w 379"/>
                  <a:gd name="T5" fmla="*/ 453 h 547"/>
                  <a:gd name="T6" fmla="*/ 202 w 379"/>
                  <a:gd name="T7" fmla="*/ 547 h 547"/>
                  <a:gd name="T8" fmla="*/ 379 w 379"/>
                  <a:gd name="T9" fmla="*/ 453 h 547"/>
                  <a:gd name="T10" fmla="*/ 379 w 379"/>
                  <a:gd name="T11" fmla="*/ 93 h 547"/>
                  <a:gd name="T12" fmla="*/ 180 w 379"/>
                  <a:gd name="T13" fmla="*/ 0 h 547"/>
                  <a:gd name="T14" fmla="*/ 352 w 379"/>
                  <a:gd name="T15" fmla="*/ 453 h 547"/>
                  <a:gd name="T16" fmla="*/ 202 w 379"/>
                  <a:gd name="T17" fmla="*/ 519 h 547"/>
                  <a:gd name="T18" fmla="*/ 28 w 379"/>
                  <a:gd name="T19" fmla="*/ 453 h 547"/>
                  <a:gd name="T20" fmla="*/ 28 w 379"/>
                  <a:gd name="T21" fmla="*/ 93 h 547"/>
                  <a:gd name="T22" fmla="*/ 180 w 379"/>
                  <a:gd name="T23" fmla="*/ 27 h 547"/>
                  <a:gd name="T24" fmla="*/ 352 w 379"/>
                  <a:gd name="T25" fmla="*/ 93 h 547"/>
                  <a:gd name="T26" fmla="*/ 352 w 379"/>
                  <a:gd name="T27" fmla="*/ 45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547">
                    <a:moveTo>
                      <a:pt x="180" y="0"/>
                    </a:moveTo>
                    <a:cubicBezTo>
                      <a:pt x="106" y="0"/>
                      <a:pt x="0" y="33"/>
                      <a:pt x="0" y="93"/>
                    </a:cubicBezTo>
                    <a:cubicBezTo>
                      <a:pt x="0" y="453"/>
                      <a:pt x="0" y="453"/>
                      <a:pt x="0" y="453"/>
                    </a:cubicBezTo>
                    <a:cubicBezTo>
                      <a:pt x="0" y="515"/>
                      <a:pt x="102" y="547"/>
                      <a:pt x="202" y="547"/>
                    </a:cubicBezTo>
                    <a:cubicBezTo>
                      <a:pt x="266" y="547"/>
                      <a:pt x="379" y="516"/>
                      <a:pt x="379" y="453"/>
                    </a:cubicBezTo>
                    <a:cubicBezTo>
                      <a:pt x="379" y="93"/>
                      <a:pt x="379" y="93"/>
                      <a:pt x="379" y="93"/>
                    </a:cubicBezTo>
                    <a:cubicBezTo>
                      <a:pt x="379" y="32"/>
                      <a:pt x="277" y="0"/>
                      <a:pt x="180" y="0"/>
                    </a:cubicBezTo>
                    <a:close/>
                    <a:moveTo>
                      <a:pt x="352" y="453"/>
                    </a:moveTo>
                    <a:cubicBezTo>
                      <a:pt x="352" y="487"/>
                      <a:pt x="267" y="519"/>
                      <a:pt x="202" y="519"/>
                    </a:cubicBezTo>
                    <a:cubicBezTo>
                      <a:pt x="107" y="519"/>
                      <a:pt x="28" y="489"/>
                      <a:pt x="28" y="453"/>
                    </a:cubicBezTo>
                    <a:cubicBezTo>
                      <a:pt x="28" y="93"/>
                      <a:pt x="28" y="93"/>
                      <a:pt x="28" y="93"/>
                    </a:cubicBezTo>
                    <a:cubicBezTo>
                      <a:pt x="28" y="58"/>
                      <a:pt x="113" y="27"/>
                      <a:pt x="180" y="27"/>
                    </a:cubicBezTo>
                    <a:cubicBezTo>
                      <a:pt x="271" y="27"/>
                      <a:pt x="352" y="58"/>
                      <a:pt x="352" y="93"/>
                    </a:cubicBezTo>
                    <a:lnTo>
                      <a:pt x="352" y="4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7"/>
              <p:cNvSpPr>
                <a:spLocks noEditPoints="1"/>
              </p:cNvSpPr>
              <p:nvPr/>
            </p:nvSpPr>
            <p:spPr bwMode="auto">
              <a:xfrm>
                <a:off x="5127300" y="3766940"/>
                <a:ext cx="117922" cy="140764"/>
              </a:xfrm>
              <a:custGeom>
                <a:avLst/>
                <a:gdLst>
                  <a:gd name="T0" fmla="*/ 148 w 189"/>
                  <a:gd name="T1" fmla="*/ 48 h 225"/>
                  <a:gd name="T2" fmla="*/ 132 w 189"/>
                  <a:gd name="T3" fmla="*/ 42 h 225"/>
                  <a:gd name="T4" fmla="*/ 128 w 189"/>
                  <a:gd name="T5" fmla="*/ 42 h 225"/>
                  <a:gd name="T6" fmla="*/ 114 w 189"/>
                  <a:gd name="T7" fmla="*/ 24 h 225"/>
                  <a:gd name="T8" fmla="*/ 109 w 189"/>
                  <a:gd name="T9" fmla="*/ 18 h 225"/>
                  <a:gd name="T10" fmla="*/ 83 w 189"/>
                  <a:gd name="T11" fmla="*/ 0 h 225"/>
                  <a:gd name="T12" fmla="*/ 78 w 189"/>
                  <a:gd name="T13" fmla="*/ 0 h 225"/>
                  <a:gd name="T14" fmla="*/ 56 w 189"/>
                  <a:gd name="T15" fmla="*/ 30 h 225"/>
                  <a:gd name="T16" fmla="*/ 53 w 189"/>
                  <a:gd name="T17" fmla="*/ 57 h 225"/>
                  <a:gd name="T18" fmla="*/ 51 w 189"/>
                  <a:gd name="T19" fmla="*/ 57 h 225"/>
                  <a:gd name="T20" fmla="*/ 45 w 189"/>
                  <a:gd name="T21" fmla="*/ 58 h 225"/>
                  <a:gd name="T22" fmla="*/ 23 w 189"/>
                  <a:gd name="T23" fmla="*/ 83 h 225"/>
                  <a:gd name="T24" fmla="*/ 17 w 189"/>
                  <a:gd name="T25" fmla="*/ 99 h 225"/>
                  <a:gd name="T26" fmla="*/ 7 w 189"/>
                  <a:gd name="T27" fmla="*/ 127 h 225"/>
                  <a:gd name="T28" fmla="*/ 48 w 189"/>
                  <a:gd name="T29" fmla="*/ 214 h 225"/>
                  <a:gd name="T30" fmla="*/ 52 w 189"/>
                  <a:gd name="T31" fmla="*/ 216 h 225"/>
                  <a:gd name="T32" fmla="*/ 97 w 189"/>
                  <a:gd name="T33" fmla="*/ 225 h 225"/>
                  <a:gd name="T34" fmla="*/ 114 w 189"/>
                  <a:gd name="T35" fmla="*/ 224 h 225"/>
                  <a:gd name="T36" fmla="*/ 118 w 189"/>
                  <a:gd name="T37" fmla="*/ 223 h 225"/>
                  <a:gd name="T38" fmla="*/ 124 w 189"/>
                  <a:gd name="T39" fmla="*/ 222 h 225"/>
                  <a:gd name="T40" fmla="*/ 182 w 189"/>
                  <a:gd name="T41" fmla="*/ 160 h 225"/>
                  <a:gd name="T42" fmla="*/ 174 w 189"/>
                  <a:gd name="T43" fmla="*/ 92 h 225"/>
                  <a:gd name="T44" fmla="*/ 148 w 189"/>
                  <a:gd name="T45" fmla="*/ 48 h 225"/>
                  <a:gd name="T46" fmla="*/ 116 w 189"/>
                  <a:gd name="T47" fmla="*/ 196 h 225"/>
                  <a:gd name="T48" fmla="*/ 97 w 189"/>
                  <a:gd name="T49" fmla="*/ 197 h 225"/>
                  <a:gd name="T50" fmla="*/ 61 w 189"/>
                  <a:gd name="T51" fmla="*/ 189 h 225"/>
                  <a:gd name="T52" fmla="*/ 34 w 189"/>
                  <a:gd name="T53" fmla="*/ 132 h 225"/>
                  <a:gd name="T54" fmla="*/ 51 w 189"/>
                  <a:gd name="T55" fmla="*/ 85 h 225"/>
                  <a:gd name="T56" fmla="*/ 62 w 189"/>
                  <a:gd name="T57" fmla="*/ 116 h 225"/>
                  <a:gd name="T58" fmla="*/ 83 w 189"/>
                  <a:gd name="T59" fmla="*/ 27 h 225"/>
                  <a:gd name="T60" fmla="*/ 122 w 189"/>
                  <a:gd name="T61" fmla="*/ 96 h 225"/>
                  <a:gd name="T62" fmla="*/ 132 w 189"/>
                  <a:gd name="T63" fmla="*/ 70 h 225"/>
                  <a:gd name="T64" fmla="*/ 116 w 189"/>
                  <a:gd name="T65" fmla="*/ 1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225">
                    <a:moveTo>
                      <a:pt x="148" y="48"/>
                    </a:moveTo>
                    <a:cubicBezTo>
                      <a:pt x="143" y="44"/>
                      <a:pt x="138" y="42"/>
                      <a:pt x="132" y="42"/>
                    </a:cubicBezTo>
                    <a:cubicBezTo>
                      <a:pt x="131" y="42"/>
                      <a:pt x="129" y="42"/>
                      <a:pt x="128" y="42"/>
                    </a:cubicBezTo>
                    <a:cubicBezTo>
                      <a:pt x="123" y="34"/>
                      <a:pt x="118" y="29"/>
                      <a:pt x="114" y="24"/>
                    </a:cubicBezTo>
                    <a:cubicBezTo>
                      <a:pt x="113" y="22"/>
                      <a:pt x="110" y="19"/>
                      <a:pt x="109" y="18"/>
                    </a:cubicBezTo>
                    <a:cubicBezTo>
                      <a:pt x="105" y="7"/>
                      <a:pt x="95" y="0"/>
                      <a:pt x="83" y="0"/>
                    </a:cubicBezTo>
                    <a:cubicBezTo>
                      <a:pt x="82" y="0"/>
                      <a:pt x="80" y="0"/>
                      <a:pt x="78" y="0"/>
                    </a:cubicBezTo>
                    <a:cubicBezTo>
                      <a:pt x="64" y="3"/>
                      <a:pt x="54" y="16"/>
                      <a:pt x="56" y="30"/>
                    </a:cubicBezTo>
                    <a:cubicBezTo>
                      <a:pt x="56" y="35"/>
                      <a:pt x="55" y="46"/>
                      <a:pt x="53" y="57"/>
                    </a:cubicBezTo>
                    <a:cubicBezTo>
                      <a:pt x="52" y="57"/>
                      <a:pt x="52" y="57"/>
                      <a:pt x="51" y="57"/>
                    </a:cubicBezTo>
                    <a:cubicBezTo>
                      <a:pt x="49" y="57"/>
                      <a:pt x="47" y="58"/>
                      <a:pt x="45" y="58"/>
                    </a:cubicBezTo>
                    <a:cubicBezTo>
                      <a:pt x="33" y="61"/>
                      <a:pt x="24" y="71"/>
                      <a:pt x="23" y="83"/>
                    </a:cubicBezTo>
                    <a:cubicBezTo>
                      <a:pt x="23" y="87"/>
                      <a:pt x="20" y="93"/>
                      <a:pt x="17" y="99"/>
                    </a:cubicBezTo>
                    <a:cubicBezTo>
                      <a:pt x="14" y="107"/>
                      <a:pt x="9" y="116"/>
                      <a:pt x="7" y="127"/>
                    </a:cubicBezTo>
                    <a:cubicBezTo>
                      <a:pt x="0" y="162"/>
                      <a:pt x="17" y="197"/>
                      <a:pt x="48" y="214"/>
                    </a:cubicBezTo>
                    <a:cubicBezTo>
                      <a:pt x="49" y="215"/>
                      <a:pt x="50" y="215"/>
                      <a:pt x="52" y="216"/>
                    </a:cubicBezTo>
                    <a:cubicBezTo>
                      <a:pt x="69" y="222"/>
                      <a:pt x="83" y="225"/>
                      <a:pt x="97" y="225"/>
                    </a:cubicBezTo>
                    <a:cubicBezTo>
                      <a:pt x="103" y="225"/>
                      <a:pt x="109" y="224"/>
                      <a:pt x="114" y="224"/>
                    </a:cubicBezTo>
                    <a:cubicBezTo>
                      <a:pt x="118" y="223"/>
                      <a:pt x="118" y="223"/>
                      <a:pt x="118" y="223"/>
                    </a:cubicBezTo>
                    <a:cubicBezTo>
                      <a:pt x="120" y="223"/>
                      <a:pt x="122" y="223"/>
                      <a:pt x="124" y="222"/>
                    </a:cubicBezTo>
                    <a:cubicBezTo>
                      <a:pt x="156" y="213"/>
                      <a:pt x="176" y="191"/>
                      <a:pt x="182" y="160"/>
                    </a:cubicBezTo>
                    <a:cubicBezTo>
                      <a:pt x="187" y="135"/>
                      <a:pt x="181" y="109"/>
                      <a:pt x="174" y="92"/>
                    </a:cubicBezTo>
                    <a:cubicBezTo>
                      <a:pt x="172" y="84"/>
                      <a:pt x="161" y="58"/>
                      <a:pt x="148" y="48"/>
                    </a:cubicBezTo>
                    <a:close/>
                    <a:moveTo>
                      <a:pt x="116" y="196"/>
                    </a:moveTo>
                    <a:cubicBezTo>
                      <a:pt x="109" y="196"/>
                      <a:pt x="103" y="197"/>
                      <a:pt x="97" y="197"/>
                    </a:cubicBezTo>
                    <a:cubicBezTo>
                      <a:pt x="87" y="197"/>
                      <a:pt x="77" y="195"/>
                      <a:pt x="61" y="189"/>
                    </a:cubicBezTo>
                    <a:cubicBezTo>
                      <a:pt x="40" y="178"/>
                      <a:pt x="30" y="155"/>
                      <a:pt x="34" y="132"/>
                    </a:cubicBezTo>
                    <a:cubicBezTo>
                      <a:pt x="38" y="116"/>
                      <a:pt x="50" y="102"/>
                      <a:pt x="51" y="85"/>
                    </a:cubicBezTo>
                    <a:cubicBezTo>
                      <a:pt x="56" y="94"/>
                      <a:pt x="62" y="106"/>
                      <a:pt x="62" y="116"/>
                    </a:cubicBezTo>
                    <a:cubicBezTo>
                      <a:pt x="77" y="97"/>
                      <a:pt x="85" y="45"/>
                      <a:pt x="83" y="27"/>
                    </a:cubicBezTo>
                    <a:cubicBezTo>
                      <a:pt x="87" y="40"/>
                      <a:pt x="112" y="54"/>
                      <a:pt x="122" y="96"/>
                    </a:cubicBezTo>
                    <a:cubicBezTo>
                      <a:pt x="129" y="90"/>
                      <a:pt x="135" y="77"/>
                      <a:pt x="132" y="70"/>
                    </a:cubicBezTo>
                    <a:cubicBezTo>
                      <a:pt x="142" y="77"/>
                      <a:pt x="189" y="175"/>
                      <a:pt x="116" y="1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8"/>
              <p:cNvSpPr>
                <a:spLocks/>
              </p:cNvSpPr>
              <p:nvPr/>
            </p:nvSpPr>
            <p:spPr bwMode="auto">
              <a:xfrm>
                <a:off x="5127300" y="4013349"/>
                <a:ext cx="117922" cy="46826"/>
              </a:xfrm>
              <a:custGeom>
                <a:avLst/>
                <a:gdLst>
                  <a:gd name="T0" fmla="*/ 99 w 189"/>
                  <a:gd name="T1" fmla="*/ 27 h 75"/>
                  <a:gd name="T2" fmla="*/ 0 w 189"/>
                  <a:gd name="T3" fmla="*/ 27 h 75"/>
                  <a:gd name="T4" fmla="*/ 95 w 189"/>
                  <a:gd name="T5" fmla="*/ 75 h 75"/>
                  <a:gd name="T6" fmla="*/ 189 w 189"/>
                  <a:gd name="T7" fmla="*/ 27 h 75"/>
                  <a:gd name="T8" fmla="*/ 99 w 189"/>
                  <a:gd name="T9" fmla="*/ 27 h 75"/>
                </a:gdLst>
                <a:ahLst/>
                <a:cxnLst>
                  <a:cxn ang="0">
                    <a:pos x="T0" y="T1"/>
                  </a:cxn>
                  <a:cxn ang="0">
                    <a:pos x="T2" y="T3"/>
                  </a:cxn>
                  <a:cxn ang="0">
                    <a:pos x="T4" y="T5"/>
                  </a:cxn>
                  <a:cxn ang="0">
                    <a:pos x="T6" y="T7"/>
                  </a:cxn>
                  <a:cxn ang="0">
                    <a:pos x="T8" y="T9"/>
                  </a:cxn>
                </a:cxnLst>
                <a:rect l="0" t="0" r="r" b="b"/>
                <a:pathLst>
                  <a:path w="189" h="75">
                    <a:moveTo>
                      <a:pt x="99" y="27"/>
                    </a:moveTo>
                    <a:cubicBezTo>
                      <a:pt x="51" y="27"/>
                      <a:pt x="0" y="0"/>
                      <a:pt x="0" y="27"/>
                    </a:cubicBezTo>
                    <a:cubicBezTo>
                      <a:pt x="0" y="53"/>
                      <a:pt x="43" y="75"/>
                      <a:pt x="95" y="75"/>
                    </a:cubicBezTo>
                    <a:cubicBezTo>
                      <a:pt x="147" y="75"/>
                      <a:pt x="189" y="53"/>
                      <a:pt x="189" y="27"/>
                    </a:cubicBezTo>
                    <a:cubicBezTo>
                      <a:pt x="189" y="0"/>
                      <a:pt x="146" y="27"/>
                      <a:pt x="99"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42" name="Group 141"/>
          <p:cNvGrpSpPr/>
          <p:nvPr/>
        </p:nvGrpSpPr>
        <p:grpSpPr>
          <a:xfrm>
            <a:off x="10570776" y="4318107"/>
            <a:ext cx="1399390" cy="369332"/>
            <a:chOff x="1829372" y="5832336"/>
            <a:chExt cx="1399390" cy="369332"/>
          </a:xfrm>
        </p:grpSpPr>
        <p:sp>
          <p:nvSpPr>
            <p:cNvPr id="143" name="Rectangle 142"/>
            <p:cNvSpPr/>
            <p:nvPr/>
          </p:nvSpPr>
          <p:spPr>
            <a:xfrm>
              <a:off x="2229321" y="5832336"/>
              <a:ext cx="999441" cy="369332"/>
            </a:xfrm>
            <a:prstGeom prst="rect">
              <a:avLst/>
            </a:prstGeom>
          </p:spPr>
          <p:txBody>
            <a:bodyPr wrap="none" lIns="0" tIns="0" rIns="0" bIns="0" anchor="ctr">
              <a:spAutoFit/>
            </a:bodyPr>
            <a:lstStyle/>
            <a:p>
              <a:r>
                <a:rPr lang="en-US" sz="1200" dirty="0">
                  <a:latin typeface="Calibri Light" panose="020F0302020204030204" pitchFamily="34" charset="0"/>
                </a:rPr>
                <a:t>Perimeter </a:t>
              </a:r>
              <a:r>
                <a:rPr lang="en-US" sz="1200" dirty="0" smtClean="0">
                  <a:latin typeface="Calibri Light" panose="020F0302020204030204" pitchFamily="34" charset="0"/>
                </a:rPr>
                <a:t>alarm</a:t>
              </a:r>
            </a:p>
            <a:p>
              <a:r>
                <a:rPr lang="en-US" sz="1200" dirty="0" smtClean="0">
                  <a:latin typeface="Calibri Light" panose="020F0302020204030204" pitchFamily="34" charset="0"/>
                </a:rPr>
                <a:t>Off</a:t>
              </a:r>
              <a:endParaRPr lang="en-US" sz="1200" dirty="0">
                <a:latin typeface="Calibri Light" panose="020F0302020204030204" pitchFamily="34" charset="0"/>
              </a:endParaRPr>
            </a:p>
          </p:txBody>
        </p:sp>
        <p:sp>
          <p:nvSpPr>
            <p:cNvPr id="144" name="Oval 143"/>
            <p:cNvSpPr/>
            <p:nvPr/>
          </p:nvSpPr>
          <p:spPr>
            <a:xfrm>
              <a:off x="1829372" y="5848106"/>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1918617" y="5913725"/>
              <a:ext cx="163091" cy="214169"/>
              <a:chOff x="6808788" y="4156075"/>
              <a:chExt cx="288925" cy="379413"/>
            </a:xfrm>
            <a:solidFill>
              <a:srgbClr val="3A4857"/>
            </a:solidFill>
          </p:grpSpPr>
          <p:sp>
            <p:nvSpPr>
              <p:cNvPr id="146" name="Freeform 13"/>
              <p:cNvSpPr>
                <a:spLocks noEditPoints="1"/>
              </p:cNvSpPr>
              <p:nvPr/>
            </p:nvSpPr>
            <p:spPr bwMode="auto">
              <a:xfrm>
                <a:off x="6808788" y="4156075"/>
                <a:ext cx="288925" cy="328613"/>
              </a:xfrm>
              <a:custGeom>
                <a:avLst/>
                <a:gdLst>
                  <a:gd name="T0" fmla="*/ 15 w 74"/>
                  <a:gd name="T1" fmla="*/ 85 h 85"/>
                  <a:gd name="T2" fmla="*/ 60 w 74"/>
                  <a:gd name="T3" fmla="*/ 85 h 85"/>
                  <a:gd name="T4" fmla="*/ 74 w 74"/>
                  <a:gd name="T5" fmla="*/ 71 h 85"/>
                  <a:gd name="T6" fmla="*/ 74 w 74"/>
                  <a:gd name="T7" fmla="*/ 14 h 85"/>
                  <a:gd name="T8" fmla="*/ 60 w 74"/>
                  <a:gd name="T9" fmla="*/ 0 h 85"/>
                  <a:gd name="T10" fmla="*/ 15 w 74"/>
                  <a:gd name="T11" fmla="*/ 0 h 85"/>
                  <a:gd name="T12" fmla="*/ 0 w 74"/>
                  <a:gd name="T13" fmla="*/ 14 h 85"/>
                  <a:gd name="T14" fmla="*/ 0 w 74"/>
                  <a:gd name="T15" fmla="*/ 71 h 85"/>
                  <a:gd name="T16" fmla="*/ 15 w 74"/>
                  <a:gd name="T17" fmla="*/ 85 h 85"/>
                  <a:gd name="T18" fmla="*/ 6 w 74"/>
                  <a:gd name="T19" fmla="*/ 71 h 85"/>
                  <a:gd name="T20" fmla="*/ 6 w 74"/>
                  <a:gd name="T21" fmla="*/ 45 h 85"/>
                  <a:gd name="T22" fmla="*/ 34 w 74"/>
                  <a:gd name="T23" fmla="*/ 45 h 85"/>
                  <a:gd name="T24" fmla="*/ 34 w 74"/>
                  <a:gd name="T25" fmla="*/ 79 h 85"/>
                  <a:gd name="T26" fmla="*/ 15 w 74"/>
                  <a:gd name="T27" fmla="*/ 79 h 85"/>
                  <a:gd name="T28" fmla="*/ 6 w 74"/>
                  <a:gd name="T29" fmla="*/ 71 h 85"/>
                  <a:gd name="T30" fmla="*/ 60 w 74"/>
                  <a:gd name="T31" fmla="*/ 79 h 85"/>
                  <a:gd name="T32" fmla="*/ 40 w 74"/>
                  <a:gd name="T33" fmla="*/ 79 h 85"/>
                  <a:gd name="T34" fmla="*/ 40 w 74"/>
                  <a:gd name="T35" fmla="*/ 45 h 85"/>
                  <a:gd name="T36" fmla="*/ 68 w 74"/>
                  <a:gd name="T37" fmla="*/ 45 h 85"/>
                  <a:gd name="T38" fmla="*/ 68 w 74"/>
                  <a:gd name="T39" fmla="*/ 71 h 85"/>
                  <a:gd name="T40" fmla="*/ 60 w 74"/>
                  <a:gd name="T41" fmla="*/ 79 h 85"/>
                  <a:gd name="T42" fmla="*/ 68 w 74"/>
                  <a:gd name="T43" fmla="*/ 14 h 85"/>
                  <a:gd name="T44" fmla="*/ 68 w 74"/>
                  <a:gd name="T45" fmla="*/ 39 h 85"/>
                  <a:gd name="T46" fmla="*/ 40 w 74"/>
                  <a:gd name="T47" fmla="*/ 39 h 85"/>
                  <a:gd name="T48" fmla="*/ 40 w 74"/>
                  <a:gd name="T49" fmla="*/ 6 h 85"/>
                  <a:gd name="T50" fmla="*/ 60 w 74"/>
                  <a:gd name="T51" fmla="*/ 6 h 85"/>
                  <a:gd name="T52" fmla="*/ 68 w 74"/>
                  <a:gd name="T53" fmla="*/ 14 h 85"/>
                  <a:gd name="T54" fmla="*/ 15 w 74"/>
                  <a:gd name="T55" fmla="*/ 6 h 85"/>
                  <a:gd name="T56" fmla="*/ 34 w 74"/>
                  <a:gd name="T57" fmla="*/ 6 h 85"/>
                  <a:gd name="T58" fmla="*/ 34 w 74"/>
                  <a:gd name="T59" fmla="*/ 39 h 85"/>
                  <a:gd name="T60" fmla="*/ 6 w 74"/>
                  <a:gd name="T61" fmla="*/ 39 h 85"/>
                  <a:gd name="T62" fmla="*/ 6 w 74"/>
                  <a:gd name="T63" fmla="*/ 14 h 85"/>
                  <a:gd name="T64" fmla="*/ 15 w 74"/>
                  <a:gd name="T65"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85">
                    <a:moveTo>
                      <a:pt x="15" y="85"/>
                    </a:moveTo>
                    <a:cubicBezTo>
                      <a:pt x="60" y="85"/>
                      <a:pt x="60" y="85"/>
                      <a:pt x="60" y="85"/>
                    </a:cubicBezTo>
                    <a:cubicBezTo>
                      <a:pt x="64" y="85"/>
                      <a:pt x="74" y="82"/>
                      <a:pt x="74" y="71"/>
                    </a:cubicBezTo>
                    <a:cubicBezTo>
                      <a:pt x="74" y="14"/>
                      <a:pt x="74" y="14"/>
                      <a:pt x="74" y="14"/>
                    </a:cubicBezTo>
                    <a:cubicBezTo>
                      <a:pt x="74" y="9"/>
                      <a:pt x="71" y="0"/>
                      <a:pt x="60" y="0"/>
                    </a:cubicBezTo>
                    <a:cubicBezTo>
                      <a:pt x="15" y="0"/>
                      <a:pt x="15" y="0"/>
                      <a:pt x="15" y="0"/>
                    </a:cubicBezTo>
                    <a:cubicBezTo>
                      <a:pt x="10" y="0"/>
                      <a:pt x="0" y="3"/>
                      <a:pt x="0" y="14"/>
                    </a:cubicBezTo>
                    <a:cubicBezTo>
                      <a:pt x="0" y="71"/>
                      <a:pt x="0" y="71"/>
                      <a:pt x="0" y="71"/>
                    </a:cubicBezTo>
                    <a:cubicBezTo>
                      <a:pt x="0" y="76"/>
                      <a:pt x="3" y="85"/>
                      <a:pt x="15" y="85"/>
                    </a:cubicBezTo>
                    <a:close/>
                    <a:moveTo>
                      <a:pt x="6" y="71"/>
                    </a:moveTo>
                    <a:cubicBezTo>
                      <a:pt x="6" y="45"/>
                      <a:pt x="6" y="45"/>
                      <a:pt x="6" y="45"/>
                    </a:cubicBezTo>
                    <a:cubicBezTo>
                      <a:pt x="34" y="45"/>
                      <a:pt x="34" y="45"/>
                      <a:pt x="34" y="45"/>
                    </a:cubicBezTo>
                    <a:cubicBezTo>
                      <a:pt x="34" y="79"/>
                      <a:pt x="34" y="79"/>
                      <a:pt x="34" y="79"/>
                    </a:cubicBezTo>
                    <a:cubicBezTo>
                      <a:pt x="15" y="79"/>
                      <a:pt x="15" y="79"/>
                      <a:pt x="15" y="79"/>
                    </a:cubicBezTo>
                    <a:cubicBezTo>
                      <a:pt x="7" y="79"/>
                      <a:pt x="6" y="72"/>
                      <a:pt x="6" y="71"/>
                    </a:cubicBezTo>
                    <a:close/>
                    <a:moveTo>
                      <a:pt x="60" y="79"/>
                    </a:moveTo>
                    <a:cubicBezTo>
                      <a:pt x="40" y="79"/>
                      <a:pt x="40" y="79"/>
                      <a:pt x="40" y="79"/>
                    </a:cubicBezTo>
                    <a:cubicBezTo>
                      <a:pt x="40" y="45"/>
                      <a:pt x="40" y="45"/>
                      <a:pt x="40" y="45"/>
                    </a:cubicBezTo>
                    <a:cubicBezTo>
                      <a:pt x="68" y="45"/>
                      <a:pt x="68" y="45"/>
                      <a:pt x="68" y="45"/>
                    </a:cubicBezTo>
                    <a:cubicBezTo>
                      <a:pt x="68" y="71"/>
                      <a:pt x="68" y="71"/>
                      <a:pt x="68" y="71"/>
                    </a:cubicBezTo>
                    <a:cubicBezTo>
                      <a:pt x="68" y="78"/>
                      <a:pt x="61" y="79"/>
                      <a:pt x="60" y="79"/>
                    </a:cubicBezTo>
                    <a:close/>
                    <a:moveTo>
                      <a:pt x="68" y="14"/>
                    </a:moveTo>
                    <a:cubicBezTo>
                      <a:pt x="68" y="39"/>
                      <a:pt x="68" y="39"/>
                      <a:pt x="68" y="39"/>
                    </a:cubicBezTo>
                    <a:cubicBezTo>
                      <a:pt x="40" y="39"/>
                      <a:pt x="40" y="39"/>
                      <a:pt x="40" y="39"/>
                    </a:cubicBezTo>
                    <a:cubicBezTo>
                      <a:pt x="40" y="6"/>
                      <a:pt x="40" y="6"/>
                      <a:pt x="40" y="6"/>
                    </a:cubicBezTo>
                    <a:cubicBezTo>
                      <a:pt x="60" y="6"/>
                      <a:pt x="60" y="6"/>
                      <a:pt x="60" y="6"/>
                    </a:cubicBezTo>
                    <a:cubicBezTo>
                      <a:pt x="67" y="6"/>
                      <a:pt x="68" y="13"/>
                      <a:pt x="68" y="14"/>
                    </a:cubicBezTo>
                    <a:close/>
                    <a:moveTo>
                      <a:pt x="15" y="6"/>
                    </a:moveTo>
                    <a:cubicBezTo>
                      <a:pt x="34" y="6"/>
                      <a:pt x="34" y="6"/>
                      <a:pt x="34" y="6"/>
                    </a:cubicBezTo>
                    <a:cubicBezTo>
                      <a:pt x="34" y="39"/>
                      <a:pt x="34" y="39"/>
                      <a:pt x="34" y="39"/>
                    </a:cubicBezTo>
                    <a:cubicBezTo>
                      <a:pt x="6" y="39"/>
                      <a:pt x="6" y="39"/>
                      <a:pt x="6" y="39"/>
                    </a:cubicBezTo>
                    <a:cubicBezTo>
                      <a:pt x="6" y="14"/>
                      <a:pt x="6" y="14"/>
                      <a:pt x="6" y="14"/>
                    </a:cubicBezTo>
                    <a:cubicBezTo>
                      <a:pt x="6" y="6"/>
                      <a:pt x="13" y="6"/>
                      <a:pt x="15" y="6"/>
                    </a:cubicBez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4"/>
              <p:cNvSpPr>
                <a:spLocks/>
              </p:cNvSpPr>
              <p:nvPr/>
            </p:nvSpPr>
            <p:spPr bwMode="auto">
              <a:xfrm>
                <a:off x="6824663" y="4511675"/>
                <a:ext cx="257175" cy="23813"/>
              </a:xfrm>
              <a:custGeom>
                <a:avLst/>
                <a:gdLst>
                  <a:gd name="T0" fmla="*/ 63 w 66"/>
                  <a:gd name="T1" fmla="*/ 0 h 6"/>
                  <a:gd name="T2" fmla="*/ 3 w 66"/>
                  <a:gd name="T3" fmla="*/ 0 h 6"/>
                  <a:gd name="T4" fmla="*/ 0 w 66"/>
                  <a:gd name="T5" fmla="*/ 3 h 6"/>
                  <a:gd name="T6" fmla="*/ 3 w 66"/>
                  <a:gd name="T7" fmla="*/ 6 h 6"/>
                  <a:gd name="T8" fmla="*/ 63 w 66"/>
                  <a:gd name="T9" fmla="*/ 6 h 6"/>
                  <a:gd name="T10" fmla="*/ 66 w 66"/>
                  <a:gd name="T11" fmla="*/ 3 h 6"/>
                  <a:gd name="T12" fmla="*/ 63 w 6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6" h="6">
                    <a:moveTo>
                      <a:pt x="63" y="0"/>
                    </a:moveTo>
                    <a:cubicBezTo>
                      <a:pt x="3" y="0"/>
                      <a:pt x="3" y="0"/>
                      <a:pt x="3" y="0"/>
                    </a:cubicBezTo>
                    <a:cubicBezTo>
                      <a:pt x="1" y="0"/>
                      <a:pt x="0" y="2"/>
                      <a:pt x="0" y="3"/>
                    </a:cubicBezTo>
                    <a:cubicBezTo>
                      <a:pt x="0" y="5"/>
                      <a:pt x="1" y="6"/>
                      <a:pt x="3" y="6"/>
                    </a:cubicBezTo>
                    <a:cubicBezTo>
                      <a:pt x="63" y="6"/>
                      <a:pt x="63" y="6"/>
                      <a:pt x="63" y="6"/>
                    </a:cubicBezTo>
                    <a:cubicBezTo>
                      <a:pt x="65" y="6"/>
                      <a:pt x="66" y="5"/>
                      <a:pt x="66" y="3"/>
                    </a:cubicBezTo>
                    <a:cubicBezTo>
                      <a:pt x="66" y="2"/>
                      <a:pt x="65" y="0"/>
                      <a:pt x="63" y="0"/>
                    </a:cubicBez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48" name="Group 147"/>
          <p:cNvGrpSpPr/>
          <p:nvPr/>
        </p:nvGrpSpPr>
        <p:grpSpPr>
          <a:xfrm>
            <a:off x="10570776" y="3771037"/>
            <a:ext cx="1248195" cy="369332"/>
            <a:chOff x="1829372" y="5430744"/>
            <a:chExt cx="1248195" cy="369332"/>
          </a:xfrm>
        </p:grpSpPr>
        <p:sp>
          <p:nvSpPr>
            <p:cNvPr id="149" name="Rectangle 148"/>
            <p:cNvSpPr/>
            <p:nvPr/>
          </p:nvSpPr>
          <p:spPr>
            <a:xfrm>
              <a:off x="2229321" y="5430744"/>
              <a:ext cx="848246" cy="369332"/>
            </a:xfrm>
            <a:prstGeom prst="rect">
              <a:avLst/>
            </a:prstGeom>
          </p:spPr>
          <p:txBody>
            <a:bodyPr wrap="none" lIns="0" tIns="0" rIns="0" bIns="0" anchor="ctr">
              <a:spAutoFit/>
            </a:bodyPr>
            <a:lstStyle/>
            <a:p>
              <a:r>
                <a:rPr lang="en-US" sz="1200" dirty="0">
                  <a:latin typeface="Calibri Light" panose="020F0302020204030204" pitchFamily="34" charset="0"/>
                </a:rPr>
                <a:t>Interior </a:t>
              </a:r>
              <a:r>
                <a:rPr lang="en-US" sz="1200" dirty="0" smtClean="0">
                  <a:latin typeface="Calibri Light" panose="020F0302020204030204" pitchFamily="34" charset="0"/>
                </a:rPr>
                <a:t>alarm</a:t>
              </a:r>
              <a:br>
                <a:rPr lang="en-US" sz="1200" dirty="0" smtClean="0">
                  <a:latin typeface="Calibri Light" panose="020F0302020204030204" pitchFamily="34" charset="0"/>
                </a:rPr>
              </a:br>
              <a:r>
                <a:rPr lang="en-US" sz="1200" dirty="0" smtClean="0">
                  <a:latin typeface="Calibri Light" panose="020F0302020204030204" pitchFamily="34" charset="0"/>
                </a:rPr>
                <a:t>Off</a:t>
              </a:r>
              <a:endParaRPr lang="en-US" sz="1200" dirty="0">
                <a:latin typeface="Calibri Light" panose="020F0302020204030204" pitchFamily="34" charset="0"/>
              </a:endParaRPr>
            </a:p>
          </p:txBody>
        </p:sp>
        <p:sp>
          <p:nvSpPr>
            <p:cNvPr id="150" name="Oval 149"/>
            <p:cNvSpPr/>
            <p:nvPr/>
          </p:nvSpPr>
          <p:spPr>
            <a:xfrm>
              <a:off x="1829372" y="5446240"/>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8"/>
            <p:cNvSpPr>
              <a:spLocks noEditPoints="1"/>
            </p:cNvSpPr>
            <p:nvPr/>
          </p:nvSpPr>
          <p:spPr bwMode="auto">
            <a:xfrm>
              <a:off x="1920840" y="5503950"/>
              <a:ext cx="158645" cy="226159"/>
            </a:xfrm>
            <a:custGeom>
              <a:avLst/>
              <a:gdLst>
                <a:gd name="T0" fmla="*/ 121 w 145"/>
                <a:gd name="T1" fmla="*/ 0 h 226"/>
                <a:gd name="T2" fmla="*/ 25 w 145"/>
                <a:gd name="T3" fmla="*/ 0 h 226"/>
                <a:gd name="T4" fmla="*/ 0 w 145"/>
                <a:gd name="T5" fmla="*/ 24 h 226"/>
                <a:gd name="T6" fmla="*/ 0 w 145"/>
                <a:gd name="T7" fmla="*/ 202 h 226"/>
                <a:gd name="T8" fmla="*/ 25 w 145"/>
                <a:gd name="T9" fmla="*/ 226 h 226"/>
                <a:gd name="T10" fmla="*/ 121 w 145"/>
                <a:gd name="T11" fmla="*/ 226 h 226"/>
                <a:gd name="T12" fmla="*/ 145 w 145"/>
                <a:gd name="T13" fmla="*/ 202 h 226"/>
                <a:gd name="T14" fmla="*/ 145 w 145"/>
                <a:gd name="T15" fmla="*/ 24 h 226"/>
                <a:gd name="T16" fmla="*/ 121 w 145"/>
                <a:gd name="T17" fmla="*/ 0 h 226"/>
                <a:gd name="T18" fmla="*/ 136 w 145"/>
                <a:gd name="T19" fmla="*/ 199 h 226"/>
                <a:gd name="T20" fmla="*/ 118 w 145"/>
                <a:gd name="T21" fmla="*/ 217 h 226"/>
                <a:gd name="T22" fmla="*/ 28 w 145"/>
                <a:gd name="T23" fmla="*/ 217 h 226"/>
                <a:gd name="T24" fmla="*/ 10 w 145"/>
                <a:gd name="T25" fmla="*/ 199 h 226"/>
                <a:gd name="T26" fmla="*/ 10 w 145"/>
                <a:gd name="T27" fmla="*/ 27 h 226"/>
                <a:gd name="T28" fmla="*/ 28 w 145"/>
                <a:gd name="T29" fmla="*/ 9 h 226"/>
                <a:gd name="T30" fmla="*/ 118 w 145"/>
                <a:gd name="T31" fmla="*/ 9 h 226"/>
                <a:gd name="T32" fmla="*/ 136 w 145"/>
                <a:gd name="T33" fmla="*/ 27 h 226"/>
                <a:gd name="T34" fmla="*/ 136 w 145"/>
                <a:gd name="T35" fmla="*/ 199 h 226"/>
                <a:gd name="T36" fmla="*/ 73 w 145"/>
                <a:gd name="T37" fmla="*/ 72 h 226"/>
                <a:gd name="T38" fmla="*/ 82 w 145"/>
                <a:gd name="T39" fmla="*/ 63 h 226"/>
                <a:gd name="T40" fmla="*/ 73 w 145"/>
                <a:gd name="T41" fmla="*/ 54 h 226"/>
                <a:gd name="T42" fmla="*/ 64 w 145"/>
                <a:gd name="T43" fmla="*/ 63 h 226"/>
                <a:gd name="T44" fmla="*/ 73 w 145"/>
                <a:gd name="T45" fmla="*/ 72 h 226"/>
                <a:gd name="T46" fmla="*/ 37 w 145"/>
                <a:gd name="T47" fmla="*/ 190 h 226"/>
                <a:gd name="T48" fmla="*/ 109 w 145"/>
                <a:gd name="T49" fmla="*/ 190 h 226"/>
                <a:gd name="T50" fmla="*/ 109 w 145"/>
                <a:gd name="T51" fmla="*/ 108 h 226"/>
                <a:gd name="T52" fmla="*/ 37 w 145"/>
                <a:gd name="T53" fmla="*/ 108 h 226"/>
                <a:gd name="T54" fmla="*/ 37 w 145"/>
                <a:gd name="T55" fmla="*/ 190 h 226"/>
                <a:gd name="T56" fmla="*/ 46 w 145"/>
                <a:gd name="T57" fmla="*/ 117 h 226"/>
                <a:gd name="T58" fmla="*/ 100 w 145"/>
                <a:gd name="T59" fmla="*/ 117 h 226"/>
                <a:gd name="T60" fmla="*/ 100 w 145"/>
                <a:gd name="T61" fmla="*/ 181 h 226"/>
                <a:gd name="T62" fmla="*/ 46 w 145"/>
                <a:gd name="T63" fmla="*/ 181 h 226"/>
                <a:gd name="T64" fmla="*/ 46 w 145"/>
                <a:gd name="T65" fmla="*/ 1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226">
                  <a:moveTo>
                    <a:pt x="121" y="0"/>
                  </a:moveTo>
                  <a:cubicBezTo>
                    <a:pt x="25" y="0"/>
                    <a:pt x="25" y="0"/>
                    <a:pt x="25" y="0"/>
                  </a:cubicBezTo>
                  <a:cubicBezTo>
                    <a:pt x="11" y="0"/>
                    <a:pt x="0" y="11"/>
                    <a:pt x="0" y="24"/>
                  </a:cubicBezTo>
                  <a:cubicBezTo>
                    <a:pt x="0" y="202"/>
                    <a:pt x="0" y="202"/>
                    <a:pt x="0" y="202"/>
                  </a:cubicBezTo>
                  <a:cubicBezTo>
                    <a:pt x="0" y="215"/>
                    <a:pt x="11" y="226"/>
                    <a:pt x="25" y="226"/>
                  </a:cubicBezTo>
                  <a:cubicBezTo>
                    <a:pt x="121" y="226"/>
                    <a:pt x="121" y="226"/>
                    <a:pt x="121" y="226"/>
                  </a:cubicBezTo>
                  <a:cubicBezTo>
                    <a:pt x="134" y="226"/>
                    <a:pt x="145" y="215"/>
                    <a:pt x="145" y="202"/>
                  </a:cubicBezTo>
                  <a:cubicBezTo>
                    <a:pt x="145" y="24"/>
                    <a:pt x="145" y="24"/>
                    <a:pt x="145" y="24"/>
                  </a:cubicBezTo>
                  <a:cubicBezTo>
                    <a:pt x="145" y="11"/>
                    <a:pt x="134" y="0"/>
                    <a:pt x="121" y="0"/>
                  </a:cubicBezTo>
                  <a:close/>
                  <a:moveTo>
                    <a:pt x="136" y="199"/>
                  </a:moveTo>
                  <a:cubicBezTo>
                    <a:pt x="136" y="205"/>
                    <a:pt x="124" y="217"/>
                    <a:pt x="118" y="217"/>
                  </a:cubicBezTo>
                  <a:cubicBezTo>
                    <a:pt x="28" y="217"/>
                    <a:pt x="28" y="217"/>
                    <a:pt x="28" y="217"/>
                  </a:cubicBezTo>
                  <a:cubicBezTo>
                    <a:pt x="21" y="217"/>
                    <a:pt x="10" y="205"/>
                    <a:pt x="10" y="199"/>
                  </a:cubicBezTo>
                  <a:cubicBezTo>
                    <a:pt x="10" y="27"/>
                    <a:pt x="10" y="27"/>
                    <a:pt x="10" y="27"/>
                  </a:cubicBezTo>
                  <a:cubicBezTo>
                    <a:pt x="10" y="21"/>
                    <a:pt x="21" y="9"/>
                    <a:pt x="28" y="9"/>
                  </a:cubicBezTo>
                  <a:cubicBezTo>
                    <a:pt x="118" y="9"/>
                    <a:pt x="118" y="9"/>
                    <a:pt x="118" y="9"/>
                  </a:cubicBezTo>
                  <a:cubicBezTo>
                    <a:pt x="124" y="9"/>
                    <a:pt x="136" y="21"/>
                    <a:pt x="136" y="27"/>
                  </a:cubicBezTo>
                  <a:lnTo>
                    <a:pt x="136" y="199"/>
                  </a:lnTo>
                  <a:close/>
                  <a:moveTo>
                    <a:pt x="73" y="72"/>
                  </a:moveTo>
                  <a:cubicBezTo>
                    <a:pt x="78" y="72"/>
                    <a:pt x="82" y="68"/>
                    <a:pt x="82" y="63"/>
                  </a:cubicBezTo>
                  <a:cubicBezTo>
                    <a:pt x="82" y="58"/>
                    <a:pt x="78" y="54"/>
                    <a:pt x="73" y="54"/>
                  </a:cubicBezTo>
                  <a:cubicBezTo>
                    <a:pt x="68" y="54"/>
                    <a:pt x="64" y="58"/>
                    <a:pt x="64" y="63"/>
                  </a:cubicBezTo>
                  <a:cubicBezTo>
                    <a:pt x="64" y="68"/>
                    <a:pt x="68" y="72"/>
                    <a:pt x="73" y="72"/>
                  </a:cubicBezTo>
                  <a:close/>
                  <a:moveTo>
                    <a:pt x="37" y="190"/>
                  </a:moveTo>
                  <a:cubicBezTo>
                    <a:pt x="109" y="190"/>
                    <a:pt x="109" y="190"/>
                    <a:pt x="109" y="190"/>
                  </a:cubicBezTo>
                  <a:cubicBezTo>
                    <a:pt x="109" y="108"/>
                    <a:pt x="109" y="108"/>
                    <a:pt x="109" y="108"/>
                  </a:cubicBezTo>
                  <a:cubicBezTo>
                    <a:pt x="37" y="108"/>
                    <a:pt x="37" y="108"/>
                    <a:pt x="37" y="108"/>
                  </a:cubicBezTo>
                  <a:lnTo>
                    <a:pt x="37" y="190"/>
                  </a:lnTo>
                  <a:close/>
                  <a:moveTo>
                    <a:pt x="46" y="117"/>
                  </a:moveTo>
                  <a:cubicBezTo>
                    <a:pt x="100" y="117"/>
                    <a:pt x="100" y="117"/>
                    <a:pt x="100" y="117"/>
                  </a:cubicBezTo>
                  <a:cubicBezTo>
                    <a:pt x="100" y="181"/>
                    <a:pt x="100" y="181"/>
                    <a:pt x="100" y="181"/>
                  </a:cubicBezTo>
                  <a:cubicBezTo>
                    <a:pt x="46" y="181"/>
                    <a:pt x="46" y="181"/>
                    <a:pt x="46" y="181"/>
                  </a:cubicBezTo>
                  <a:lnTo>
                    <a:pt x="46" y="117"/>
                  </a:ln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2" name="Group 151"/>
          <p:cNvGrpSpPr/>
          <p:nvPr/>
        </p:nvGrpSpPr>
        <p:grpSpPr>
          <a:xfrm>
            <a:off x="10570776" y="1035652"/>
            <a:ext cx="1178047" cy="369332"/>
            <a:chOff x="1829372" y="3422774"/>
            <a:chExt cx="1178047" cy="369332"/>
          </a:xfrm>
          <a:solidFill>
            <a:srgbClr val="87B9CF"/>
          </a:solidFill>
        </p:grpSpPr>
        <p:sp>
          <p:nvSpPr>
            <p:cNvPr id="153" name="Rectangle 152"/>
            <p:cNvSpPr/>
            <p:nvPr/>
          </p:nvSpPr>
          <p:spPr>
            <a:xfrm>
              <a:off x="2229321" y="3422774"/>
              <a:ext cx="778098" cy="369332"/>
            </a:xfrm>
            <a:prstGeom prst="rect">
              <a:avLst/>
            </a:prstGeom>
            <a:noFill/>
          </p:spPr>
          <p:txBody>
            <a:bodyPr wrap="none" lIns="0" tIns="0" rIns="0" bIns="0" anchor="ctr">
              <a:spAutoFit/>
            </a:bodyPr>
            <a:lstStyle/>
            <a:p>
              <a:r>
                <a:rPr lang="en-US" sz="1200" dirty="0">
                  <a:latin typeface="Calibri Light" panose="020F0302020204030204" pitchFamily="34" charset="0"/>
                </a:rPr>
                <a:t>Garage </a:t>
              </a:r>
              <a:r>
                <a:rPr lang="en-US" sz="1200" dirty="0" smtClean="0">
                  <a:latin typeface="Calibri Light" panose="020F0302020204030204" pitchFamily="34" charset="0"/>
                </a:rPr>
                <a:t>Door</a:t>
              </a:r>
            </a:p>
            <a:p>
              <a:r>
                <a:rPr lang="en-US" sz="1200" dirty="0" smtClean="0">
                  <a:latin typeface="Calibri Light" panose="020F0302020204030204" pitchFamily="34" charset="0"/>
                </a:rPr>
                <a:t>Locked</a:t>
              </a:r>
              <a:endParaRPr lang="en-US" sz="1200" dirty="0">
                <a:latin typeface="Calibri Light" panose="020F0302020204030204" pitchFamily="34" charset="0"/>
              </a:endParaRPr>
            </a:p>
          </p:txBody>
        </p:sp>
        <p:sp>
          <p:nvSpPr>
            <p:cNvPr id="154" name="Oval 153"/>
            <p:cNvSpPr/>
            <p:nvPr/>
          </p:nvSpPr>
          <p:spPr>
            <a:xfrm>
              <a:off x="1829372" y="3436920"/>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a:off x="1891662" y="3539257"/>
              <a:ext cx="222396" cy="147449"/>
              <a:chOff x="1804988" y="3506788"/>
              <a:chExt cx="433388" cy="287338"/>
            </a:xfrm>
            <a:grpFill/>
          </p:grpSpPr>
          <p:sp>
            <p:nvSpPr>
              <p:cNvPr id="156" name="Freeform 25"/>
              <p:cNvSpPr>
                <a:spLocks noEditPoints="1"/>
              </p:cNvSpPr>
              <p:nvPr/>
            </p:nvSpPr>
            <p:spPr bwMode="auto">
              <a:xfrm>
                <a:off x="1828801" y="3506788"/>
                <a:ext cx="390526" cy="287338"/>
              </a:xfrm>
              <a:custGeom>
                <a:avLst/>
                <a:gdLst>
                  <a:gd name="T0" fmla="*/ 87 w 102"/>
                  <a:gd name="T1" fmla="*/ 74 h 74"/>
                  <a:gd name="T2" fmla="*/ 14 w 102"/>
                  <a:gd name="T3" fmla="*/ 74 h 74"/>
                  <a:gd name="T4" fmla="*/ 0 w 102"/>
                  <a:gd name="T5" fmla="*/ 60 h 74"/>
                  <a:gd name="T6" fmla="*/ 0 w 102"/>
                  <a:gd name="T7" fmla="*/ 14 h 74"/>
                  <a:gd name="T8" fmla="*/ 14 w 102"/>
                  <a:gd name="T9" fmla="*/ 0 h 74"/>
                  <a:gd name="T10" fmla="*/ 87 w 102"/>
                  <a:gd name="T11" fmla="*/ 0 h 74"/>
                  <a:gd name="T12" fmla="*/ 102 w 102"/>
                  <a:gd name="T13" fmla="*/ 14 h 74"/>
                  <a:gd name="T14" fmla="*/ 102 w 102"/>
                  <a:gd name="T15" fmla="*/ 60 h 74"/>
                  <a:gd name="T16" fmla="*/ 87 w 102"/>
                  <a:gd name="T17" fmla="*/ 74 h 74"/>
                  <a:gd name="T18" fmla="*/ 14 w 102"/>
                  <a:gd name="T19" fmla="*/ 6 h 74"/>
                  <a:gd name="T20" fmla="*/ 6 w 102"/>
                  <a:gd name="T21" fmla="*/ 14 h 74"/>
                  <a:gd name="T22" fmla="*/ 6 w 102"/>
                  <a:gd name="T23" fmla="*/ 60 h 74"/>
                  <a:gd name="T24" fmla="*/ 14 w 102"/>
                  <a:gd name="T25" fmla="*/ 68 h 74"/>
                  <a:gd name="T26" fmla="*/ 87 w 102"/>
                  <a:gd name="T27" fmla="*/ 68 h 74"/>
                  <a:gd name="T28" fmla="*/ 96 w 102"/>
                  <a:gd name="T29" fmla="*/ 60 h 74"/>
                  <a:gd name="T30" fmla="*/ 96 w 102"/>
                  <a:gd name="T31" fmla="*/ 14 h 74"/>
                  <a:gd name="T32" fmla="*/ 87 w 102"/>
                  <a:gd name="T33" fmla="*/ 6 h 74"/>
                  <a:gd name="T34" fmla="*/ 14 w 102"/>
                  <a:gd name="T3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74">
                    <a:moveTo>
                      <a:pt x="87" y="74"/>
                    </a:moveTo>
                    <a:cubicBezTo>
                      <a:pt x="14" y="74"/>
                      <a:pt x="14" y="74"/>
                      <a:pt x="14" y="74"/>
                    </a:cubicBezTo>
                    <a:cubicBezTo>
                      <a:pt x="3" y="74"/>
                      <a:pt x="0" y="64"/>
                      <a:pt x="0" y="60"/>
                    </a:cubicBezTo>
                    <a:cubicBezTo>
                      <a:pt x="0" y="14"/>
                      <a:pt x="0" y="14"/>
                      <a:pt x="0" y="14"/>
                    </a:cubicBezTo>
                    <a:cubicBezTo>
                      <a:pt x="0" y="3"/>
                      <a:pt x="9" y="0"/>
                      <a:pt x="14" y="0"/>
                    </a:cubicBezTo>
                    <a:cubicBezTo>
                      <a:pt x="87" y="0"/>
                      <a:pt x="87" y="0"/>
                      <a:pt x="87" y="0"/>
                    </a:cubicBezTo>
                    <a:cubicBezTo>
                      <a:pt x="99" y="0"/>
                      <a:pt x="102" y="10"/>
                      <a:pt x="102" y="14"/>
                    </a:cubicBezTo>
                    <a:cubicBezTo>
                      <a:pt x="102" y="60"/>
                      <a:pt x="102" y="60"/>
                      <a:pt x="102" y="60"/>
                    </a:cubicBezTo>
                    <a:cubicBezTo>
                      <a:pt x="102" y="71"/>
                      <a:pt x="92" y="74"/>
                      <a:pt x="87" y="74"/>
                    </a:cubicBezTo>
                    <a:close/>
                    <a:moveTo>
                      <a:pt x="14" y="6"/>
                    </a:moveTo>
                    <a:cubicBezTo>
                      <a:pt x="13" y="6"/>
                      <a:pt x="6" y="7"/>
                      <a:pt x="6" y="14"/>
                    </a:cubicBezTo>
                    <a:cubicBezTo>
                      <a:pt x="6" y="60"/>
                      <a:pt x="6" y="60"/>
                      <a:pt x="6" y="60"/>
                    </a:cubicBezTo>
                    <a:cubicBezTo>
                      <a:pt x="6" y="61"/>
                      <a:pt x="6" y="68"/>
                      <a:pt x="14" y="68"/>
                    </a:cubicBezTo>
                    <a:cubicBezTo>
                      <a:pt x="87" y="68"/>
                      <a:pt x="87" y="68"/>
                      <a:pt x="87" y="68"/>
                    </a:cubicBezTo>
                    <a:cubicBezTo>
                      <a:pt x="89" y="68"/>
                      <a:pt x="96" y="67"/>
                      <a:pt x="96" y="60"/>
                    </a:cubicBezTo>
                    <a:cubicBezTo>
                      <a:pt x="96" y="14"/>
                      <a:pt x="96" y="14"/>
                      <a:pt x="96" y="14"/>
                    </a:cubicBezTo>
                    <a:cubicBezTo>
                      <a:pt x="96" y="13"/>
                      <a:pt x="95" y="6"/>
                      <a:pt x="87" y="6"/>
                    </a:cubicBezTo>
                    <a:lnTo>
                      <a:pt x="1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6"/>
              <p:cNvSpPr>
                <a:spLocks/>
              </p:cNvSpPr>
              <p:nvPr/>
            </p:nvSpPr>
            <p:spPr bwMode="auto">
              <a:xfrm>
                <a:off x="1870076" y="3556000"/>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7"/>
              <p:cNvSpPr>
                <a:spLocks/>
              </p:cNvSpPr>
              <p:nvPr/>
            </p:nvSpPr>
            <p:spPr bwMode="auto">
              <a:xfrm>
                <a:off x="1870076" y="3611563"/>
                <a:ext cx="303213" cy="22225"/>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8"/>
              <p:cNvSpPr>
                <a:spLocks/>
              </p:cNvSpPr>
              <p:nvPr/>
            </p:nvSpPr>
            <p:spPr bwMode="auto">
              <a:xfrm>
                <a:off x="1870076" y="3665538"/>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29"/>
              <p:cNvSpPr>
                <a:spLocks/>
              </p:cNvSpPr>
              <p:nvPr/>
            </p:nvSpPr>
            <p:spPr bwMode="auto">
              <a:xfrm>
                <a:off x="1870076" y="3719513"/>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30"/>
              <p:cNvSpPr>
                <a:spLocks/>
              </p:cNvSpPr>
              <p:nvPr/>
            </p:nvSpPr>
            <p:spPr bwMode="auto">
              <a:xfrm>
                <a:off x="1804988" y="3506788"/>
                <a:ext cx="433388" cy="31751"/>
              </a:xfrm>
              <a:custGeom>
                <a:avLst/>
                <a:gdLst>
                  <a:gd name="T0" fmla="*/ 109 w 113"/>
                  <a:gd name="T1" fmla="*/ 8 h 8"/>
                  <a:gd name="T2" fmla="*/ 4 w 113"/>
                  <a:gd name="T3" fmla="*/ 8 h 8"/>
                  <a:gd name="T4" fmla="*/ 0 w 113"/>
                  <a:gd name="T5" fmla="*/ 4 h 8"/>
                  <a:gd name="T6" fmla="*/ 4 w 113"/>
                  <a:gd name="T7" fmla="*/ 0 h 8"/>
                  <a:gd name="T8" fmla="*/ 109 w 113"/>
                  <a:gd name="T9" fmla="*/ 0 h 8"/>
                  <a:gd name="T10" fmla="*/ 113 w 113"/>
                  <a:gd name="T11" fmla="*/ 4 h 8"/>
                  <a:gd name="T12" fmla="*/ 109 w 1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3" h="8">
                    <a:moveTo>
                      <a:pt x="109" y="8"/>
                    </a:moveTo>
                    <a:cubicBezTo>
                      <a:pt x="4" y="8"/>
                      <a:pt x="4" y="8"/>
                      <a:pt x="4" y="8"/>
                    </a:cubicBezTo>
                    <a:cubicBezTo>
                      <a:pt x="2" y="8"/>
                      <a:pt x="0" y="6"/>
                      <a:pt x="0" y="4"/>
                    </a:cubicBezTo>
                    <a:cubicBezTo>
                      <a:pt x="0" y="2"/>
                      <a:pt x="2" y="0"/>
                      <a:pt x="4" y="0"/>
                    </a:cubicBezTo>
                    <a:cubicBezTo>
                      <a:pt x="109" y="0"/>
                      <a:pt x="109" y="0"/>
                      <a:pt x="109" y="0"/>
                    </a:cubicBezTo>
                    <a:cubicBezTo>
                      <a:pt x="112" y="0"/>
                      <a:pt x="113" y="2"/>
                      <a:pt x="113" y="4"/>
                    </a:cubicBezTo>
                    <a:cubicBezTo>
                      <a:pt x="113" y="6"/>
                      <a:pt x="112" y="8"/>
                      <a:pt x="10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62" name="Group 161"/>
          <p:cNvGrpSpPr/>
          <p:nvPr/>
        </p:nvGrpSpPr>
        <p:grpSpPr>
          <a:xfrm>
            <a:off x="10570776" y="2676883"/>
            <a:ext cx="1363033" cy="369332"/>
            <a:chOff x="1829372" y="5029150"/>
            <a:chExt cx="1363033" cy="369332"/>
          </a:xfrm>
        </p:grpSpPr>
        <p:sp>
          <p:nvSpPr>
            <p:cNvPr id="163" name="Rectangle 162"/>
            <p:cNvSpPr/>
            <p:nvPr/>
          </p:nvSpPr>
          <p:spPr>
            <a:xfrm>
              <a:off x="2229321" y="5029150"/>
              <a:ext cx="963084" cy="369332"/>
            </a:xfrm>
            <a:prstGeom prst="rect">
              <a:avLst/>
            </a:prstGeom>
          </p:spPr>
          <p:txBody>
            <a:bodyPr wrap="none" lIns="0" tIns="0" rIns="0" bIns="0" anchor="ctr">
              <a:spAutoFit/>
            </a:bodyPr>
            <a:lstStyle/>
            <a:p>
              <a:r>
                <a:rPr lang="en-US" sz="1200" dirty="0">
                  <a:latin typeface="Calibri Light" panose="020F0302020204030204" pitchFamily="34" charset="0"/>
                </a:rPr>
                <a:t>Coffee </a:t>
              </a:r>
              <a:r>
                <a:rPr lang="en-US" sz="1200" dirty="0" smtClean="0">
                  <a:latin typeface="Calibri Light" panose="020F0302020204030204" pitchFamily="34" charset="0"/>
                </a:rPr>
                <a:t>machine</a:t>
              </a:r>
              <a:br>
                <a:rPr lang="en-US" sz="1200" dirty="0" smtClean="0">
                  <a:latin typeface="Calibri Light" panose="020F0302020204030204" pitchFamily="34" charset="0"/>
                </a:rPr>
              </a:br>
              <a:r>
                <a:rPr lang="en-US" sz="1200" dirty="0" smtClean="0">
                  <a:latin typeface="Calibri Light" panose="020F0302020204030204" pitchFamily="34" charset="0"/>
                </a:rPr>
                <a:t>On</a:t>
              </a:r>
              <a:endParaRPr lang="en-US" sz="1200" dirty="0">
                <a:latin typeface="Calibri Light" panose="020F0302020204030204" pitchFamily="34" charset="0"/>
              </a:endParaRPr>
            </a:p>
          </p:txBody>
        </p:sp>
        <p:sp>
          <p:nvSpPr>
            <p:cNvPr id="164" name="Oval 163"/>
            <p:cNvSpPr/>
            <p:nvPr/>
          </p:nvSpPr>
          <p:spPr>
            <a:xfrm>
              <a:off x="1829372" y="5044376"/>
              <a:ext cx="341581" cy="341581"/>
            </a:xfrm>
            <a:prstGeom prst="ellipse">
              <a:avLst/>
            </a:prstGeom>
            <a:solidFill>
              <a:srgbClr val="51A4CF"/>
            </a:soli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1901775" y="5121033"/>
              <a:ext cx="190561" cy="197937"/>
              <a:chOff x="161925" y="3973513"/>
              <a:chExt cx="431801" cy="466725"/>
            </a:xfrm>
            <a:solidFill>
              <a:srgbClr val="3A4857"/>
            </a:solidFill>
          </p:grpSpPr>
          <p:sp>
            <p:nvSpPr>
              <p:cNvPr id="166" name="Freeform 34"/>
              <p:cNvSpPr>
                <a:spLocks noEditPoints="1"/>
              </p:cNvSpPr>
              <p:nvPr/>
            </p:nvSpPr>
            <p:spPr bwMode="auto">
              <a:xfrm>
                <a:off x="161925" y="3973513"/>
                <a:ext cx="431801" cy="466725"/>
              </a:xfrm>
              <a:custGeom>
                <a:avLst/>
                <a:gdLst>
                  <a:gd name="T0" fmla="*/ 99 w 112"/>
                  <a:gd name="T1" fmla="*/ 39 h 122"/>
                  <a:gd name="T2" fmla="*/ 87 w 112"/>
                  <a:gd name="T3" fmla="*/ 33 h 122"/>
                  <a:gd name="T4" fmla="*/ 53 w 112"/>
                  <a:gd name="T5" fmla="*/ 27 h 122"/>
                  <a:gd name="T6" fmla="*/ 51 w 112"/>
                  <a:gd name="T7" fmla="*/ 32 h 122"/>
                  <a:gd name="T8" fmla="*/ 57 w 112"/>
                  <a:gd name="T9" fmla="*/ 45 h 122"/>
                  <a:gd name="T10" fmla="*/ 60 w 112"/>
                  <a:gd name="T11" fmla="*/ 101 h 122"/>
                  <a:gd name="T12" fmla="*/ 35 w 112"/>
                  <a:gd name="T13" fmla="*/ 93 h 122"/>
                  <a:gd name="T14" fmla="*/ 43 w 112"/>
                  <a:gd name="T15" fmla="*/ 20 h 122"/>
                  <a:gd name="T16" fmla="*/ 89 w 112"/>
                  <a:gd name="T17" fmla="*/ 20 h 122"/>
                  <a:gd name="T18" fmla="*/ 75 w 112"/>
                  <a:gd name="T19" fmla="*/ 0 h 122"/>
                  <a:gd name="T20" fmla="*/ 0 w 112"/>
                  <a:gd name="T21" fmla="*/ 14 h 122"/>
                  <a:gd name="T22" fmla="*/ 14 w 112"/>
                  <a:gd name="T23" fmla="*/ 122 h 122"/>
                  <a:gd name="T24" fmla="*/ 107 w 112"/>
                  <a:gd name="T25" fmla="*/ 112 h 122"/>
                  <a:gd name="T26" fmla="*/ 84 w 112"/>
                  <a:gd name="T27" fmla="*/ 101 h 122"/>
                  <a:gd name="T28" fmla="*/ 89 w 112"/>
                  <a:gd name="T29" fmla="*/ 45 h 122"/>
                  <a:gd name="T30" fmla="*/ 104 w 112"/>
                  <a:gd name="T31" fmla="*/ 48 h 122"/>
                  <a:gd name="T32" fmla="*/ 107 w 112"/>
                  <a:gd name="T33" fmla="*/ 68 h 122"/>
                  <a:gd name="T34" fmla="*/ 110 w 112"/>
                  <a:gd name="T35" fmla="*/ 65 h 122"/>
                  <a:gd name="T36" fmla="*/ 101 w 112"/>
                  <a:gd name="T37" fmla="*/ 112 h 122"/>
                  <a:gd name="T38" fmla="*/ 14 w 112"/>
                  <a:gd name="T39" fmla="*/ 116 h 122"/>
                  <a:gd name="T40" fmla="*/ 6 w 112"/>
                  <a:gd name="T41" fmla="*/ 14 h 122"/>
                  <a:gd name="T42" fmla="*/ 75 w 112"/>
                  <a:gd name="T43" fmla="*/ 6 h 122"/>
                  <a:gd name="T44" fmla="*/ 83 w 112"/>
                  <a:gd name="T45" fmla="*/ 14 h 122"/>
                  <a:gd name="T46" fmla="*/ 29 w 112"/>
                  <a:gd name="T47" fmla="*/ 29 h 122"/>
                  <a:gd name="T48" fmla="*/ 43 w 112"/>
                  <a:gd name="T49" fmla="*/ 107 h 122"/>
                  <a:gd name="T50" fmla="*/ 101 w 112"/>
                  <a:gd name="T51" fmla="*/ 112 h 122"/>
                  <a:gd name="T52" fmla="*/ 47 w 112"/>
                  <a:gd name="T53" fmla="*/ 76 h 122"/>
                  <a:gd name="T54" fmla="*/ 72 w 112"/>
                  <a:gd name="T55" fmla="*/ 98 h 122"/>
                  <a:gd name="T56" fmla="*/ 47 w 112"/>
                  <a:gd name="T57" fmla="*/ 70 h 122"/>
                  <a:gd name="T58" fmla="*/ 63 w 112"/>
                  <a:gd name="T59" fmla="*/ 46 h 122"/>
                  <a:gd name="T60" fmla="*/ 62 w 112"/>
                  <a:gd name="T61" fmla="*/ 38 h 122"/>
                  <a:gd name="T62" fmla="*/ 81 w 112"/>
                  <a:gd name="T63" fmla="*/ 36 h 122"/>
                  <a:gd name="T64" fmla="*/ 83 w 112"/>
                  <a:gd name="T65" fmla="*/ 4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2">
                    <a:moveTo>
                      <a:pt x="109" y="45"/>
                    </a:moveTo>
                    <a:cubicBezTo>
                      <a:pt x="107" y="39"/>
                      <a:pt x="103" y="39"/>
                      <a:pt x="99" y="39"/>
                    </a:cubicBezTo>
                    <a:cubicBezTo>
                      <a:pt x="87" y="39"/>
                      <a:pt x="87" y="39"/>
                      <a:pt x="87" y="39"/>
                    </a:cubicBezTo>
                    <a:cubicBezTo>
                      <a:pt x="87" y="33"/>
                      <a:pt x="87" y="33"/>
                      <a:pt x="87" y="33"/>
                    </a:cubicBezTo>
                    <a:cubicBezTo>
                      <a:pt x="87" y="31"/>
                      <a:pt x="86" y="30"/>
                      <a:pt x="84" y="30"/>
                    </a:cubicBezTo>
                    <a:cubicBezTo>
                      <a:pt x="53" y="27"/>
                      <a:pt x="53" y="27"/>
                      <a:pt x="53" y="27"/>
                    </a:cubicBezTo>
                    <a:cubicBezTo>
                      <a:pt x="52" y="27"/>
                      <a:pt x="51" y="28"/>
                      <a:pt x="51" y="29"/>
                    </a:cubicBezTo>
                    <a:cubicBezTo>
                      <a:pt x="50" y="30"/>
                      <a:pt x="50" y="31"/>
                      <a:pt x="51" y="32"/>
                    </a:cubicBezTo>
                    <a:cubicBezTo>
                      <a:pt x="57" y="41"/>
                      <a:pt x="57" y="41"/>
                      <a:pt x="57" y="41"/>
                    </a:cubicBezTo>
                    <a:cubicBezTo>
                      <a:pt x="57" y="45"/>
                      <a:pt x="57" y="45"/>
                      <a:pt x="57" y="45"/>
                    </a:cubicBezTo>
                    <a:cubicBezTo>
                      <a:pt x="47" y="50"/>
                      <a:pt x="41" y="61"/>
                      <a:pt x="41" y="72"/>
                    </a:cubicBezTo>
                    <a:cubicBezTo>
                      <a:pt x="41" y="85"/>
                      <a:pt x="49" y="97"/>
                      <a:pt x="60" y="101"/>
                    </a:cubicBezTo>
                    <a:cubicBezTo>
                      <a:pt x="43" y="101"/>
                      <a:pt x="43" y="101"/>
                      <a:pt x="43" y="101"/>
                    </a:cubicBezTo>
                    <a:cubicBezTo>
                      <a:pt x="42" y="101"/>
                      <a:pt x="35" y="101"/>
                      <a:pt x="35" y="93"/>
                    </a:cubicBezTo>
                    <a:cubicBezTo>
                      <a:pt x="35" y="29"/>
                      <a:pt x="35" y="29"/>
                      <a:pt x="35" y="29"/>
                    </a:cubicBezTo>
                    <a:cubicBezTo>
                      <a:pt x="35" y="28"/>
                      <a:pt x="35" y="21"/>
                      <a:pt x="43" y="20"/>
                    </a:cubicBezTo>
                    <a:cubicBezTo>
                      <a:pt x="86" y="21"/>
                      <a:pt x="86" y="21"/>
                      <a:pt x="86" y="21"/>
                    </a:cubicBezTo>
                    <a:cubicBezTo>
                      <a:pt x="89" y="20"/>
                      <a:pt x="89" y="20"/>
                      <a:pt x="89" y="20"/>
                    </a:cubicBezTo>
                    <a:cubicBezTo>
                      <a:pt x="89" y="10"/>
                      <a:pt x="89" y="10"/>
                      <a:pt x="89" y="10"/>
                    </a:cubicBezTo>
                    <a:cubicBezTo>
                      <a:pt x="89" y="6"/>
                      <a:pt x="86" y="0"/>
                      <a:pt x="75" y="0"/>
                    </a:cubicBezTo>
                    <a:cubicBezTo>
                      <a:pt x="14" y="0"/>
                      <a:pt x="14" y="0"/>
                      <a:pt x="14" y="0"/>
                    </a:cubicBezTo>
                    <a:cubicBezTo>
                      <a:pt x="9" y="0"/>
                      <a:pt x="0" y="3"/>
                      <a:pt x="0" y="14"/>
                    </a:cubicBezTo>
                    <a:cubicBezTo>
                      <a:pt x="0" y="108"/>
                      <a:pt x="0" y="108"/>
                      <a:pt x="0" y="108"/>
                    </a:cubicBezTo>
                    <a:cubicBezTo>
                      <a:pt x="0" y="112"/>
                      <a:pt x="3" y="122"/>
                      <a:pt x="14" y="122"/>
                    </a:cubicBezTo>
                    <a:cubicBezTo>
                      <a:pt x="107" y="122"/>
                      <a:pt x="107" y="122"/>
                      <a:pt x="107" y="122"/>
                    </a:cubicBezTo>
                    <a:cubicBezTo>
                      <a:pt x="107" y="112"/>
                      <a:pt x="107" y="112"/>
                      <a:pt x="107" y="112"/>
                    </a:cubicBezTo>
                    <a:cubicBezTo>
                      <a:pt x="107" y="108"/>
                      <a:pt x="104" y="101"/>
                      <a:pt x="92" y="101"/>
                    </a:cubicBezTo>
                    <a:cubicBezTo>
                      <a:pt x="84" y="101"/>
                      <a:pt x="84" y="101"/>
                      <a:pt x="84" y="101"/>
                    </a:cubicBezTo>
                    <a:cubicBezTo>
                      <a:pt x="96" y="97"/>
                      <a:pt x="103" y="85"/>
                      <a:pt x="103" y="72"/>
                    </a:cubicBezTo>
                    <a:cubicBezTo>
                      <a:pt x="103" y="61"/>
                      <a:pt x="98" y="51"/>
                      <a:pt x="89" y="45"/>
                    </a:cubicBezTo>
                    <a:cubicBezTo>
                      <a:pt x="99" y="45"/>
                      <a:pt x="99" y="45"/>
                      <a:pt x="99" y="45"/>
                    </a:cubicBezTo>
                    <a:cubicBezTo>
                      <a:pt x="103" y="45"/>
                      <a:pt x="103" y="45"/>
                      <a:pt x="104" y="48"/>
                    </a:cubicBezTo>
                    <a:cubicBezTo>
                      <a:pt x="105" y="50"/>
                      <a:pt x="105" y="59"/>
                      <a:pt x="104" y="65"/>
                    </a:cubicBezTo>
                    <a:cubicBezTo>
                      <a:pt x="104" y="66"/>
                      <a:pt x="105" y="68"/>
                      <a:pt x="107" y="68"/>
                    </a:cubicBezTo>
                    <a:cubicBezTo>
                      <a:pt x="107" y="68"/>
                      <a:pt x="107" y="68"/>
                      <a:pt x="107" y="68"/>
                    </a:cubicBezTo>
                    <a:cubicBezTo>
                      <a:pt x="109" y="68"/>
                      <a:pt x="110" y="67"/>
                      <a:pt x="110" y="65"/>
                    </a:cubicBezTo>
                    <a:cubicBezTo>
                      <a:pt x="111" y="63"/>
                      <a:pt x="112" y="50"/>
                      <a:pt x="109" y="45"/>
                    </a:cubicBezTo>
                    <a:close/>
                    <a:moveTo>
                      <a:pt x="101" y="112"/>
                    </a:moveTo>
                    <a:cubicBezTo>
                      <a:pt x="101" y="116"/>
                      <a:pt x="101" y="116"/>
                      <a:pt x="101" y="116"/>
                    </a:cubicBezTo>
                    <a:cubicBezTo>
                      <a:pt x="14" y="116"/>
                      <a:pt x="14" y="116"/>
                      <a:pt x="14" y="116"/>
                    </a:cubicBezTo>
                    <a:cubicBezTo>
                      <a:pt x="6" y="116"/>
                      <a:pt x="6" y="109"/>
                      <a:pt x="6" y="108"/>
                    </a:cubicBezTo>
                    <a:cubicBezTo>
                      <a:pt x="6" y="14"/>
                      <a:pt x="6" y="14"/>
                      <a:pt x="6" y="14"/>
                    </a:cubicBezTo>
                    <a:cubicBezTo>
                      <a:pt x="6" y="6"/>
                      <a:pt x="13" y="6"/>
                      <a:pt x="14" y="6"/>
                    </a:cubicBezTo>
                    <a:cubicBezTo>
                      <a:pt x="75" y="6"/>
                      <a:pt x="75" y="6"/>
                      <a:pt x="75" y="6"/>
                    </a:cubicBezTo>
                    <a:cubicBezTo>
                      <a:pt x="82" y="6"/>
                      <a:pt x="83" y="10"/>
                      <a:pt x="83" y="10"/>
                    </a:cubicBezTo>
                    <a:cubicBezTo>
                      <a:pt x="83" y="14"/>
                      <a:pt x="83" y="14"/>
                      <a:pt x="83" y="14"/>
                    </a:cubicBezTo>
                    <a:cubicBezTo>
                      <a:pt x="43" y="14"/>
                      <a:pt x="43" y="14"/>
                      <a:pt x="43" y="14"/>
                    </a:cubicBezTo>
                    <a:cubicBezTo>
                      <a:pt x="32" y="15"/>
                      <a:pt x="29" y="24"/>
                      <a:pt x="29" y="29"/>
                    </a:cubicBezTo>
                    <a:cubicBezTo>
                      <a:pt x="29" y="93"/>
                      <a:pt x="29" y="93"/>
                      <a:pt x="29" y="93"/>
                    </a:cubicBezTo>
                    <a:cubicBezTo>
                      <a:pt x="29" y="105"/>
                      <a:pt x="38" y="107"/>
                      <a:pt x="43" y="107"/>
                    </a:cubicBezTo>
                    <a:cubicBezTo>
                      <a:pt x="92" y="107"/>
                      <a:pt x="92" y="107"/>
                      <a:pt x="92" y="107"/>
                    </a:cubicBezTo>
                    <a:cubicBezTo>
                      <a:pt x="100" y="107"/>
                      <a:pt x="100" y="111"/>
                      <a:pt x="101" y="112"/>
                    </a:cubicBezTo>
                    <a:close/>
                    <a:moveTo>
                      <a:pt x="72" y="98"/>
                    </a:moveTo>
                    <a:cubicBezTo>
                      <a:pt x="59" y="98"/>
                      <a:pt x="49" y="88"/>
                      <a:pt x="47" y="76"/>
                    </a:cubicBezTo>
                    <a:cubicBezTo>
                      <a:pt x="97" y="76"/>
                      <a:pt x="97" y="76"/>
                      <a:pt x="97" y="76"/>
                    </a:cubicBezTo>
                    <a:cubicBezTo>
                      <a:pt x="95" y="88"/>
                      <a:pt x="85" y="98"/>
                      <a:pt x="72" y="98"/>
                    </a:cubicBezTo>
                    <a:close/>
                    <a:moveTo>
                      <a:pt x="97" y="70"/>
                    </a:moveTo>
                    <a:cubicBezTo>
                      <a:pt x="47" y="70"/>
                      <a:pt x="47" y="70"/>
                      <a:pt x="47" y="70"/>
                    </a:cubicBezTo>
                    <a:cubicBezTo>
                      <a:pt x="48" y="61"/>
                      <a:pt x="53" y="53"/>
                      <a:pt x="61" y="49"/>
                    </a:cubicBezTo>
                    <a:cubicBezTo>
                      <a:pt x="62" y="49"/>
                      <a:pt x="63" y="48"/>
                      <a:pt x="63" y="46"/>
                    </a:cubicBezTo>
                    <a:cubicBezTo>
                      <a:pt x="63" y="40"/>
                      <a:pt x="63" y="40"/>
                      <a:pt x="63" y="40"/>
                    </a:cubicBezTo>
                    <a:cubicBezTo>
                      <a:pt x="63" y="39"/>
                      <a:pt x="62" y="39"/>
                      <a:pt x="62" y="38"/>
                    </a:cubicBezTo>
                    <a:cubicBezTo>
                      <a:pt x="59" y="34"/>
                      <a:pt x="59" y="34"/>
                      <a:pt x="59" y="34"/>
                    </a:cubicBezTo>
                    <a:cubicBezTo>
                      <a:pt x="81" y="36"/>
                      <a:pt x="81" y="36"/>
                      <a:pt x="81" y="36"/>
                    </a:cubicBezTo>
                    <a:cubicBezTo>
                      <a:pt x="81" y="46"/>
                      <a:pt x="81" y="46"/>
                      <a:pt x="81" y="46"/>
                    </a:cubicBezTo>
                    <a:cubicBezTo>
                      <a:pt x="81" y="47"/>
                      <a:pt x="82" y="48"/>
                      <a:pt x="83" y="49"/>
                    </a:cubicBezTo>
                    <a:cubicBezTo>
                      <a:pt x="91" y="53"/>
                      <a:pt x="96" y="61"/>
                      <a:pt x="97" y="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35"/>
              <p:cNvSpPr>
                <a:spLocks noEditPoints="1"/>
              </p:cNvSpPr>
              <p:nvPr/>
            </p:nvSpPr>
            <p:spPr bwMode="auto">
              <a:xfrm>
                <a:off x="201613" y="4291013"/>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2"/>
                      <a:pt x="4" y="15"/>
                      <a:pt x="8" y="15"/>
                    </a:cubicBezTo>
                    <a:cubicBezTo>
                      <a:pt x="12" y="15"/>
                      <a:pt x="15" y="12"/>
                      <a:pt x="15" y="7"/>
                    </a:cubicBezTo>
                    <a:cubicBezTo>
                      <a:pt x="15" y="3"/>
                      <a:pt x="12" y="0"/>
                      <a:pt x="8" y="0"/>
                    </a:cubicBezTo>
                    <a:close/>
                    <a:moveTo>
                      <a:pt x="8" y="11"/>
                    </a:moveTo>
                    <a:cubicBezTo>
                      <a:pt x="6" y="11"/>
                      <a:pt x="4" y="9"/>
                      <a:pt x="4" y="7"/>
                    </a:cubicBezTo>
                    <a:cubicBezTo>
                      <a:pt x="4" y="6"/>
                      <a:pt x="6" y="4"/>
                      <a:pt x="8" y="4"/>
                    </a:cubicBezTo>
                    <a:cubicBezTo>
                      <a:pt x="10" y="4"/>
                      <a:pt x="11" y="6"/>
                      <a:pt x="11" y="7"/>
                    </a:cubicBezTo>
                    <a:cubicBezTo>
                      <a:pt x="11" y="9"/>
                      <a:pt x="10" y="11"/>
                      <a:pt x="8"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6"/>
              <p:cNvSpPr>
                <a:spLocks noEditPoints="1"/>
              </p:cNvSpPr>
              <p:nvPr/>
            </p:nvSpPr>
            <p:spPr bwMode="auto">
              <a:xfrm>
                <a:off x="201613" y="4225926"/>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1"/>
                      <a:pt x="4" y="15"/>
                      <a:pt x="8" y="15"/>
                    </a:cubicBezTo>
                    <a:cubicBezTo>
                      <a:pt x="12" y="15"/>
                      <a:pt x="15" y="11"/>
                      <a:pt x="15" y="7"/>
                    </a:cubicBezTo>
                    <a:cubicBezTo>
                      <a:pt x="15" y="3"/>
                      <a:pt x="12" y="0"/>
                      <a:pt x="8" y="0"/>
                    </a:cubicBezTo>
                    <a:close/>
                    <a:moveTo>
                      <a:pt x="8" y="11"/>
                    </a:moveTo>
                    <a:cubicBezTo>
                      <a:pt x="6" y="11"/>
                      <a:pt x="4" y="9"/>
                      <a:pt x="4" y="7"/>
                    </a:cubicBezTo>
                    <a:cubicBezTo>
                      <a:pt x="4" y="5"/>
                      <a:pt x="6" y="4"/>
                      <a:pt x="8" y="4"/>
                    </a:cubicBezTo>
                    <a:cubicBezTo>
                      <a:pt x="10" y="4"/>
                      <a:pt x="11" y="5"/>
                      <a:pt x="11" y="7"/>
                    </a:cubicBezTo>
                    <a:cubicBezTo>
                      <a:pt x="11" y="9"/>
                      <a:pt x="10" y="11"/>
                      <a:pt x="8"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69" name="Group 168"/>
          <p:cNvGrpSpPr/>
          <p:nvPr/>
        </p:nvGrpSpPr>
        <p:grpSpPr>
          <a:xfrm>
            <a:off x="10570776" y="3223960"/>
            <a:ext cx="877772" cy="369332"/>
            <a:chOff x="1829372" y="4627556"/>
            <a:chExt cx="877772" cy="369332"/>
          </a:xfrm>
          <a:solidFill>
            <a:schemeClr val="bg1"/>
          </a:solidFill>
        </p:grpSpPr>
        <p:sp>
          <p:nvSpPr>
            <p:cNvPr id="170" name="Rectangle 169"/>
            <p:cNvSpPr/>
            <p:nvPr/>
          </p:nvSpPr>
          <p:spPr>
            <a:xfrm>
              <a:off x="2229321" y="4627556"/>
              <a:ext cx="477823" cy="369332"/>
            </a:xfrm>
            <a:prstGeom prst="rect">
              <a:avLst/>
            </a:prstGeom>
            <a:noFill/>
          </p:spPr>
          <p:txBody>
            <a:bodyPr wrap="none" lIns="0" tIns="0" rIns="0" bIns="0" anchor="ctr">
              <a:spAutoFit/>
            </a:bodyPr>
            <a:lstStyle/>
            <a:p>
              <a:r>
                <a:rPr lang="en-US" sz="1200" dirty="0" smtClean="0">
                  <a:latin typeface="Calibri Light" panose="020F0302020204030204" pitchFamily="34" charset="0"/>
                </a:rPr>
                <a:t>Heating</a:t>
              </a:r>
            </a:p>
            <a:p>
              <a:r>
                <a:rPr lang="en-US" sz="1200" dirty="0" smtClean="0">
                  <a:latin typeface="Calibri Light" panose="020F0302020204030204" pitchFamily="34" charset="0"/>
                </a:rPr>
                <a:t>On</a:t>
              </a:r>
              <a:endParaRPr lang="en-US" sz="1200" dirty="0">
                <a:latin typeface="Calibri Light" panose="020F0302020204030204" pitchFamily="34" charset="0"/>
              </a:endParaRPr>
            </a:p>
          </p:txBody>
        </p:sp>
        <p:sp>
          <p:nvSpPr>
            <p:cNvPr id="171" name="Oval 170"/>
            <p:cNvSpPr/>
            <p:nvPr/>
          </p:nvSpPr>
          <p:spPr>
            <a:xfrm>
              <a:off x="1829372" y="4642512"/>
              <a:ext cx="341581" cy="341581"/>
            </a:xfrm>
            <a:prstGeom prst="ellipse">
              <a:avLst/>
            </a:prstGeom>
            <a:solidFill>
              <a:srgbClr val="51A4CF"/>
            </a:soli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p:cNvGrpSpPr/>
            <p:nvPr/>
          </p:nvGrpSpPr>
          <p:grpSpPr>
            <a:xfrm>
              <a:off x="1907388" y="4705422"/>
              <a:ext cx="161155" cy="215760"/>
              <a:chOff x="5038726" y="-958850"/>
              <a:chExt cx="1443037" cy="1931988"/>
            </a:xfrm>
            <a:grpFill/>
          </p:grpSpPr>
          <p:sp>
            <p:nvSpPr>
              <p:cNvPr id="173" name="Freeform 14"/>
              <p:cNvSpPr>
                <a:spLocks noEditPoints="1"/>
              </p:cNvSpPr>
              <p:nvPr/>
            </p:nvSpPr>
            <p:spPr bwMode="auto">
              <a:xfrm>
                <a:off x="5822951" y="292100"/>
                <a:ext cx="390525" cy="396875"/>
              </a:xfrm>
              <a:custGeom>
                <a:avLst/>
                <a:gdLst>
                  <a:gd name="T0" fmla="*/ 56 w 113"/>
                  <a:gd name="T1" fmla="*/ 0 h 114"/>
                  <a:gd name="T2" fmla="*/ 0 w 113"/>
                  <a:gd name="T3" fmla="*/ 57 h 114"/>
                  <a:gd name="T4" fmla="*/ 56 w 113"/>
                  <a:gd name="T5" fmla="*/ 114 h 114"/>
                  <a:gd name="T6" fmla="*/ 113 w 113"/>
                  <a:gd name="T7" fmla="*/ 57 h 114"/>
                  <a:gd name="T8" fmla="*/ 56 w 113"/>
                  <a:gd name="T9" fmla="*/ 0 h 114"/>
                  <a:gd name="T10" fmla="*/ 56 w 113"/>
                  <a:gd name="T11" fmla="*/ 86 h 114"/>
                  <a:gd name="T12" fmla="*/ 28 w 113"/>
                  <a:gd name="T13" fmla="*/ 57 h 114"/>
                  <a:gd name="T14" fmla="*/ 56 w 113"/>
                  <a:gd name="T15" fmla="*/ 29 h 114"/>
                  <a:gd name="T16" fmla="*/ 85 w 113"/>
                  <a:gd name="T17" fmla="*/ 57 h 114"/>
                  <a:gd name="T18" fmla="*/ 56 w 113"/>
                  <a:gd name="T19"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0"/>
                    </a:moveTo>
                    <a:cubicBezTo>
                      <a:pt x="25" y="0"/>
                      <a:pt x="0" y="26"/>
                      <a:pt x="0" y="57"/>
                    </a:cubicBezTo>
                    <a:cubicBezTo>
                      <a:pt x="0" y="89"/>
                      <a:pt x="25" y="114"/>
                      <a:pt x="56" y="114"/>
                    </a:cubicBezTo>
                    <a:cubicBezTo>
                      <a:pt x="88" y="114"/>
                      <a:pt x="113" y="89"/>
                      <a:pt x="113" y="57"/>
                    </a:cubicBezTo>
                    <a:cubicBezTo>
                      <a:pt x="113" y="26"/>
                      <a:pt x="88" y="0"/>
                      <a:pt x="56" y="0"/>
                    </a:cubicBezTo>
                    <a:close/>
                    <a:moveTo>
                      <a:pt x="56" y="86"/>
                    </a:moveTo>
                    <a:cubicBezTo>
                      <a:pt x="41" y="86"/>
                      <a:pt x="28" y="73"/>
                      <a:pt x="28" y="57"/>
                    </a:cubicBezTo>
                    <a:cubicBezTo>
                      <a:pt x="28" y="41"/>
                      <a:pt x="41" y="29"/>
                      <a:pt x="56" y="29"/>
                    </a:cubicBezTo>
                    <a:cubicBezTo>
                      <a:pt x="72" y="29"/>
                      <a:pt x="85" y="41"/>
                      <a:pt x="85" y="57"/>
                    </a:cubicBezTo>
                    <a:cubicBezTo>
                      <a:pt x="85" y="73"/>
                      <a:pt x="72" y="86"/>
                      <a:pt x="56"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5"/>
              <p:cNvSpPr>
                <a:spLocks noEditPoints="1"/>
              </p:cNvSpPr>
              <p:nvPr/>
            </p:nvSpPr>
            <p:spPr bwMode="auto">
              <a:xfrm>
                <a:off x="5554663" y="-958850"/>
                <a:ext cx="927100" cy="1931988"/>
              </a:xfrm>
              <a:custGeom>
                <a:avLst/>
                <a:gdLst>
                  <a:gd name="T0" fmla="*/ 229 w 267"/>
                  <a:gd name="T1" fmla="*/ 324 h 556"/>
                  <a:gd name="T2" fmla="*/ 229 w 267"/>
                  <a:gd name="T3" fmla="*/ 97 h 556"/>
                  <a:gd name="T4" fmla="*/ 133 w 267"/>
                  <a:gd name="T5" fmla="*/ 0 h 556"/>
                  <a:gd name="T6" fmla="*/ 38 w 267"/>
                  <a:gd name="T7" fmla="*/ 97 h 556"/>
                  <a:gd name="T8" fmla="*/ 38 w 267"/>
                  <a:gd name="T9" fmla="*/ 324 h 556"/>
                  <a:gd name="T10" fmla="*/ 0 w 267"/>
                  <a:gd name="T11" fmla="*/ 420 h 556"/>
                  <a:gd name="T12" fmla="*/ 133 w 267"/>
                  <a:gd name="T13" fmla="*/ 556 h 556"/>
                  <a:gd name="T14" fmla="*/ 267 w 267"/>
                  <a:gd name="T15" fmla="*/ 420 h 556"/>
                  <a:gd name="T16" fmla="*/ 229 w 267"/>
                  <a:gd name="T17" fmla="*/ 324 h 556"/>
                  <a:gd name="T18" fmla="*/ 133 w 267"/>
                  <a:gd name="T19" fmla="*/ 530 h 556"/>
                  <a:gd name="T20" fmla="*/ 26 w 267"/>
                  <a:gd name="T21" fmla="*/ 420 h 556"/>
                  <a:gd name="T22" fmla="*/ 60 w 267"/>
                  <a:gd name="T23" fmla="*/ 339 h 556"/>
                  <a:gd name="T24" fmla="*/ 64 w 267"/>
                  <a:gd name="T25" fmla="*/ 336 h 556"/>
                  <a:gd name="T26" fmla="*/ 64 w 267"/>
                  <a:gd name="T27" fmla="*/ 97 h 556"/>
                  <a:gd name="T28" fmla="*/ 133 w 267"/>
                  <a:gd name="T29" fmla="*/ 26 h 556"/>
                  <a:gd name="T30" fmla="*/ 203 w 267"/>
                  <a:gd name="T31" fmla="*/ 97 h 556"/>
                  <a:gd name="T32" fmla="*/ 203 w 267"/>
                  <a:gd name="T33" fmla="*/ 336 h 556"/>
                  <a:gd name="T34" fmla="*/ 207 w 267"/>
                  <a:gd name="T35" fmla="*/ 339 h 556"/>
                  <a:gd name="T36" fmla="*/ 241 w 267"/>
                  <a:gd name="T37" fmla="*/ 420 h 556"/>
                  <a:gd name="T38" fmla="*/ 133 w 267"/>
                  <a:gd name="T39" fmla="*/ 53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556">
                    <a:moveTo>
                      <a:pt x="229" y="324"/>
                    </a:moveTo>
                    <a:cubicBezTo>
                      <a:pt x="229" y="97"/>
                      <a:pt x="229" y="97"/>
                      <a:pt x="229" y="97"/>
                    </a:cubicBezTo>
                    <a:cubicBezTo>
                      <a:pt x="229" y="43"/>
                      <a:pt x="186" y="0"/>
                      <a:pt x="133" y="0"/>
                    </a:cubicBezTo>
                    <a:cubicBezTo>
                      <a:pt x="81" y="0"/>
                      <a:pt x="38" y="43"/>
                      <a:pt x="38" y="97"/>
                    </a:cubicBezTo>
                    <a:cubicBezTo>
                      <a:pt x="38" y="324"/>
                      <a:pt x="38" y="324"/>
                      <a:pt x="38" y="324"/>
                    </a:cubicBezTo>
                    <a:cubicBezTo>
                      <a:pt x="15" y="349"/>
                      <a:pt x="0" y="382"/>
                      <a:pt x="0" y="420"/>
                    </a:cubicBezTo>
                    <a:cubicBezTo>
                      <a:pt x="0" y="495"/>
                      <a:pt x="60" y="556"/>
                      <a:pt x="133" y="556"/>
                    </a:cubicBezTo>
                    <a:cubicBezTo>
                      <a:pt x="207" y="556"/>
                      <a:pt x="267" y="495"/>
                      <a:pt x="267" y="420"/>
                    </a:cubicBezTo>
                    <a:cubicBezTo>
                      <a:pt x="267" y="382"/>
                      <a:pt x="252" y="349"/>
                      <a:pt x="229" y="324"/>
                    </a:cubicBezTo>
                    <a:close/>
                    <a:moveTo>
                      <a:pt x="133" y="530"/>
                    </a:moveTo>
                    <a:cubicBezTo>
                      <a:pt x="74" y="529"/>
                      <a:pt x="26" y="480"/>
                      <a:pt x="26" y="420"/>
                    </a:cubicBezTo>
                    <a:cubicBezTo>
                      <a:pt x="26" y="388"/>
                      <a:pt x="39" y="360"/>
                      <a:pt x="60" y="339"/>
                    </a:cubicBezTo>
                    <a:cubicBezTo>
                      <a:pt x="64" y="336"/>
                      <a:pt x="64" y="336"/>
                      <a:pt x="64" y="336"/>
                    </a:cubicBezTo>
                    <a:cubicBezTo>
                      <a:pt x="64" y="97"/>
                      <a:pt x="64" y="97"/>
                      <a:pt x="64" y="97"/>
                    </a:cubicBezTo>
                    <a:cubicBezTo>
                      <a:pt x="64" y="58"/>
                      <a:pt x="95" y="26"/>
                      <a:pt x="133" y="26"/>
                    </a:cubicBezTo>
                    <a:cubicBezTo>
                      <a:pt x="172" y="26"/>
                      <a:pt x="203" y="58"/>
                      <a:pt x="203" y="97"/>
                    </a:cubicBezTo>
                    <a:cubicBezTo>
                      <a:pt x="203" y="336"/>
                      <a:pt x="203" y="336"/>
                      <a:pt x="203" y="336"/>
                    </a:cubicBezTo>
                    <a:cubicBezTo>
                      <a:pt x="207" y="339"/>
                      <a:pt x="207" y="339"/>
                      <a:pt x="207" y="339"/>
                    </a:cubicBezTo>
                    <a:cubicBezTo>
                      <a:pt x="228" y="360"/>
                      <a:pt x="241" y="388"/>
                      <a:pt x="241" y="420"/>
                    </a:cubicBezTo>
                    <a:cubicBezTo>
                      <a:pt x="241" y="480"/>
                      <a:pt x="193" y="529"/>
                      <a:pt x="133" y="5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
              <p:cNvSpPr>
                <a:spLocks/>
              </p:cNvSpPr>
              <p:nvPr/>
            </p:nvSpPr>
            <p:spPr bwMode="auto">
              <a:xfrm>
                <a:off x="5949951" y="-368300"/>
                <a:ext cx="136525" cy="747713"/>
              </a:xfrm>
              <a:custGeom>
                <a:avLst/>
                <a:gdLst>
                  <a:gd name="T0" fmla="*/ 0 w 39"/>
                  <a:gd name="T1" fmla="*/ 34 h 215"/>
                  <a:gd name="T2" fmla="*/ 0 w 39"/>
                  <a:gd name="T3" fmla="*/ 187 h 215"/>
                  <a:gd name="T4" fmla="*/ 19 w 39"/>
                  <a:gd name="T5" fmla="*/ 215 h 215"/>
                  <a:gd name="T6" fmla="*/ 39 w 39"/>
                  <a:gd name="T7" fmla="*/ 187 h 215"/>
                  <a:gd name="T8" fmla="*/ 39 w 39"/>
                  <a:gd name="T9" fmla="*/ 34 h 215"/>
                  <a:gd name="T10" fmla="*/ 0 w 39"/>
                  <a:gd name="T11" fmla="*/ 34 h 215"/>
                </a:gdLst>
                <a:ahLst/>
                <a:cxnLst>
                  <a:cxn ang="0">
                    <a:pos x="T0" y="T1"/>
                  </a:cxn>
                  <a:cxn ang="0">
                    <a:pos x="T2" y="T3"/>
                  </a:cxn>
                  <a:cxn ang="0">
                    <a:pos x="T4" y="T5"/>
                  </a:cxn>
                  <a:cxn ang="0">
                    <a:pos x="T6" y="T7"/>
                  </a:cxn>
                  <a:cxn ang="0">
                    <a:pos x="T8" y="T9"/>
                  </a:cxn>
                  <a:cxn ang="0">
                    <a:pos x="T10" y="T11"/>
                  </a:cxn>
                </a:cxnLst>
                <a:rect l="0" t="0" r="r" b="b"/>
                <a:pathLst>
                  <a:path w="39" h="215">
                    <a:moveTo>
                      <a:pt x="0" y="34"/>
                    </a:moveTo>
                    <a:cubicBezTo>
                      <a:pt x="0" y="187"/>
                      <a:pt x="0" y="187"/>
                      <a:pt x="0" y="187"/>
                    </a:cubicBezTo>
                    <a:cubicBezTo>
                      <a:pt x="0" y="199"/>
                      <a:pt x="8" y="210"/>
                      <a:pt x="19" y="215"/>
                    </a:cubicBezTo>
                    <a:cubicBezTo>
                      <a:pt x="31" y="210"/>
                      <a:pt x="39" y="199"/>
                      <a:pt x="39" y="187"/>
                    </a:cubicBezTo>
                    <a:cubicBezTo>
                      <a:pt x="39" y="34"/>
                      <a:pt x="39" y="34"/>
                      <a:pt x="39" y="34"/>
                    </a:cubicBezTo>
                    <a:cubicBezTo>
                      <a:pt x="39" y="0"/>
                      <a:pt x="0" y="5"/>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8"/>
              <p:cNvSpPr>
                <a:spLocks/>
              </p:cNvSpPr>
              <p:nvPr/>
            </p:nvSpPr>
            <p:spPr bwMode="auto">
              <a:xfrm>
                <a:off x="5278438" y="-552450"/>
                <a:ext cx="263525" cy="79375"/>
              </a:xfrm>
              <a:custGeom>
                <a:avLst/>
                <a:gdLst>
                  <a:gd name="T0" fmla="*/ 65 w 76"/>
                  <a:gd name="T1" fmla="*/ 0 h 23"/>
                  <a:gd name="T2" fmla="*/ 11 w 76"/>
                  <a:gd name="T3" fmla="*/ 0 h 23"/>
                  <a:gd name="T4" fmla="*/ 0 w 76"/>
                  <a:gd name="T5" fmla="*/ 11 h 23"/>
                  <a:gd name="T6" fmla="*/ 11 w 76"/>
                  <a:gd name="T7" fmla="*/ 23 h 23"/>
                  <a:gd name="T8" fmla="*/ 65 w 76"/>
                  <a:gd name="T9" fmla="*/ 23 h 23"/>
                  <a:gd name="T10" fmla="*/ 76 w 76"/>
                  <a:gd name="T11" fmla="*/ 11 h 23"/>
                  <a:gd name="T12" fmla="*/ 65 w 7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76" h="23">
                    <a:moveTo>
                      <a:pt x="65" y="0"/>
                    </a:moveTo>
                    <a:cubicBezTo>
                      <a:pt x="11" y="0"/>
                      <a:pt x="11" y="0"/>
                      <a:pt x="11" y="0"/>
                    </a:cubicBezTo>
                    <a:cubicBezTo>
                      <a:pt x="5" y="0"/>
                      <a:pt x="0" y="5"/>
                      <a:pt x="0" y="11"/>
                    </a:cubicBezTo>
                    <a:cubicBezTo>
                      <a:pt x="0" y="18"/>
                      <a:pt x="5" y="23"/>
                      <a:pt x="11" y="23"/>
                    </a:cubicBezTo>
                    <a:cubicBezTo>
                      <a:pt x="65" y="23"/>
                      <a:pt x="65" y="23"/>
                      <a:pt x="65" y="23"/>
                    </a:cubicBezTo>
                    <a:cubicBezTo>
                      <a:pt x="71" y="23"/>
                      <a:pt x="76" y="18"/>
                      <a:pt x="76" y="11"/>
                    </a:cubicBezTo>
                    <a:cubicBezTo>
                      <a:pt x="76" y="5"/>
                      <a:pt x="71"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9"/>
              <p:cNvSpPr>
                <a:spLocks/>
              </p:cNvSpPr>
              <p:nvPr/>
            </p:nvSpPr>
            <p:spPr bwMode="auto">
              <a:xfrm>
                <a:off x="5038726" y="-371475"/>
                <a:ext cx="503238" cy="79375"/>
              </a:xfrm>
              <a:custGeom>
                <a:avLst/>
                <a:gdLst>
                  <a:gd name="T0" fmla="*/ 134 w 145"/>
                  <a:gd name="T1" fmla="*/ 0 h 23"/>
                  <a:gd name="T2" fmla="*/ 12 w 145"/>
                  <a:gd name="T3" fmla="*/ 0 h 23"/>
                  <a:gd name="T4" fmla="*/ 0 w 145"/>
                  <a:gd name="T5" fmla="*/ 11 h 23"/>
                  <a:gd name="T6" fmla="*/ 12 w 145"/>
                  <a:gd name="T7" fmla="*/ 23 h 23"/>
                  <a:gd name="T8" fmla="*/ 134 w 145"/>
                  <a:gd name="T9" fmla="*/ 23 h 23"/>
                  <a:gd name="T10" fmla="*/ 145 w 145"/>
                  <a:gd name="T11" fmla="*/ 11 h 23"/>
                  <a:gd name="T12" fmla="*/ 134 w 145"/>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45" h="23">
                    <a:moveTo>
                      <a:pt x="134" y="0"/>
                    </a:moveTo>
                    <a:cubicBezTo>
                      <a:pt x="12" y="0"/>
                      <a:pt x="12" y="0"/>
                      <a:pt x="12" y="0"/>
                    </a:cubicBezTo>
                    <a:cubicBezTo>
                      <a:pt x="6" y="0"/>
                      <a:pt x="0" y="5"/>
                      <a:pt x="0" y="11"/>
                    </a:cubicBezTo>
                    <a:cubicBezTo>
                      <a:pt x="0" y="18"/>
                      <a:pt x="6" y="23"/>
                      <a:pt x="12" y="23"/>
                    </a:cubicBezTo>
                    <a:cubicBezTo>
                      <a:pt x="134" y="23"/>
                      <a:pt x="134" y="23"/>
                      <a:pt x="134" y="23"/>
                    </a:cubicBezTo>
                    <a:cubicBezTo>
                      <a:pt x="140" y="23"/>
                      <a:pt x="145" y="18"/>
                      <a:pt x="145" y="11"/>
                    </a:cubicBezTo>
                    <a:cubicBezTo>
                      <a:pt x="145" y="5"/>
                      <a:pt x="140"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0"/>
              <p:cNvSpPr>
                <a:spLocks/>
              </p:cNvSpPr>
              <p:nvPr/>
            </p:nvSpPr>
            <p:spPr bwMode="auto">
              <a:xfrm>
                <a:off x="5173663" y="-190500"/>
                <a:ext cx="368300" cy="79375"/>
              </a:xfrm>
              <a:custGeom>
                <a:avLst/>
                <a:gdLst>
                  <a:gd name="T0" fmla="*/ 95 w 106"/>
                  <a:gd name="T1" fmla="*/ 0 h 23"/>
                  <a:gd name="T2" fmla="*/ 11 w 106"/>
                  <a:gd name="T3" fmla="*/ 0 h 23"/>
                  <a:gd name="T4" fmla="*/ 0 w 106"/>
                  <a:gd name="T5" fmla="*/ 12 h 23"/>
                  <a:gd name="T6" fmla="*/ 11 w 106"/>
                  <a:gd name="T7" fmla="*/ 23 h 23"/>
                  <a:gd name="T8" fmla="*/ 95 w 106"/>
                  <a:gd name="T9" fmla="*/ 23 h 23"/>
                  <a:gd name="T10" fmla="*/ 106 w 106"/>
                  <a:gd name="T11" fmla="*/ 12 h 23"/>
                  <a:gd name="T12" fmla="*/ 95 w 10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06" h="23">
                    <a:moveTo>
                      <a:pt x="95" y="0"/>
                    </a:moveTo>
                    <a:cubicBezTo>
                      <a:pt x="11" y="0"/>
                      <a:pt x="11" y="0"/>
                      <a:pt x="11" y="0"/>
                    </a:cubicBezTo>
                    <a:cubicBezTo>
                      <a:pt x="5" y="0"/>
                      <a:pt x="0" y="5"/>
                      <a:pt x="0" y="12"/>
                    </a:cubicBezTo>
                    <a:cubicBezTo>
                      <a:pt x="0" y="18"/>
                      <a:pt x="5" y="23"/>
                      <a:pt x="11" y="23"/>
                    </a:cubicBezTo>
                    <a:cubicBezTo>
                      <a:pt x="95" y="23"/>
                      <a:pt x="95" y="23"/>
                      <a:pt x="95" y="23"/>
                    </a:cubicBezTo>
                    <a:cubicBezTo>
                      <a:pt x="101" y="23"/>
                      <a:pt x="106" y="18"/>
                      <a:pt x="106" y="12"/>
                    </a:cubicBezTo>
                    <a:cubicBezTo>
                      <a:pt x="106" y="5"/>
                      <a:pt x="101"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79" name="Rounded Rectangle 178">
            <a:hlinkClick r:id="rId7" action="ppaction://hlinksldjump"/>
          </p:cNvPr>
          <p:cNvSpPr/>
          <p:nvPr/>
        </p:nvSpPr>
        <p:spPr>
          <a:xfrm>
            <a:off x="7913551" y="5858019"/>
            <a:ext cx="1821717" cy="360040"/>
          </a:xfrm>
          <a:prstGeom prst="roundRect">
            <a:avLst>
              <a:gd name="adj" fmla="val 50000"/>
            </a:avLst>
          </a:prstGeom>
          <a:solidFill>
            <a:srgbClr val="A6A6A6"/>
          </a:solidFill>
          <a:ln w="50800" cmpd="thinThick">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Manual Activation</a:t>
            </a:r>
          </a:p>
        </p:txBody>
      </p:sp>
    </p:spTree>
    <p:extLst>
      <p:ext uri="{BB962C8B-B14F-4D97-AF65-F5344CB8AC3E}">
        <p14:creationId xmlns:p14="http://schemas.microsoft.com/office/powerpoint/2010/main" val="199558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fade">
                                      <p:cBhvr>
                                        <p:cTn id="13" dur="500"/>
                                        <p:tgtEl>
                                          <p:spTgt spid="12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500"/>
                                        <p:tgtEl>
                                          <p:spTgt spid="91"/>
                                        </p:tgtEl>
                                      </p:cBhvr>
                                    </p:animEffect>
                                  </p:childTnLst>
                                </p:cTn>
                              </p:par>
                              <p:par>
                                <p:cTn id="18" presetID="10" presetClass="entr" presetSubtype="0" fill="hold" nodeType="with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fade">
                                      <p:cBhvr>
                                        <p:cTn id="20" dur="500"/>
                                        <p:tgtEl>
                                          <p:spTgt spid="152"/>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fade">
                                      <p:cBhvr>
                                        <p:cTn id="27" dur="500"/>
                                        <p:tgtEl>
                                          <p:spTgt spid="135"/>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par>
                                <p:cTn id="39" presetID="10" presetClass="entr" presetSubtype="0" fill="hold" nodeType="withEffect">
                                  <p:stCondLst>
                                    <p:cond delay="0"/>
                                  </p:stCondLst>
                                  <p:childTnLst>
                                    <p:set>
                                      <p:cBhvr>
                                        <p:cTn id="40" dur="1" fill="hold">
                                          <p:stCondLst>
                                            <p:cond delay="0"/>
                                          </p:stCondLst>
                                        </p:cTn>
                                        <p:tgtEl>
                                          <p:spTgt spid="162"/>
                                        </p:tgtEl>
                                        <p:attrNameLst>
                                          <p:attrName>style.visibility</p:attrName>
                                        </p:attrNameLst>
                                      </p:cBhvr>
                                      <p:to>
                                        <p:strVal val="visible"/>
                                      </p:to>
                                    </p:set>
                                    <p:animEffect transition="in" filter="fade">
                                      <p:cBhvr>
                                        <p:cTn id="41" dur="500"/>
                                        <p:tgtEl>
                                          <p:spTgt spid="162"/>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69"/>
                                        </p:tgtEl>
                                        <p:attrNameLst>
                                          <p:attrName>style.visibility</p:attrName>
                                        </p:attrNameLst>
                                      </p:cBhvr>
                                      <p:to>
                                        <p:strVal val="visible"/>
                                      </p:to>
                                    </p:set>
                                    <p:animEffect transition="in" filter="fade">
                                      <p:cBhvr>
                                        <p:cTn id="48" dur="500"/>
                                        <p:tgtEl>
                                          <p:spTgt spid="169"/>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nodeType="withEffect">
                                  <p:stCondLst>
                                    <p:cond delay="0"/>
                                  </p:stCondLst>
                                  <p:childTnLst>
                                    <p:set>
                                      <p:cBhvr>
                                        <p:cTn id="54" dur="1" fill="hold">
                                          <p:stCondLst>
                                            <p:cond delay="0"/>
                                          </p:stCondLst>
                                        </p:cTn>
                                        <p:tgtEl>
                                          <p:spTgt spid="148"/>
                                        </p:tgtEl>
                                        <p:attrNameLst>
                                          <p:attrName>style.visibility</p:attrName>
                                        </p:attrNameLst>
                                      </p:cBhvr>
                                      <p:to>
                                        <p:strVal val="visible"/>
                                      </p:to>
                                    </p:set>
                                    <p:animEffect transition="in" filter="fade">
                                      <p:cBhvr>
                                        <p:cTn id="55" dur="500"/>
                                        <p:tgtEl>
                                          <p:spTgt spid="14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nodeType="withEffect">
                                  <p:stCondLst>
                                    <p:cond delay="0"/>
                                  </p:stCondLst>
                                  <p:childTnLst>
                                    <p:set>
                                      <p:cBhvr>
                                        <p:cTn id="61" dur="1" fill="hold">
                                          <p:stCondLst>
                                            <p:cond delay="0"/>
                                          </p:stCondLst>
                                        </p:cTn>
                                        <p:tgtEl>
                                          <p:spTgt spid="142"/>
                                        </p:tgtEl>
                                        <p:attrNameLst>
                                          <p:attrName>style.visibility</p:attrName>
                                        </p:attrNameLst>
                                      </p:cBhvr>
                                      <p:to>
                                        <p:strVal val="visible"/>
                                      </p:to>
                                    </p:set>
                                    <p:animEffect transition="in" filter="fade">
                                      <p:cBhvr>
                                        <p:cTn id="62" dur="500"/>
                                        <p:tgtEl>
                                          <p:spTgt spid="142"/>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9"/>
                                        </p:tgtEl>
                                        <p:attrNameLst>
                                          <p:attrName>style.visibility</p:attrName>
                                        </p:attrNameLst>
                                      </p:cBhvr>
                                      <p:to>
                                        <p:strVal val="visible"/>
                                      </p:to>
                                    </p:set>
                                    <p:animEffect transition="in" filter="fade">
                                      <p:cBhvr>
                                        <p:cTn id="72"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348670" y="0"/>
            <a:ext cx="8799761" cy="6420898"/>
          </a:xfrm>
          <a:prstGeom prst="rect">
            <a:avLst/>
          </a:prstGeom>
          <a:solidFill>
            <a:srgbClr val="58595B"/>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621907"/>
            <a:ext cx="2880320" cy="1143000"/>
          </a:xfrm>
        </p:spPr>
        <p:txBody>
          <a:bodyPr anchor="ctr"/>
          <a:lstStyle/>
          <a:p>
            <a:r>
              <a:rPr lang="en-US" dirty="0"/>
              <a:t>RISCO Connected </a:t>
            </a:r>
            <a:r>
              <a:rPr lang="en-US" dirty="0" smtClean="0"/>
              <a:t>Home </a:t>
            </a:r>
            <a:r>
              <a:rPr lang="en-US" sz="3400" dirty="0" smtClean="0"/>
              <a:t/>
            </a:r>
            <a:br>
              <a:rPr lang="en-US" sz="3400" dirty="0" smtClean="0"/>
            </a:br>
            <a:r>
              <a:rPr lang="en-US" sz="3200" dirty="0" smtClean="0">
                <a:solidFill>
                  <a:srgbClr val="ED1C24"/>
                </a:solidFill>
              </a:rPr>
              <a:t>Security </a:t>
            </a:r>
            <a:br>
              <a:rPr lang="en-US" sz="3200" dirty="0" smtClean="0">
                <a:solidFill>
                  <a:srgbClr val="ED1C24"/>
                </a:solidFill>
              </a:rPr>
            </a:br>
            <a:r>
              <a:rPr lang="en-US" sz="3200" dirty="0" smtClean="0">
                <a:solidFill>
                  <a:srgbClr val="ED1C24"/>
                </a:solidFill>
              </a:rPr>
              <a:t>with Style</a:t>
            </a:r>
            <a:endParaRPr lang="en-US" sz="3200" dirty="0">
              <a:solidFill>
                <a:srgbClr val="ED1C24"/>
              </a:solidFill>
            </a:endParaRPr>
          </a:p>
        </p:txBody>
      </p:sp>
      <p:sp>
        <p:nvSpPr>
          <p:cNvPr id="3" name="Slide Number Placeholder 2"/>
          <p:cNvSpPr>
            <a:spLocks noGrp="1"/>
          </p:cNvSpPr>
          <p:nvPr>
            <p:ph type="sldNum" sz="quarter" idx="12"/>
          </p:nvPr>
        </p:nvSpPr>
        <p:spPr/>
        <p:txBody>
          <a:bodyPr/>
          <a:lstStyle/>
          <a:p>
            <a:fld id="{49DA934A-3AB0-4576-BB2B-BBE1CB0F5CC0}" type="slidenum">
              <a:rPr lang="en-US" smtClean="0"/>
              <a:pPr/>
              <a:t>2</a:t>
            </a:fld>
            <a:endParaRPr lang="en-US"/>
          </a:p>
        </p:txBody>
      </p:sp>
      <p:grpSp>
        <p:nvGrpSpPr>
          <p:cNvPr id="81" name="Group 80"/>
          <p:cNvGrpSpPr/>
          <p:nvPr/>
        </p:nvGrpSpPr>
        <p:grpSpPr>
          <a:xfrm>
            <a:off x="6340603" y="2573717"/>
            <a:ext cx="1389323" cy="1113604"/>
            <a:chOff x="5869059" y="2254174"/>
            <a:chExt cx="1654881" cy="1326460"/>
          </a:xfrm>
          <a:solidFill>
            <a:schemeClr val="bg1"/>
          </a:solidFill>
        </p:grpSpPr>
        <p:grpSp>
          <p:nvGrpSpPr>
            <p:cNvPr id="54" name="Group 53"/>
            <p:cNvGrpSpPr/>
            <p:nvPr/>
          </p:nvGrpSpPr>
          <p:grpSpPr>
            <a:xfrm>
              <a:off x="6203595" y="2529118"/>
              <a:ext cx="1320345" cy="1051516"/>
              <a:chOff x="5353914" y="4439789"/>
              <a:chExt cx="509050" cy="405404"/>
            </a:xfrm>
            <a:grpFill/>
          </p:grpSpPr>
          <p:sp>
            <p:nvSpPr>
              <p:cNvPr id="55" name="Freeform 12"/>
              <p:cNvSpPr>
                <a:spLocks/>
              </p:cNvSpPr>
              <p:nvPr/>
            </p:nvSpPr>
            <p:spPr bwMode="auto">
              <a:xfrm>
                <a:off x="5427385" y="4522445"/>
                <a:ext cx="362108" cy="322748"/>
              </a:xfrm>
              <a:custGeom>
                <a:avLst/>
                <a:gdLst>
                  <a:gd name="T0" fmla="*/ 57 w 115"/>
                  <a:gd name="T1" fmla="*/ 0 h 102"/>
                  <a:gd name="T2" fmla="*/ 0 w 115"/>
                  <a:gd name="T3" fmla="*/ 47 h 102"/>
                  <a:gd name="T4" fmla="*/ 0 w 115"/>
                  <a:gd name="T5" fmla="*/ 47 h 102"/>
                  <a:gd name="T6" fmla="*/ 0 w 115"/>
                  <a:gd name="T7" fmla="*/ 48 h 102"/>
                  <a:gd name="T8" fmla="*/ 0 w 115"/>
                  <a:gd name="T9" fmla="*/ 96 h 102"/>
                  <a:gd name="T10" fmla="*/ 2 w 115"/>
                  <a:gd name="T11" fmla="*/ 100 h 102"/>
                  <a:gd name="T12" fmla="*/ 6 w 115"/>
                  <a:gd name="T13" fmla="*/ 102 h 102"/>
                  <a:gd name="T14" fmla="*/ 45 w 115"/>
                  <a:gd name="T15" fmla="*/ 102 h 102"/>
                  <a:gd name="T16" fmla="*/ 45 w 115"/>
                  <a:gd name="T17" fmla="*/ 64 h 102"/>
                  <a:gd name="T18" fmla="*/ 70 w 115"/>
                  <a:gd name="T19" fmla="*/ 64 h 102"/>
                  <a:gd name="T20" fmla="*/ 70 w 115"/>
                  <a:gd name="T21" fmla="*/ 102 h 102"/>
                  <a:gd name="T22" fmla="*/ 108 w 115"/>
                  <a:gd name="T23" fmla="*/ 102 h 102"/>
                  <a:gd name="T24" fmla="*/ 113 w 115"/>
                  <a:gd name="T25" fmla="*/ 100 h 102"/>
                  <a:gd name="T26" fmla="*/ 115 w 115"/>
                  <a:gd name="T27" fmla="*/ 96 h 102"/>
                  <a:gd name="T28" fmla="*/ 115 w 115"/>
                  <a:gd name="T29" fmla="*/ 48 h 102"/>
                  <a:gd name="T30" fmla="*/ 115 w 115"/>
                  <a:gd name="T31" fmla="*/ 47 h 102"/>
                  <a:gd name="T32" fmla="*/ 57 w 115"/>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02">
                    <a:moveTo>
                      <a:pt x="57" y="0"/>
                    </a:moveTo>
                    <a:cubicBezTo>
                      <a:pt x="0" y="47"/>
                      <a:pt x="0" y="47"/>
                      <a:pt x="0" y="47"/>
                    </a:cubicBezTo>
                    <a:cubicBezTo>
                      <a:pt x="0" y="47"/>
                      <a:pt x="0" y="47"/>
                      <a:pt x="0" y="47"/>
                    </a:cubicBezTo>
                    <a:cubicBezTo>
                      <a:pt x="0" y="48"/>
                      <a:pt x="0" y="48"/>
                      <a:pt x="0" y="48"/>
                    </a:cubicBezTo>
                    <a:cubicBezTo>
                      <a:pt x="0" y="96"/>
                      <a:pt x="0" y="96"/>
                      <a:pt x="0" y="96"/>
                    </a:cubicBezTo>
                    <a:cubicBezTo>
                      <a:pt x="0" y="97"/>
                      <a:pt x="1" y="99"/>
                      <a:pt x="2" y="100"/>
                    </a:cubicBezTo>
                    <a:cubicBezTo>
                      <a:pt x="3" y="101"/>
                      <a:pt x="5" y="102"/>
                      <a:pt x="6" y="102"/>
                    </a:cubicBezTo>
                    <a:cubicBezTo>
                      <a:pt x="45" y="102"/>
                      <a:pt x="45" y="102"/>
                      <a:pt x="45" y="102"/>
                    </a:cubicBezTo>
                    <a:cubicBezTo>
                      <a:pt x="45" y="64"/>
                      <a:pt x="45" y="64"/>
                      <a:pt x="45" y="64"/>
                    </a:cubicBezTo>
                    <a:cubicBezTo>
                      <a:pt x="70" y="64"/>
                      <a:pt x="70" y="64"/>
                      <a:pt x="70" y="64"/>
                    </a:cubicBezTo>
                    <a:cubicBezTo>
                      <a:pt x="70" y="102"/>
                      <a:pt x="70" y="102"/>
                      <a:pt x="70" y="102"/>
                    </a:cubicBezTo>
                    <a:cubicBezTo>
                      <a:pt x="108" y="102"/>
                      <a:pt x="108" y="102"/>
                      <a:pt x="108" y="102"/>
                    </a:cubicBezTo>
                    <a:cubicBezTo>
                      <a:pt x="110" y="102"/>
                      <a:pt x="112" y="101"/>
                      <a:pt x="113" y="100"/>
                    </a:cubicBezTo>
                    <a:cubicBezTo>
                      <a:pt x="114" y="99"/>
                      <a:pt x="115" y="97"/>
                      <a:pt x="115" y="96"/>
                    </a:cubicBezTo>
                    <a:cubicBezTo>
                      <a:pt x="115" y="48"/>
                      <a:pt x="115" y="48"/>
                      <a:pt x="115" y="48"/>
                    </a:cubicBezTo>
                    <a:cubicBezTo>
                      <a:pt x="115" y="47"/>
                      <a:pt x="115" y="47"/>
                      <a:pt x="115" y="47"/>
                    </a:cubicBezTo>
                    <a:lnTo>
                      <a:pt x="57" y="0"/>
                    </a:lnTo>
                    <a:close/>
                  </a:path>
                </a:pathLst>
              </a:custGeom>
              <a:solidFill>
                <a:srgbClr val="ED1C24"/>
              </a:solid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 name="Freeform 13"/>
              <p:cNvSpPr>
                <a:spLocks/>
              </p:cNvSpPr>
              <p:nvPr/>
            </p:nvSpPr>
            <p:spPr bwMode="auto">
              <a:xfrm>
                <a:off x="5353914" y="4439789"/>
                <a:ext cx="509050" cy="237469"/>
              </a:xfrm>
              <a:custGeom>
                <a:avLst/>
                <a:gdLst>
                  <a:gd name="T0" fmla="*/ 160 w 161"/>
                  <a:gd name="T1" fmla="*/ 62 h 75"/>
                  <a:gd name="T2" fmla="*/ 138 w 161"/>
                  <a:gd name="T3" fmla="*/ 44 h 75"/>
                  <a:gd name="T4" fmla="*/ 138 w 161"/>
                  <a:gd name="T5" fmla="*/ 4 h 75"/>
                  <a:gd name="T6" fmla="*/ 137 w 161"/>
                  <a:gd name="T7" fmla="*/ 1 h 75"/>
                  <a:gd name="T8" fmla="*/ 135 w 161"/>
                  <a:gd name="T9" fmla="*/ 0 h 75"/>
                  <a:gd name="T10" fmla="*/ 115 w 161"/>
                  <a:gd name="T11" fmla="*/ 0 h 75"/>
                  <a:gd name="T12" fmla="*/ 113 w 161"/>
                  <a:gd name="T13" fmla="*/ 1 h 75"/>
                  <a:gd name="T14" fmla="*/ 112 w 161"/>
                  <a:gd name="T15" fmla="*/ 4 h 75"/>
                  <a:gd name="T16" fmla="*/ 112 w 161"/>
                  <a:gd name="T17" fmla="*/ 23 h 75"/>
                  <a:gd name="T18" fmla="*/ 88 w 161"/>
                  <a:gd name="T19" fmla="*/ 3 h 75"/>
                  <a:gd name="T20" fmla="*/ 80 w 161"/>
                  <a:gd name="T21" fmla="*/ 0 h 75"/>
                  <a:gd name="T22" fmla="*/ 73 w 161"/>
                  <a:gd name="T23" fmla="*/ 3 h 75"/>
                  <a:gd name="T24" fmla="*/ 1 w 161"/>
                  <a:gd name="T25" fmla="*/ 62 h 75"/>
                  <a:gd name="T26" fmla="*/ 0 w 161"/>
                  <a:gd name="T27" fmla="*/ 65 h 75"/>
                  <a:gd name="T28" fmla="*/ 1 w 161"/>
                  <a:gd name="T29" fmla="*/ 67 h 75"/>
                  <a:gd name="T30" fmla="*/ 7 w 161"/>
                  <a:gd name="T31" fmla="*/ 74 h 75"/>
                  <a:gd name="T32" fmla="*/ 9 w 161"/>
                  <a:gd name="T33" fmla="*/ 75 h 75"/>
                  <a:gd name="T34" fmla="*/ 11 w 161"/>
                  <a:gd name="T35" fmla="*/ 75 h 75"/>
                  <a:gd name="T36" fmla="*/ 80 w 161"/>
                  <a:gd name="T37" fmla="*/ 17 h 75"/>
                  <a:gd name="T38" fmla="*/ 149 w 161"/>
                  <a:gd name="T39" fmla="*/ 75 h 75"/>
                  <a:gd name="T40" fmla="*/ 151 w 161"/>
                  <a:gd name="T41" fmla="*/ 75 h 75"/>
                  <a:gd name="T42" fmla="*/ 152 w 161"/>
                  <a:gd name="T43" fmla="*/ 75 h 75"/>
                  <a:gd name="T44" fmla="*/ 154 w 161"/>
                  <a:gd name="T45" fmla="*/ 74 h 75"/>
                  <a:gd name="T46" fmla="*/ 160 w 161"/>
                  <a:gd name="T47" fmla="*/ 67 h 75"/>
                  <a:gd name="T48" fmla="*/ 161 w 161"/>
                  <a:gd name="T49" fmla="*/ 65 h 75"/>
                  <a:gd name="T50" fmla="*/ 160 w 161"/>
                  <a:gd name="T51"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75">
                    <a:moveTo>
                      <a:pt x="160" y="62"/>
                    </a:moveTo>
                    <a:cubicBezTo>
                      <a:pt x="138" y="44"/>
                      <a:pt x="138" y="44"/>
                      <a:pt x="138" y="44"/>
                    </a:cubicBezTo>
                    <a:cubicBezTo>
                      <a:pt x="138" y="4"/>
                      <a:pt x="138" y="4"/>
                      <a:pt x="138" y="4"/>
                    </a:cubicBezTo>
                    <a:cubicBezTo>
                      <a:pt x="138" y="3"/>
                      <a:pt x="138" y="2"/>
                      <a:pt x="137" y="1"/>
                    </a:cubicBezTo>
                    <a:cubicBezTo>
                      <a:pt x="136" y="1"/>
                      <a:pt x="136" y="0"/>
                      <a:pt x="135" y="0"/>
                    </a:cubicBezTo>
                    <a:cubicBezTo>
                      <a:pt x="115" y="0"/>
                      <a:pt x="115" y="0"/>
                      <a:pt x="115" y="0"/>
                    </a:cubicBezTo>
                    <a:cubicBezTo>
                      <a:pt x="115" y="0"/>
                      <a:pt x="114" y="1"/>
                      <a:pt x="113" y="1"/>
                    </a:cubicBezTo>
                    <a:cubicBezTo>
                      <a:pt x="113" y="2"/>
                      <a:pt x="112" y="3"/>
                      <a:pt x="112" y="4"/>
                    </a:cubicBezTo>
                    <a:cubicBezTo>
                      <a:pt x="112" y="23"/>
                      <a:pt x="112" y="23"/>
                      <a:pt x="112" y="23"/>
                    </a:cubicBezTo>
                    <a:cubicBezTo>
                      <a:pt x="88" y="3"/>
                      <a:pt x="88" y="3"/>
                      <a:pt x="88" y="3"/>
                    </a:cubicBezTo>
                    <a:cubicBezTo>
                      <a:pt x="86" y="1"/>
                      <a:pt x="83" y="0"/>
                      <a:pt x="80" y="0"/>
                    </a:cubicBezTo>
                    <a:cubicBezTo>
                      <a:pt x="77" y="0"/>
                      <a:pt x="75" y="1"/>
                      <a:pt x="73" y="3"/>
                    </a:cubicBezTo>
                    <a:cubicBezTo>
                      <a:pt x="1" y="62"/>
                      <a:pt x="1" y="62"/>
                      <a:pt x="1" y="62"/>
                    </a:cubicBezTo>
                    <a:cubicBezTo>
                      <a:pt x="0" y="63"/>
                      <a:pt x="0" y="64"/>
                      <a:pt x="0" y="65"/>
                    </a:cubicBezTo>
                    <a:cubicBezTo>
                      <a:pt x="0" y="65"/>
                      <a:pt x="0" y="66"/>
                      <a:pt x="1" y="67"/>
                    </a:cubicBezTo>
                    <a:cubicBezTo>
                      <a:pt x="7" y="74"/>
                      <a:pt x="7" y="74"/>
                      <a:pt x="7" y="74"/>
                    </a:cubicBezTo>
                    <a:cubicBezTo>
                      <a:pt x="7" y="75"/>
                      <a:pt x="8" y="75"/>
                      <a:pt x="9" y="75"/>
                    </a:cubicBezTo>
                    <a:cubicBezTo>
                      <a:pt x="10" y="75"/>
                      <a:pt x="11" y="75"/>
                      <a:pt x="11" y="75"/>
                    </a:cubicBezTo>
                    <a:cubicBezTo>
                      <a:pt x="80" y="17"/>
                      <a:pt x="80" y="17"/>
                      <a:pt x="80" y="17"/>
                    </a:cubicBezTo>
                    <a:cubicBezTo>
                      <a:pt x="149" y="75"/>
                      <a:pt x="149" y="75"/>
                      <a:pt x="149" y="75"/>
                    </a:cubicBezTo>
                    <a:cubicBezTo>
                      <a:pt x="150" y="75"/>
                      <a:pt x="151" y="75"/>
                      <a:pt x="151" y="75"/>
                    </a:cubicBezTo>
                    <a:cubicBezTo>
                      <a:pt x="152" y="75"/>
                      <a:pt x="152" y="75"/>
                      <a:pt x="152" y="75"/>
                    </a:cubicBezTo>
                    <a:cubicBezTo>
                      <a:pt x="153" y="75"/>
                      <a:pt x="153" y="75"/>
                      <a:pt x="154" y="74"/>
                    </a:cubicBezTo>
                    <a:cubicBezTo>
                      <a:pt x="160" y="67"/>
                      <a:pt x="160" y="67"/>
                      <a:pt x="160" y="67"/>
                    </a:cubicBezTo>
                    <a:cubicBezTo>
                      <a:pt x="161" y="66"/>
                      <a:pt x="161" y="65"/>
                      <a:pt x="161" y="65"/>
                    </a:cubicBezTo>
                    <a:cubicBezTo>
                      <a:pt x="161" y="64"/>
                      <a:pt x="160" y="63"/>
                      <a:pt x="160" y="62"/>
                    </a:cubicBezTo>
                    <a:close/>
                  </a:path>
                </a:pathLst>
              </a:custGeom>
              <a:solidFill>
                <a:srgbClr val="ED1C24"/>
              </a:solid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43"/>
            <p:cNvGrpSpPr/>
            <p:nvPr/>
          </p:nvGrpSpPr>
          <p:grpSpPr>
            <a:xfrm rot="18900000">
              <a:off x="5869059" y="2254174"/>
              <a:ext cx="775401" cy="507354"/>
              <a:chOff x="11762940" y="4320470"/>
              <a:chExt cx="298950" cy="195607"/>
            </a:xfrm>
            <a:grpFill/>
          </p:grpSpPr>
          <p:sp>
            <p:nvSpPr>
              <p:cNvPr id="46" name="Freeform 13"/>
              <p:cNvSpPr>
                <a:spLocks/>
              </p:cNvSpPr>
              <p:nvPr/>
            </p:nvSpPr>
            <p:spPr bwMode="auto">
              <a:xfrm rot="16200000">
                <a:off x="11876709" y="4343783"/>
                <a:ext cx="71413" cy="195721"/>
              </a:xfrm>
              <a:custGeom>
                <a:avLst/>
                <a:gdLst>
                  <a:gd name="T0" fmla="*/ 0 w 33"/>
                  <a:gd name="T1" fmla="*/ 92 h 92"/>
                  <a:gd name="T2" fmla="*/ 0 w 33"/>
                  <a:gd name="T3" fmla="*/ 0 h 92"/>
                </a:gdLst>
                <a:ahLst/>
                <a:cxnLst>
                  <a:cxn ang="0">
                    <a:pos x="T0" y="T1"/>
                  </a:cxn>
                  <a:cxn ang="0">
                    <a:pos x="T2" y="T3"/>
                  </a:cxn>
                </a:cxnLst>
                <a:rect l="0" t="0" r="r" b="b"/>
                <a:pathLst>
                  <a:path w="33" h="92">
                    <a:moveTo>
                      <a:pt x="0" y="92"/>
                    </a:moveTo>
                    <a:cubicBezTo>
                      <a:pt x="33" y="66"/>
                      <a:pt x="33" y="25"/>
                      <a:pt x="0" y="0"/>
                    </a:cubicBezTo>
                  </a:path>
                </a:pathLst>
              </a:custGeom>
              <a:noFill/>
              <a:ln w="57150" cap="rnd">
                <a:solidFill>
                  <a:srgbClr val="ED1C24"/>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p:cNvSpPr>
              <p:nvPr/>
            </p:nvSpPr>
            <p:spPr bwMode="auto">
              <a:xfrm rot="16200000">
                <a:off x="11858716" y="4224694"/>
                <a:ext cx="107397" cy="298950"/>
              </a:xfrm>
              <a:custGeom>
                <a:avLst/>
                <a:gdLst>
                  <a:gd name="T0" fmla="*/ 0 w 55"/>
                  <a:gd name="T1" fmla="*/ 155 h 155"/>
                  <a:gd name="T2" fmla="*/ 0 w 55"/>
                  <a:gd name="T3" fmla="*/ 0 h 155"/>
                </a:gdLst>
                <a:ahLst/>
                <a:cxnLst>
                  <a:cxn ang="0">
                    <a:pos x="T0" y="T1"/>
                  </a:cxn>
                  <a:cxn ang="0">
                    <a:pos x="T2" y="T3"/>
                  </a:cxn>
                </a:cxnLst>
                <a:rect l="0" t="0" r="r" b="b"/>
                <a:pathLst>
                  <a:path w="55" h="155">
                    <a:moveTo>
                      <a:pt x="0" y="155"/>
                    </a:moveTo>
                    <a:cubicBezTo>
                      <a:pt x="55" y="112"/>
                      <a:pt x="55" y="43"/>
                      <a:pt x="0" y="0"/>
                    </a:cubicBezTo>
                  </a:path>
                </a:pathLst>
              </a:custGeom>
              <a:noFill/>
              <a:ln w="57150" cap="rnd">
                <a:solidFill>
                  <a:srgbClr val="ED1C24"/>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p:cNvSpPr>
              <p:nvPr/>
            </p:nvSpPr>
            <p:spPr bwMode="auto">
              <a:xfrm rot="16200000">
                <a:off x="11899082" y="4464606"/>
                <a:ext cx="26669" cy="76274"/>
              </a:xfrm>
              <a:custGeom>
                <a:avLst/>
                <a:gdLst>
                  <a:gd name="T0" fmla="*/ 0 w 10"/>
                  <a:gd name="T1" fmla="*/ 27 h 27"/>
                  <a:gd name="T2" fmla="*/ 0 w 10"/>
                  <a:gd name="T3" fmla="*/ 0 h 27"/>
                </a:gdLst>
                <a:ahLst/>
                <a:cxnLst>
                  <a:cxn ang="0">
                    <a:pos x="T0" y="T1"/>
                  </a:cxn>
                  <a:cxn ang="0">
                    <a:pos x="T2" y="T3"/>
                  </a:cxn>
                </a:cxnLst>
                <a:rect l="0" t="0" r="r" b="b"/>
                <a:pathLst>
                  <a:path w="10" h="27">
                    <a:moveTo>
                      <a:pt x="0" y="27"/>
                    </a:moveTo>
                    <a:cubicBezTo>
                      <a:pt x="10" y="20"/>
                      <a:pt x="10" y="7"/>
                      <a:pt x="0" y="0"/>
                    </a:cubicBezTo>
                  </a:path>
                </a:pathLst>
              </a:custGeom>
              <a:noFill/>
              <a:ln w="57150" cap="rnd">
                <a:solidFill>
                  <a:srgbClr val="ED1C24"/>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grpSp>
      <p:sp>
        <p:nvSpPr>
          <p:cNvPr id="63" name="Freeform 16"/>
          <p:cNvSpPr>
            <a:spLocks/>
          </p:cNvSpPr>
          <p:nvPr/>
        </p:nvSpPr>
        <p:spPr bwMode="auto">
          <a:xfrm>
            <a:off x="5612543" y="470586"/>
            <a:ext cx="73301" cy="5864"/>
          </a:xfrm>
          <a:custGeom>
            <a:avLst/>
            <a:gdLst>
              <a:gd name="T0" fmla="*/ 23 w 23"/>
              <a:gd name="T1" fmla="*/ 2 h 2"/>
              <a:gd name="T2" fmla="*/ 11 w 23"/>
              <a:gd name="T3" fmla="*/ 0 h 2"/>
              <a:gd name="T4" fmla="*/ 0 w 23"/>
              <a:gd name="T5" fmla="*/ 2 h 2"/>
              <a:gd name="T6" fmla="*/ 23 w 23"/>
              <a:gd name="T7" fmla="*/ 2 h 2"/>
            </a:gdLst>
            <a:ahLst/>
            <a:cxnLst>
              <a:cxn ang="0">
                <a:pos x="T0" y="T1"/>
              </a:cxn>
              <a:cxn ang="0">
                <a:pos x="T2" y="T3"/>
              </a:cxn>
              <a:cxn ang="0">
                <a:pos x="T4" y="T5"/>
              </a:cxn>
              <a:cxn ang="0">
                <a:pos x="T6" y="T7"/>
              </a:cxn>
            </a:cxnLst>
            <a:rect l="0" t="0" r="r" b="b"/>
            <a:pathLst>
              <a:path w="23" h="2">
                <a:moveTo>
                  <a:pt x="23" y="2"/>
                </a:moveTo>
                <a:cubicBezTo>
                  <a:pt x="19" y="2"/>
                  <a:pt x="15" y="1"/>
                  <a:pt x="11" y="0"/>
                </a:cubicBezTo>
                <a:cubicBezTo>
                  <a:pt x="8" y="1"/>
                  <a:pt x="4" y="2"/>
                  <a:pt x="0" y="2"/>
                </a:cubicBezTo>
                <a:lnTo>
                  <a:pt x="2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8" name="Group 37"/>
          <p:cNvGrpSpPr/>
          <p:nvPr/>
        </p:nvGrpSpPr>
        <p:grpSpPr>
          <a:xfrm>
            <a:off x="5885076" y="2005652"/>
            <a:ext cx="2430192" cy="2595308"/>
            <a:chOff x="5850838" y="2005652"/>
            <a:chExt cx="2430192" cy="2595308"/>
          </a:xfrm>
        </p:grpSpPr>
        <p:grpSp>
          <p:nvGrpSpPr>
            <p:cNvPr id="20" name="Group 19"/>
            <p:cNvGrpSpPr/>
            <p:nvPr/>
          </p:nvGrpSpPr>
          <p:grpSpPr>
            <a:xfrm>
              <a:off x="5850838" y="2005652"/>
              <a:ext cx="2430192" cy="2454113"/>
              <a:chOff x="5714111" y="1816889"/>
              <a:chExt cx="2631550" cy="2657453"/>
            </a:xfrm>
          </p:grpSpPr>
          <p:sp>
            <p:nvSpPr>
              <p:cNvPr id="24" name="Arc 23"/>
              <p:cNvSpPr/>
              <p:nvPr/>
            </p:nvSpPr>
            <p:spPr>
              <a:xfrm>
                <a:off x="5714111" y="1816889"/>
                <a:ext cx="2631550" cy="2657453"/>
              </a:xfrm>
              <a:prstGeom prst="arc">
                <a:avLst>
                  <a:gd name="adj1" fmla="val 19001241"/>
                  <a:gd name="adj2" fmla="val 13355022"/>
                </a:avLst>
              </a:prstGeom>
              <a:ln w="38100">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5734818" y="1837597"/>
                <a:ext cx="2590136" cy="2616037"/>
              </a:xfrm>
              <a:prstGeom prst="rect">
                <a:avLst/>
              </a:prstGeom>
            </p:spPr>
            <p:txBody>
              <a:bodyPr wrap="none" anchor="ctr">
                <a:prstTxWarp prst="textArchUp">
                  <a:avLst>
                    <a:gd name="adj" fmla="val 13097718"/>
                  </a:avLst>
                </a:prstTxWarp>
                <a:spAutoFit/>
              </a:bodyPr>
              <a:lstStyle/>
              <a:p>
                <a:pPr lvl="0" algn="ctr"/>
                <a:r>
                  <a:rPr lang="en-US" sz="2000" b="1" dirty="0">
                    <a:solidFill>
                      <a:schemeClr val="bg1"/>
                    </a:solidFill>
                  </a:rPr>
                  <a:t>Security &amp; Safety</a:t>
                </a:r>
              </a:p>
            </p:txBody>
          </p:sp>
        </p:grpSp>
        <p:sp>
          <p:nvSpPr>
            <p:cNvPr id="40" name="Rounded Rectangle 39"/>
            <p:cNvSpPr/>
            <p:nvPr/>
          </p:nvSpPr>
          <p:spPr>
            <a:xfrm>
              <a:off x="6564788" y="4274149"/>
              <a:ext cx="1002293" cy="298348"/>
            </a:xfrm>
            <a:prstGeom prst="roundRect">
              <a:avLst>
                <a:gd name="adj" fmla="val 50000"/>
              </a:avLst>
            </a:prstGeom>
            <a:solidFill>
              <a:srgbClr val="58595B"/>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1" dirty="0">
                  <a:solidFill>
                    <a:schemeClr val="bg1"/>
                  </a:solidFill>
                </a:rPr>
                <a:t>Grudge</a:t>
              </a:r>
            </a:p>
          </p:txBody>
        </p:sp>
        <p:grpSp>
          <p:nvGrpSpPr>
            <p:cNvPr id="17" name="Group 16"/>
            <p:cNvGrpSpPr/>
            <p:nvPr/>
          </p:nvGrpSpPr>
          <p:grpSpPr>
            <a:xfrm>
              <a:off x="6245879" y="4050686"/>
              <a:ext cx="550274" cy="550274"/>
              <a:chOff x="6703122" y="4093816"/>
              <a:chExt cx="595868" cy="595868"/>
            </a:xfrm>
          </p:grpSpPr>
          <p:sp>
            <p:nvSpPr>
              <p:cNvPr id="73" name="Oval 72"/>
              <p:cNvSpPr/>
              <p:nvPr/>
            </p:nvSpPr>
            <p:spPr>
              <a:xfrm>
                <a:off x="6703122" y="4093816"/>
                <a:ext cx="595868" cy="595868"/>
              </a:xfrm>
              <a:prstGeom prst="ellipse">
                <a:avLst/>
              </a:prstGeom>
              <a:solidFill>
                <a:schemeClr val="bg1"/>
              </a:solidFill>
              <a:ln>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21"/>
              <p:cNvSpPr>
                <a:spLocks noEditPoints="1"/>
              </p:cNvSpPr>
              <p:nvPr/>
            </p:nvSpPr>
            <p:spPr bwMode="auto">
              <a:xfrm>
                <a:off x="6861512" y="4219169"/>
                <a:ext cx="279089" cy="345162"/>
              </a:xfrm>
              <a:custGeom>
                <a:avLst/>
                <a:gdLst>
                  <a:gd name="T0" fmla="*/ 298 w 596"/>
                  <a:gd name="T1" fmla="*/ 417 h 735"/>
                  <a:gd name="T2" fmla="*/ 232 w 596"/>
                  <a:gd name="T3" fmla="*/ 484 h 735"/>
                  <a:gd name="T4" fmla="*/ 282 w 596"/>
                  <a:gd name="T5" fmla="*/ 549 h 735"/>
                  <a:gd name="T6" fmla="*/ 282 w 596"/>
                  <a:gd name="T7" fmla="*/ 601 h 735"/>
                  <a:gd name="T8" fmla="*/ 298 w 596"/>
                  <a:gd name="T9" fmla="*/ 618 h 735"/>
                  <a:gd name="T10" fmla="*/ 315 w 596"/>
                  <a:gd name="T11" fmla="*/ 601 h 735"/>
                  <a:gd name="T12" fmla="*/ 315 w 596"/>
                  <a:gd name="T13" fmla="*/ 549 h 735"/>
                  <a:gd name="T14" fmla="*/ 364 w 596"/>
                  <a:gd name="T15" fmla="*/ 484 h 735"/>
                  <a:gd name="T16" fmla="*/ 298 w 596"/>
                  <a:gd name="T17" fmla="*/ 417 h 735"/>
                  <a:gd name="T18" fmla="*/ 298 w 596"/>
                  <a:gd name="T19" fmla="*/ 518 h 735"/>
                  <a:gd name="T20" fmla="*/ 265 w 596"/>
                  <a:gd name="T21" fmla="*/ 484 h 735"/>
                  <a:gd name="T22" fmla="*/ 298 w 596"/>
                  <a:gd name="T23" fmla="*/ 451 h 735"/>
                  <a:gd name="T24" fmla="*/ 331 w 596"/>
                  <a:gd name="T25" fmla="*/ 484 h 735"/>
                  <a:gd name="T26" fmla="*/ 298 w 596"/>
                  <a:gd name="T27" fmla="*/ 518 h 735"/>
                  <a:gd name="T28" fmla="*/ 530 w 596"/>
                  <a:gd name="T29" fmla="*/ 250 h 735"/>
                  <a:gd name="T30" fmla="*/ 480 w 596"/>
                  <a:gd name="T31" fmla="*/ 250 h 735"/>
                  <a:gd name="T32" fmla="*/ 480 w 596"/>
                  <a:gd name="T33" fmla="*/ 184 h 735"/>
                  <a:gd name="T34" fmla="*/ 298 w 596"/>
                  <a:gd name="T35" fmla="*/ 0 h 735"/>
                  <a:gd name="T36" fmla="*/ 116 w 596"/>
                  <a:gd name="T37" fmla="*/ 184 h 735"/>
                  <a:gd name="T38" fmla="*/ 116 w 596"/>
                  <a:gd name="T39" fmla="*/ 250 h 735"/>
                  <a:gd name="T40" fmla="*/ 66 w 596"/>
                  <a:gd name="T41" fmla="*/ 250 h 735"/>
                  <a:gd name="T42" fmla="*/ 0 w 596"/>
                  <a:gd name="T43" fmla="*/ 321 h 735"/>
                  <a:gd name="T44" fmla="*/ 0 w 596"/>
                  <a:gd name="T45" fmla="*/ 666 h 735"/>
                  <a:gd name="T46" fmla="*/ 68 w 596"/>
                  <a:gd name="T47" fmla="*/ 735 h 735"/>
                  <a:gd name="T48" fmla="*/ 524 w 596"/>
                  <a:gd name="T49" fmla="*/ 735 h 735"/>
                  <a:gd name="T50" fmla="*/ 596 w 596"/>
                  <a:gd name="T51" fmla="*/ 668 h 735"/>
                  <a:gd name="T52" fmla="*/ 596 w 596"/>
                  <a:gd name="T53" fmla="*/ 317 h 735"/>
                  <a:gd name="T54" fmla="*/ 530 w 596"/>
                  <a:gd name="T55" fmla="*/ 250 h 735"/>
                  <a:gd name="T56" fmla="*/ 166 w 596"/>
                  <a:gd name="T57" fmla="*/ 184 h 735"/>
                  <a:gd name="T58" fmla="*/ 298 w 596"/>
                  <a:gd name="T59" fmla="*/ 50 h 735"/>
                  <a:gd name="T60" fmla="*/ 430 w 596"/>
                  <a:gd name="T61" fmla="*/ 184 h 735"/>
                  <a:gd name="T62" fmla="*/ 430 w 596"/>
                  <a:gd name="T63" fmla="*/ 250 h 735"/>
                  <a:gd name="T64" fmla="*/ 397 w 596"/>
                  <a:gd name="T65" fmla="*/ 250 h 735"/>
                  <a:gd name="T66" fmla="*/ 397 w 596"/>
                  <a:gd name="T67" fmla="*/ 184 h 735"/>
                  <a:gd name="T68" fmla="*/ 298 w 596"/>
                  <a:gd name="T69" fmla="*/ 83 h 735"/>
                  <a:gd name="T70" fmla="*/ 199 w 596"/>
                  <a:gd name="T71" fmla="*/ 184 h 735"/>
                  <a:gd name="T72" fmla="*/ 199 w 596"/>
                  <a:gd name="T73" fmla="*/ 250 h 735"/>
                  <a:gd name="T74" fmla="*/ 166 w 596"/>
                  <a:gd name="T75" fmla="*/ 250 h 735"/>
                  <a:gd name="T76" fmla="*/ 166 w 596"/>
                  <a:gd name="T77" fmla="*/ 184 h 735"/>
                  <a:gd name="T78" fmla="*/ 381 w 596"/>
                  <a:gd name="T79" fmla="*/ 184 h 735"/>
                  <a:gd name="T80" fmla="*/ 381 w 596"/>
                  <a:gd name="T81" fmla="*/ 250 h 735"/>
                  <a:gd name="T82" fmla="*/ 215 w 596"/>
                  <a:gd name="T83" fmla="*/ 250 h 735"/>
                  <a:gd name="T84" fmla="*/ 215 w 596"/>
                  <a:gd name="T85" fmla="*/ 184 h 735"/>
                  <a:gd name="T86" fmla="*/ 298 w 596"/>
                  <a:gd name="T87" fmla="*/ 100 h 735"/>
                  <a:gd name="T88" fmla="*/ 381 w 596"/>
                  <a:gd name="T89" fmla="*/ 184 h 735"/>
                  <a:gd name="T90" fmla="*/ 546 w 596"/>
                  <a:gd name="T91" fmla="*/ 666 h 735"/>
                  <a:gd name="T92" fmla="*/ 530 w 596"/>
                  <a:gd name="T93" fmla="*/ 685 h 735"/>
                  <a:gd name="T94" fmla="*/ 66 w 596"/>
                  <a:gd name="T95" fmla="*/ 685 h 735"/>
                  <a:gd name="T96" fmla="*/ 50 w 596"/>
                  <a:gd name="T97" fmla="*/ 668 h 735"/>
                  <a:gd name="T98" fmla="*/ 50 w 596"/>
                  <a:gd name="T99" fmla="*/ 317 h 735"/>
                  <a:gd name="T100" fmla="*/ 66 w 596"/>
                  <a:gd name="T101" fmla="*/ 300 h 735"/>
                  <a:gd name="T102" fmla="*/ 530 w 596"/>
                  <a:gd name="T103" fmla="*/ 300 h 735"/>
                  <a:gd name="T104" fmla="*/ 546 w 596"/>
                  <a:gd name="T105" fmla="*/ 321 h 735"/>
                  <a:gd name="T106" fmla="*/ 546 w 596"/>
                  <a:gd name="T107" fmla="*/ 66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6" h="735">
                    <a:moveTo>
                      <a:pt x="298" y="417"/>
                    </a:moveTo>
                    <a:cubicBezTo>
                      <a:pt x="262" y="417"/>
                      <a:pt x="232" y="447"/>
                      <a:pt x="232" y="484"/>
                    </a:cubicBezTo>
                    <a:cubicBezTo>
                      <a:pt x="232" y="515"/>
                      <a:pt x="253" y="541"/>
                      <a:pt x="282" y="549"/>
                    </a:cubicBezTo>
                    <a:cubicBezTo>
                      <a:pt x="282" y="601"/>
                      <a:pt x="282" y="601"/>
                      <a:pt x="282" y="601"/>
                    </a:cubicBezTo>
                    <a:cubicBezTo>
                      <a:pt x="282" y="610"/>
                      <a:pt x="289" y="618"/>
                      <a:pt x="298" y="618"/>
                    </a:cubicBezTo>
                    <a:cubicBezTo>
                      <a:pt x="307" y="618"/>
                      <a:pt x="315" y="610"/>
                      <a:pt x="315" y="601"/>
                    </a:cubicBezTo>
                    <a:cubicBezTo>
                      <a:pt x="315" y="549"/>
                      <a:pt x="315" y="549"/>
                      <a:pt x="315" y="549"/>
                    </a:cubicBezTo>
                    <a:cubicBezTo>
                      <a:pt x="343" y="541"/>
                      <a:pt x="364" y="515"/>
                      <a:pt x="364" y="484"/>
                    </a:cubicBezTo>
                    <a:cubicBezTo>
                      <a:pt x="364" y="447"/>
                      <a:pt x="335" y="417"/>
                      <a:pt x="298" y="417"/>
                    </a:cubicBezTo>
                    <a:close/>
                    <a:moveTo>
                      <a:pt x="298" y="518"/>
                    </a:moveTo>
                    <a:cubicBezTo>
                      <a:pt x="280" y="518"/>
                      <a:pt x="265" y="503"/>
                      <a:pt x="265" y="484"/>
                    </a:cubicBezTo>
                    <a:cubicBezTo>
                      <a:pt x="265" y="466"/>
                      <a:pt x="280" y="451"/>
                      <a:pt x="298" y="451"/>
                    </a:cubicBezTo>
                    <a:cubicBezTo>
                      <a:pt x="316" y="451"/>
                      <a:pt x="331" y="466"/>
                      <a:pt x="331" y="484"/>
                    </a:cubicBezTo>
                    <a:cubicBezTo>
                      <a:pt x="331" y="503"/>
                      <a:pt x="316" y="518"/>
                      <a:pt x="298" y="518"/>
                    </a:cubicBezTo>
                    <a:close/>
                    <a:moveTo>
                      <a:pt x="530" y="250"/>
                    </a:moveTo>
                    <a:cubicBezTo>
                      <a:pt x="480" y="250"/>
                      <a:pt x="480" y="250"/>
                      <a:pt x="480" y="250"/>
                    </a:cubicBezTo>
                    <a:cubicBezTo>
                      <a:pt x="480" y="184"/>
                      <a:pt x="480" y="184"/>
                      <a:pt x="480" y="184"/>
                    </a:cubicBezTo>
                    <a:cubicBezTo>
                      <a:pt x="480" y="82"/>
                      <a:pt x="399" y="0"/>
                      <a:pt x="298" y="0"/>
                    </a:cubicBezTo>
                    <a:cubicBezTo>
                      <a:pt x="197" y="0"/>
                      <a:pt x="116" y="82"/>
                      <a:pt x="116" y="184"/>
                    </a:cubicBezTo>
                    <a:cubicBezTo>
                      <a:pt x="116" y="250"/>
                      <a:pt x="116" y="250"/>
                      <a:pt x="116" y="250"/>
                    </a:cubicBezTo>
                    <a:cubicBezTo>
                      <a:pt x="66" y="250"/>
                      <a:pt x="66" y="250"/>
                      <a:pt x="66" y="250"/>
                    </a:cubicBezTo>
                    <a:cubicBezTo>
                      <a:pt x="29" y="250"/>
                      <a:pt x="0" y="283"/>
                      <a:pt x="0" y="321"/>
                    </a:cubicBezTo>
                    <a:cubicBezTo>
                      <a:pt x="0" y="666"/>
                      <a:pt x="0" y="666"/>
                      <a:pt x="0" y="666"/>
                    </a:cubicBezTo>
                    <a:cubicBezTo>
                      <a:pt x="0" y="704"/>
                      <a:pt x="31" y="735"/>
                      <a:pt x="68" y="735"/>
                    </a:cubicBezTo>
                    <a:cubicBezTo>
                      <a:pt x="524" y="735"/>
                      <a:pt x="524" y="735"/>
                      <a:pt x="524" y="735"/>
                    </a:cubicBezTo>
                    <a:cubicBezTo>
                      <a:pt x="561" y="735"/>
                      <a:pt x="596" y="706"/>
                      <a:pt x="596" y="668"/>
                    </a:cubicBezTo>
                    <a:cubicBezTo>
                      <a:pt x="596" y="317"/>
                      <a:pt x="596" y="317"/>
                      <a:pt x="596" y="317"/>
                    </a:cubicBezTo>
                    <a:cubicBezTo>
                      <a:pt x="596" y="281"/>
                      <a:pt x="566" y="251"/>
                      <a:pt x="530" y="250"/>
                    </a:cubicBezTo>
                    <a:close/>
                    <a:moveTo>
                      <a:pt x="166" y="184"/>
                    </a:moveTo>
                    <a:cubicBezTo>
                      <a:pt x="166" y="108"/>
                      <a:pt x="223" y="50"/>
                      <a:pt x="298" y="50"/>
                    </a:cubicBezTo>
                    <a:cubicBezTo>
                      <a:pt x="373" y="50"/>
                      <a:pt x="430" y="108"/>
                      <a:pt x="430" y="184"/>
                    </a:cubicBezTo>
                    <a:cubicBezTo>
                      <a:pt x="430" y="250"/>
                      <a:pt x="430" y="250"/>
                      <a:pt x="430" y="250"/>
                    </a:cubicBezTo>
                    <a:cubicBezTo>
                      <a:pt x="397" y="250"/>
                      <a:pt x="397" y="250"/>
                      <a:pt x="397" y="250"/>
                    </a:cubicBezTo>
                    <a:cubicBezTo>
                      <a:pt x="397" y="184"/>
                      <a:pt x="397" y="184"/>
                      <a:pt x="397" y="184"/>
                    </a:cubicBezTo>
                    <a:cubicBezTo>
                      <a:pt x="397" y="120"/>
                      <a:pt x="361" y="83"/>
                      <a:pt x="298" y="83"/>
                    </a:cubicBezTo>
                    <a:cubicBezTo>
                      <a:pt x="235" y="83"/>
                      <a:pt x="199" y="120"/>
                      <a:pt x="199" y="184"/>
                    </a:cubicBezTo>
                    <a:cubicBezTo>
                      <a:pt x="199" y="250"/>
                      <a:pt x="199" y="250"/>
                      <a:pt x="199" y="250"/>
                    </a:cubicBezTo>
                    <a:cubicBezTo>
                      <a:pt x="166" y="250"/>
                      <a:pt x="166" y="250"/>
                      <a:pt x="166" y="250"/>
                    </a:cubicBezTo>
                    <a:lnTo>
                      <a:pt x="166" y="184"/>
                    </a:lnTo>
                    <a:close/>
                    <a:moveTo>
                      <a:pt x="381" y="184"/>
                    </a:moveTo>
                    <a:cubicBezTo>
                      <a:pt x="381" y="250"/>
                      <a:pt x="381" y="250"/>
                      <a:pt x="381" y="250"/>
                    </a:cubicBezTo>
                    <a:cubicBezTo>
                      <a:pt x="215" y="250"/>
                      <a:pt x="215" y="250"/>
                      <a:pt x="215" y="250"/>
                    </a:cubicBezTo>
                    <a:cubicBezTo>
                      <a:pt x="215" y="184"/>
                      <a:pt x="215" y="184"/>
                      <a:pt x="215" y="184"/>
                    </a:cubicBezTo>
                    <a:cubicBezTo>
                      <a:pt x="215" y="133"/>
                      <a:pt x="248" y="100"/>
                      <a:pt x="298" y="100"/>
                    </a:cubicBezTo>
                    <a:cubicBezTo>
                      <a:pt x="348" y="100"/>
                      <a:pt x="381" y="133"/>
                      <a:pt x="381" y="184"/>
                    </a:cubicBezTo>
                    <a:close/>
                    <a:moveTo>
                      <a:pt x="546" y="666"/>
                    </a:moveTo>
                    <a:cubicBezTo>
                      <a:pt x="546" y="678"/>
                      <a:pt x="542" y="685"/>
                      <a:pt x="530" y="685"/>
                    </a:cubicBezTo>
                    <a:cubicBezTo>
                      <a:pt x="66" y="685"/>
                      <a:pt x="66" y="685"/>
                      <a:pt x="66" y="685"/>
                    </a:cubicBezTo>
                    <a:cubicBezTo>
                      <a:pt x="54" y="685"/>
                      <a:pt x="50" y="681"/>
                      <a:pt x="50" y="668"/>
                    </a:cubicBezTo>
                    <a:cubicBezTo>
                      <a:pt x="50" y="317"/>
                      <a:pt x="50" y="317"/>
                      <a:pt x="50" y="317"/>
                    </a:cubicBezTo>
                    <a:cubicBezTo>
                      <a:pt x="50" y="304"/>
                      <a:pt x="54" y="300"/>
                      <a:pt x="66" y="300"/>
                    </a:cubicBezTo>
                    <a:cubicBezTo>
                      <a:pt x="530" y="300"/>
                      <a:pt x="530" y="300"/>
                      <a:pt x="530" y="300"/>
                    </a:cubicBezTo>
                    <a:cubicBezTo>
                      <a:pt x="542" y="300"/>
                      <a:pt x="546" y="309"/>
                      <a:pt x="546" y="321"/>
                    </a:cubicBezTo>
                    <a:lnTo>
                      <a:pt x="546" y="666"/>
                    </a:lnTo>
                    <a:close/>
                  </a:path>
                </a:pathLst>
              </a:cu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39" name="Group 38"/>
          <p:cNvGrpSpPr/>
          <p:nvPr/>
        </p:nvGrpSpPr>
        <p:grpSpPr>
          <a:xfrm>
            <a:off x="5321150" y="1436175"/>
            <a:ext cx="3558045" cy="3723009"/>
            <a:chOff x="5286912" y="1436175"/>
            <a:chExt cx="3558045" cy="3723009"/>
          </a:xfrm>
        </p:grpSpPr>
        <p:grpSp>
          <p:nvGrpSpPr>
            <p:cNvPr id="78" name="Group 77"/>
            <p:cNvGrpSpPr/>
            <p:nvPr/>
          </p:nvGrpSpPr>
          <p:grpSpPr>
            <a:xfrm>
              <a:off x="5286912" y="1436175"/>
              <a:ext cx="3558045" cy="3593068"/>
              <a:chOff x="5714111" y="1816889"/>
              <a:chExt cx="2631550" cy="2657453"/>
            </a:xfrm>
          </p:grpSpPr>
          <p:sp>
            <p:nvSpPr>
              <p:cNvPr id="79" name="Arc 78"/>
              <p:cNvSpPr/>
              <p:nvPr/>
            </p:nvSpPr>
            <p:spPr>
              <a:xfrm>
                <a:off x="5714111" y="1816889"/>
                <a:ext cx="2631550" cy="2657453"/>
              </a:xfrm>
              <a:prstGeom prst="arc">
                <a:avLst>
                  <a:gd name="adj1" fmla="val 17845596"/>
                  <a:gd name="adj2" fmla="val 14544129"/>
                </a:avLst>
              </a:prstGeom>
              <a:ln w="38100">
                <a:solidFill>
                  <a:schemeClr val="bg1">
                    <a:lumMod val="9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Rectangle 81"/>
              <p:cNvSpPr/>
              <p:nvPr/>
            </p:nvSpPr>
            <p:spPr>
              <a:xfrm>
                <a:off x="5734818" y="1837597"/>
                <a:ext cx="2590136" cy="2616037"/>
              </a:xfrm>
              <a:prstGeom prst="rect">
                <a:avLst/>
              </a:prstGeom>
            </p:spPr>
            <p:txBody>
              <a:bodyPr wrap="none" anchor="ctr">
                <a:prstTxWarp prst="textArchUp">
                  <a:avLst>
                    <a:gd name="adj" fmla="val 13097718"/>
                  </a:avLst>
                </a:prstTxWarp>
                <a:spAutoFit/>
              </a:bodyPr>
              <a:lstStyle/>
              <a:p>
                <a:pPr lvl="0" algn="ctr"/>
                <a:r>
                  <a:rPr lang="en-US" sz="2000" b="1" dirty="0">
                    <a:solidFill>
                      <a:schemeClr val="bg1">
                        <a:lumMod val="95000"/>
                      </a:schemeClr>
                    </a:solidFill>
                  </a:rPr>
                  <a:t>Visual Control</a:t>
                </a:r>
              </a:p>
            </p:txBody>
          </p:sp>
        </p:grpSp>
        <p:sp>
          <p:nvSpPr>
            <p:cNvPr id="84" name="Rounded Rectangle 83"/>
            <p:cNvSpPr/>
            <p:nvPr/>
          </p:nvSpPr>
          <p:spPr>
            <a:xfrm>
              <a:off x="6418526" y="4810307"/>
              <a:ext cx="1294817" cy="298348"/>
            </a:xfrm>
            <a:prstGeom prst="roundRect">
              <a:avLst>
                <a:gd name="adj" fmla="val 50000"/>
              </a:avLst>
            </a:prstGeom>
            <a:solidFill>
              <a:srgbClr val="58595B"/>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lumMod val="95000"/>
                    </a:schemeClr>
                  </a:solidFill>
                </a:rPr>
                <a:t>Control</a:t>
              </a:r>
            </a:p>
          </p:txBody>
        </p:sp>
        <p:grpSp>
          <p:nvGrpSpPr>
            <p:cNvPr id="32" name="Group 31"/>
            <p:cNvGrpSpPr/>
            <p:nvPr/>
          </p:nvGrpSpPr>
          <p:grpSpPr>
            <a:xfrm>
              <a:off x="7328713" y="4608910"/>
              <a:ext cx="550274" cy="550274"/>
              <a:chOff x="6359391" y="4801920"/>
              <a:chExt cx="595868" cy="595868"/>
            </a:xfrm>
          </p:grpSpPr>
          <p:sp>
            <p:nvSpPr>
              <p:cNvPr id="89" name="Oval 88"/>
              <p:cNvSpPr/>
              <p:nvPr/>
            </p:nvSpPr>
            <p:spPr>
              <a:xfrm>
                <a:off x="6359391" y="4801920"/>
                <a:ext cx="595868" cy="595868"/>
              </a:xfrm>
              <a:prstGeom prst="ellipse">
                <a:avLst/>
              </a:prstGeom>
              <a:solidFill>
                <a:schemeClr val="bg1">
                  <a:lumMod val="95000"/>
                </a:schemeClr>
              </a:solidFill>
              <a:ln>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6457885" y="4971796"/>
                <a:ext cx="398880" cy="256117"/>
                <a:chOff x="8941029" y="2701925"/>
                <a:chExt cx="2217738" cy="1423988"/>
              </a:xfrm>
              <a:solidFill>
                <a:schemeClr val="bg1"/>
              </a:solidFill>
            </p:grpSpPr>
            <p:sp>
              <p:nvSpPr>
                <p:cNvPr id="86" name="Freeform 25"/>
                <p:cNvSpPr>
                  <a:spLocks noEditPoints="1"/>
                </p:cNvSpPr>
                <p:nvPr/>
              </p:nvSpPr>
              <p:spPr bwMode="auto">
                <a:xfrm>
                  <a:off x="8941029" y="2701925"/>
                  <a:ext cx="2217738" cy="1423988"/>
                </a:xfrm>
                <a:custGeom>
                  <a:avLst/>
                  <a:gdLst>
                    <a:gd name="T0" fmla="*/ 455 w 588"/>
                    <a:gd name="T1" fmla="*/ 189 h 377"/>
                    <a:gd name="T2" fmla="*/ 291 w 588"/>
                    <a:gd name="T3" fmla="*/ 353 h 377"/>
                    <a:gd name="T4" fmla="*/ 126 w 588"/>
                    <a:gd name="T5" fmla="*/ 189 h 377"/>
                    <a:gd name="T6" fmla="*/ 291 w 588"/>
                    <a:gd name="T7" fmla="*/ 25 h 377"/>
                    <a:gd name="T8" fmla="*/ 455 w 588"/>
                    <a:gd name="T9" fmla="*/ 189 h 377"/>
                    <a:gd name="T10" fmla="*/ 588 w 588"/>
                    <a:gd name="T11" fmla="*/ 188 h 377"/>
                    <a:gd name="T12" fmla="*/ 290 w 588"/>
                    <a:gd name="T13" fmla="*/ 0 h 377"/>
                    <a:gd name="T14" fmla="*/ 0 w 588"/>
                    <a:gd name="T15" fmla="*/ 188 h 377"/>
                    <a:gd name="T16" fmla="*/ 290 w 588"/>
                    <a:gd name="T17" fmla="*/ 377 h 377"/>
                    <a:gd name="T18" fmla="*/ 588 w 588"/>
                    <a:gd name="T19"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8" h="377">
                      <a:moveTo>
                        <a:pt x="455" y="189"/>
                      </a:moveTo>
                      <a:cubicBezTo>
                        <a:pt x="455" y="279"/>
                        <a:pt x="381" y="353"/>
                        <a:pt x="291" y="353"/>
                      </a:cubicBezTo>
                      <a:cubicBezTo>
                        <a:pt x="200" y="353"/>
                        <a:pt x="126" y="279"/>
                        <a:pt x="126" y="189"/>
                      </a:cubicBezTo>
                      <a:cubicBezTo>
                        <a:pt x="126" y="98"/>
                        <a:pt x="200" y="25"/>
                        <a:pt x="291" y="25"/>
                      </a:cubicBezTo>
                      <a:cubicBezTo>
                        <a:pt x="381" y="25"/>
                        <a:pt x="455" y="98"/>
                        <a:pt x="455" y="189"/>
                      </a:cubicBezTo>
                      <a:moveTo>
                        <a:pt x="588" y="188"/>
                      </a:moveTo>
                      <a:cubicBezTo>
                        <a:pt x="588" y="188"/>
                        <a:pt x="495" y="0"/>
                        <a:pt x="290" y="0"/>
                      </a:cubicBezTo>
                      <a:cubicBezTo>
                        <a:pt x="90" y="0"/>
                        <a:pt x="0" y="188"/>
                        <a:pt x="0" y="188"/>
                      </a:cubicBezTo>
                      <a:cubicBezTo>
                        <a:pt x="0" y="188"/>
                        <a:pt x="90" y="377"/>
                        <a:pt x="290" y="377"/>
                      </a:cubicBezTo>
                      <a:cubicBezTo>
                        <a:pt x="495" y="377"/>
                        <a:pt x="588" y="188"/>
                        <a:pt x="588" y="188"/>
                      </a:cubicBezTo>
                    </a:path>
                  </a:pathLst>
                </a:custGeom>
                <a:solidFill>
                  <a:srgbClr val="2E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6"/>
                <p:cNvSpPr>
                  <a:spLocks noEditPoints="1"/>
                </p:cNvSpPr>
                <p:nvPr/>
              </p:nvSpPr>
              <p:spPr bwMode="auto">
                <a:xfrm>
                  <a:off x="9611321" y="2986867"/>
                  <a:ext cx="850164" cy="854100"/>
                </a:xfrm>
                <a:custGeom>
                  <a:avLst/>
                  <a:gdLst>
                    <a:gd name="T0" fmla="*/ 205 w 273"/>
                    <a:gd name="T1" fmla="*/ 137 h 273"/>
                    <a:gd name="T2" fmla="*/ 137 w 273"/>
                    <a:gd name="T3" fmla="*/ 205 h 273"/>
                    <a:gd name="T4" fmla="*/ 68 w 273"/>
                    <a:gd name="T5" fmla="*/ 137 h 273"/>
                    <a:gd name="T6" fmla="*/ 137 w 273"/>
                    <a:gd name="T7" fmla="*/ 68 h 273"/>
                    <a:gd name="T8" fmla="*/ 205 w 273"/>
                    <a:gd name="T9" fmla="*/ 137 h 273"/>
                    <a:gd name="T10" fmla="*/ 273 w 273"/>
                    <a:gd name="T11" fmla="*/ 137 h 273"/>
                    <a:gd name="T12" fmla="*/ 137 w 273"/>
                    <a:gd name="T13" fmla="*/ 0 h 273"/>
                    <a:gd name="T14" fmla="*/ 0 w 273"/>
                    <a:gd name="T15" fmla="*/ 137 h 273"/>
                    <a:gd name="T16" fmla="*/ 137 w 273"/>
                    <a:gd name="T17" fmla="*/ 273 h 273"/>
                    <a:gd name="T18" fmla="*/ 273 w 273"/>
                    <a:gd name="T19" fmla="*/ 13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205" y="137"/>
                      </a:moveTo>
                      <a:cubicBezTo>
                        <a:pt x="205" y="174"/>
                        <a:pt x="174" y="205"/>
                        <a:pt x="137" y="205"/>
                      </a:cubicBezTo>
                      <a:cubicBezTo>
                        <a:pt x="99" y="205"/>
                        <a:pt x="68" y="174"/>
                        <a:pt x="68" y="137"/>
                      </a:cubicBezTo>
                      <a:cubicBezTo>
                        <a:pt x="68" y="99"/>
                        <a:pt x="99" y="68"/>
                        <a:pt x="137" y="68"/>
                      </a:cubicBezTo>
                      <a:cubicBezTo>
                        <a:pt x="174" y="68"/>
                        <a:pt x="205" y="99"/>
                        <a:pt x="205" y="137"/>
                      </a:cubicBezTo>
                      <a:moveTo>
                        <a:pt x="273" y="137"/>
                      </a:moveTo>
                      <a:cubicBezTo>
                        <a:pt x="273" y="61"/>
                        <a:pt x="212" y="0"/>
                        <a:pt x="137" y="0"/>
                      </a:cubicBezTo>
                      <a:cubicBezTo>
                        <a:pt x="61" y="0"/>
                        <a:pt x="0" y="61"/>
                        <a:pt x="0" y="137"/>
                      </a:cubicBezTo>
                      <a:cubicBezTo>
                        <a:pt x="0" y="212"/>
                        <a:pt x="61" y="273"/>
                        <a:pt x="137" y="273"/>
                      </a:cubicBezTo>
                      <a:cubicBezTo>
                        <a:pt x="212" y="273"/>
                        <a:pt x="273" y="212"/>
                        <a:pt x="273" y="137"/>
                      </a:cubicBezTo>
                    </a:path>
                  </a:pathLst>
                </a:custGeom>
                <a:noFill/>
                <a:ln w="19050">
                  <a:solidFill>
                    <a:srgbClr val="2E3842"/>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43" name="Group 42"/>
          <p:cNvGrpSpPr/>
          <p:nvPr/>
        </p:nvGrpSpPr>
        <p:grpSpPr>
          <a:xfrm>
            <a:off x="4778949" y="866378"/>
            <a:ext cx="4642447" cy="4876579"/>
            <a:chOff x="4744711" y="866378"/>
            <a:chExt cx="4642447" cy="4876579"/>
          </a:xfrm>
        </p:grpSpPr>
        <p:grpSp>
          <p:nvGrpSpPr>
            <p:cNvPr id="91" name="Group 90"/>
            <p:cNvGrpSpPr/>
            <p:nvPr/>
          </p:nvGrpSpPr>
          <p:grpSpPr>
            <a:xfrm>
              <a:off x="4744711" y="866378"/>
              <a:ext cx="4642447" cy="4688143"/>
              <a:chOff x="5714111" y="1816889"/>
              <a:chExt cx="2631550" cy="2657453"/>
            </a:xfrm>
          </p:grpSpPr>
          <p:sp>
            <p:nvSpPr>
              <p:cNvPr id="98" name="Arc 97"/>
              <p:cNvSpPr/>
              <p:nvPr/>
            </p:nvSpPr>
            <p:spPr>
              <a:xfrm>
                <a:off x="5714111" y="1816889"/>
                <a:ext cx="2631550" cy="2657453"/>
              </a:xfrm>
              <a:prstGeom prst="arc">
                <a:avLst>
                  <a:gd name="adj1" fmla="val 17845596"/>
                  <a:gd name="adj2" fmla="val 14544129"/>
                </a:avLst>
              </a:prstGeom>
              <a:ln w="38100">
                <a:solidFill>
                  <a:schemeClr val="bg1">
                    <a:lumMod val="8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Rectangle 98"/>
              <p:cNvSpPr/>
              <p:nvPr/>
            </p:nvSpPr>
            <p:spPr>
              <a:xfrm>
                <a:off x="5734818" y="1837597"/>
                <a:ext cx="2590136" cy="2616037"/>
              </a:xfrm>
              <a:prstGeom prst="rect">
                <a:avLst/>
              </a:prstGeom>
            </p:spPr>
            <p:txBody>
              <a:bodyPr wrap="none" anchor="ctr">
                <a:prstTxWarp prst="textArchUp">
                  <a:avLst>
                    <a:gd name="adj" fmla="val 13097718"/>
                  </a:avLst>
                </a:prstTxWarp>
                <a:spAutoFit/>
              </a:bodyPr>
              <a:lstStyle/>
              <a:p>
                <a:pPr lvl="0" algn="ctr"/>
                <a:r>
                  <a:rPr lang="en-US" sz="2000" b="1" dirty="0">
                    <a:solidFill>
                      <a:schemeClr val="bg1">
                        <a:lumMod val="85000"/>
                      </a:schemeClr>
                    </a:solidFill>
                  </a:rPr>
                  <a:t>Smart Lifestyle</a:t>
                </a:r>
              </a:p>
            </p:txBody>
          </p:sp>
        </p:grpSp>
        <p:sp>
          <p:nvSpPr>
            <p:cNvPr id="42" name="Rounded Rectangle 41"/>
            <p:cNvSpPr/>
            <p:nvPr/>
          </p:nvSpPr>
          <p:spPr>
            <a:xfrm>
              <a:off x="6370738" y="5397170"/>
              <a:ext cx="1390392" cy="298348"/>
            </a:xfrm>
            <a:prstGeom prst="roundRect">
              <a:avLst>
                <a:gd name="adj" fmla="val 50000"/>
              </a:avLst>
            </a:prstGeom>
            <a:solidFill>
              <a:srgbClr val="58595B"/>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1" dirty="0">
                  <a:solidFill>
                    <a:schemeClr val="bg1">
                      <a:lumMod val="85000"/>
                    </a:schemeClr>
                  </a:solidFill>
                </a:rPr>
                <a:t>Emotional</a:t>
              </a:r>
            </a:p>
          </p:txBody>
        </p:sp>
        <p:grpSp>
          <p:nvGrpSpPr>
            <p:cNvPr id="11" name="Group 10"/>
            <p:cNvGrpSpPr/>
            <p:nvPr/>
          </p:nvGrpSpPr>
          <p:grpSpPr>
            <a:xfrm>
              <a:off x="6194388" y="5206623"/>
              <a:ext cx="536334" cy="536334"/>
              <a:chOff x="7431872" y="4058163"/>
              <a:chExt cx="655455" cy="655455"/>
            </a:xfrm>
          </p:grpSpPr>
          <p:sp>
            <p:nvSpPr>
              <p:cNvPr id="77" name="Oval 76"/>
              <p:cNvSpPr/>
              <p:nvPr/>
            </p:nvSpPr>
            <p:spPr>
              <a:xfrm>
                <a:off x="7431872" y="4058163"/>
                <a:ext cx="655455" cy="655455"/>
              </a:xfrm>
              <a:prstGeom prst="ellipse">
                <a:avLst/>
              </a:prstGeom>
              <a:solidFill>
                <a:schemeClr val="bg1">
                  <a:lumMod val="85000"/>
                </a:schemeClr>
              </a:solidFill>
              <a:ln>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584496" y="4188788"/>
                <a:ext cx="350206" cy="333916"/>
                <a:chOff x="7584496" y="4170378"/>
                <a:chExt cx="350206" cy="333916"/>
              </a:xfrm>
            </p:grpSpPr>
            <p:sp>
              <p:nvSpPr>
                <p:cNvPr id="57" name="Freeform 6"/>
                <p:cNvSpPr>
                  <a:spLocks noEditPoints="1"/>
                </p:cNvSpPr>
                <p:nvPr/>
              </p:nvSpPr>
              <p:spPr bwMode="auto">
                <a:xfrm>
                  <a:off x="7711922" y="4354077"/>
                  <a:ext cx="95354" cy="96046"/>
                </a:xfrm>
                <a:custGeom>
                  <a:avLst/>
                  <a:gdLst>
                    <a:gd name="T0" fmla="*/ 151 w 302"/>
                    <a:gd name="T1" fmla="*/ 135 h 302"/>
                    <a:gd name="T2" fmla="*/ 151 w 302"/>
                    <a:gd name="T3" fmla="*/ 167 h 302"/>
                    <a:gd name="T4" fmla="*/ 151 w 302"/>
                    <a:gd name="T5" fmla="*/ 110 h 302"/>
                    <a:gd name="T6" fmla="*/ 151 w 302"/>
                    <a:gd name="T7" fmla="*/ 193 h 302"/>
                    <a:gd name="T8" fmla="*/ 151 w 302"/>
                    <a:gd name="T9" fmla="*/ 110 h 302"/>
                    <a:gd name="T10" fmla="*/ 53 w 302"/>
                    <a:gd name="T11" fmla="*/ 207 h 302"/>
                    <a:gd name="T12" fmla="*/ 34 w 302"/>
                    <a:gd name="T13" fmla="*/ 248 h 302"/>
                    <a:gd name="T14" fmla="*/ 74 w 302"/>
                    <a:gd name="T15" fmla="*/ 268 h 302"/>
                    <a:gd name="T16" fmla="*/ 120 w 302"/>
                    <a:gd name="T17" fmla="*/ 260 h 302"/>
                    <a:gd name="T18" fmla="*/ 136 w 302"/>
                    <a:gd name="T19" fmla="*/ 302 h 302"/>
                    <a:gd name="T20" fmla="*/ 180 w 302"/>
                    <a:gd name="T21" fmla="*/ 288 h 302"/>
                    <a:gd name="T22" fmla="*/ 206 w 302"/>
                    <a:gd name="T23" fmla="*/ 249 h 302"/>
                    <a:gd name="T24" fmla="*/ 247 w 302"/>
                    <a:gd name="T25" fmla="*/ 268 h 302"/>
                    <a:gd name="T26" fmla="*/ 268 w 302"/>
                    <a:gd name="T27" fmla="*/ 228 h 302"/>
                    <a:gd name="T28" fmla="*/ 259 w 302"/>
                    <a:gd name="T29" fmla="*/ 182 h 302"/>
                    <a:gd name="T30" fmla="*/ 302 w 302"/>
                    <a:gd name="T31" fmla="*/ 166 h 302"/>
                    <a:gd name="T32" fmla="*/ 288 w 302"/>
                    <a:gd name="T33" fmla="*/ 122 h 302"/>
                    <a:gd name="T34" fmla="*/ 249 w 302"/>
                    <a:gd name="T35" fmla="*/ 96 h 302"/>
                    <a:gd name="T36" fmla="*/ 268 w 302"/>
                    <a:gd name="T37" fmla="*/ 55 h 302"/>
                    <a:gd name="T38" fmla="*/ 227 w 302"/>
                    <a:gd name="T39" fmla="*/ 34 h 302"/>
                    <a:gd name="T40" fmla="*/ 182 w 302"/>
                    <a:gd name="T41" fmla="*/ 43 h 302"/>
                    <a:gd name="T42" fmla="*/ 166 w 302"/>
                    <a:gd name="T43" fmla="*/ 0 h 302"/>
                    <a:gd name="T44" fmla="*/ 122 w 302"/>
                    <a:gd name="T45" fmla="*/ 14 h 302"/>
                    <a:gd name="T46" fmla="*/ 96 w 302"/>
                    <a:gd name="T47" fmla="*/ 53 h 302"/>
                    <a:gd name="T48" fmla="*/ 54 w 302"/>
                    <a:gd name="T49" fmla="*/ 34 h 302"/>
                    <a:gd name="T50" fmla="*/ 34 w 302"/>
                    <a:gd name="T51" fmla="*/ 75 h 302"/>
                    <a:gd name="T52" fmla="*/ 43 w 302"/>
                    <a:gd name="T53" fmla="*/ 121 h 302"/>
                    <a:gd name="T54" fmla="*/ 0 w 302"/>
                    <a:gd name="T55" fmla="*/ 136 h 302"/>
                    <a:gd name="T56" fmla="*/ 14 w 302"/>
                    <a:gd name="T57" fmla="*/ 180 h 302"/>
                    <a:gd name="T58" fmla="*/ 151 w 302"/>
                    <a:gd name="T59" fmla="*/ 84 h 302"/>
                    <a:gd name="T60" fmla="*/ 151 w 302"/>
                    <a:gd name="T61" fmla="*/ 219 h 302"/>
                    <a:gd name="T62" fmla="*/ 151 w 302"/>
                    <a:gd name="T63"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2">
                      <a:moveTo>
                        <a:pt x="135" y="151"/>
                      </a:moveTo>
                      <a:cubicBezTo>
                        <a:pt x="135" y="142"/>
                        <a:pt x="142" y="135"/>
                        <a:pt x="151" y="135"/>
                      </a:cubicBezTo>
                      <a:cubicBezTo>
                        <a:pt x="160" y="135"/>
                        <a:pt x="167" y="142"/>
                        <a:pt x="167" y="151"/>
                      </a:cubicBezTo>
                      <a:cubicBezTo>
                        <a:pt x="167" y="160"/>
                        <a:pt x="160" y="167"/>
                        <a:pt x="151" y="167"/>
                      </a:cubicBezTo>
                      <a:cubicBezTo>
                        <a:pt x="142" y="167"/>
                        <a:pt x="135" y="160"/>
                        <a:pt x="135" y="151"/>
                      </a:cubicBezTo>
                      <a:close/>
                      <a:moveTo>
                        <a:pt x="151" y="110"/>
                      </a:moveTo>
                      <a:cubicBezTo>
                        <a:pt x="128" y="110"/>
                        <a:pt x="109" y="128"/>
                        <a:pt x="109" y="151"/>
                      </a:cubicBezTo>
                      <a:cubicBezTo>
                        <a:pt x="109" y="174"/>
                        <a:pt x="128" y="193"/>
                        <a:pt x="151" y="193"/>
                      </a:cubicBezTo>
                      <a:cubicBezTo>
                        <a:pt x="174" y="193"/>
                        <a:pt x="193" y="174"/>
                        <a:pt x="193" y="151"/>
                      </a:cubicBezTo>
                      <a:cubicBezTo>
                        <a:pt x="193" y="128"/>
                        <a:pt x="174" y="110"/>
                        <a:pt x="151" y="110"/>
                      </a:cubicBezTo>
                      <a:close/>
                      <a:moveTo>
                        <a:pt x="43" y="182"/>
                      </a:moveTo>
                      <a:cubicBezTo>
                        <a:pt x="45" y="191"/>
                        <a:pt x="48" y="199"/>
                        <a:pt x="53" y="207"/>
                      </a:cubicBezTo>
                      <a:cubicBezTo>
                        <a:pt x="34" y="228"/>
                        <a:pt x="34" y="228"/>
                        <a:pt x="34" y="228"/>
                      </a:cubicBezTo>
                      <a:cubicBezTo>
                        <a:pt x="28" y="233"/>
                        <a:pt x="28" y="242"/>
                        <a:pt x="34" y="248"/>
                      </a:cubicBezTo>
                      <a:cubicBezTo>
                        <a:pt x="54" y="268"/>
                        <a:pt x="54" y="268"/>
                        <a:pt x="54" y="268"/>
                      </a:cubicBezTo>
                      <a:cubicBezTo>
                        <a:pt x="60" y="274"/>
                        <a:pt x="69" y="274"/>
                        <a:pt x="74" y="268"/>
                      </a:cubicBezTo>
                      <a:cubicBezTo>
                        <a:pt x="96" y="249"/>
                        <a:pt x="96" y="249"/>
                        <a:pt x="96" y="249"/>
                      </a:cubicBezTo>
                      <a:cubicBezTo>
                        <a:pt x="103" y="254"/>
                        <a:pt x="111" y="257"/>
                        <a:pt x="120" y="260"/>
                      </a:cubicBezTo>
                      <a:cubicBezTo>
                        <a:pt x="122" y="288"/>
                        <a:pt x="122" y="288"/>
                        <a:pt x="122" y="288"/>
                      </a:cubicBezTo>
                      <a:cubicBezTo>
                        <a:pt x="122" y="296"/>
                        <a:pt x="128" y="302"/>
                        <a:pt x="136" y="302"/>
                      </a:cubicBezTo>
                      <a:cubicBezTo>
                        <a:pt x="166" y="302"/>
                        <a:pt x="166" y="302"/>
                        <a:pt x="166" y="302"/>
                      </a:cubicBezTo>
                      <a:cubicBezTo>
                        <a:pt x="173" y="302"/>
                        <a:pt x="180" y="296"/>
                        <a:pt x="180" y="288"/>
                      </a:cubicBezTo>
                      <a:cubicBezTo>
                        <a:pt x="182" y="260"/>
                        <a:pt x="182" y="260"/>
                        <a:pt x="182" y="260"/>
                      </a:cubicBezTo>
                      <a:cubicBezTo>
                        <a:pt x="190" y="257"/>
                        <a:pt x="198" y="254"/>
                        <a:pt x="206" y="249"/>
                      </a:cubicBezTo>
                      <a:cubicBezTo>
                        <a:pt x="227" y="268"/>
                        <a:pt x="227" y="268"/>
                        <a:pt x="227" y="268"/>
                      </a:cubicBezTo>
                      <a:cubicBezTo>
                        <a:pt x="233" y="274"/>
                        <a:pt x="242" y="274"/>
                        <a:pt x="247" y="268"/>
                      </a:cubicBezTo>
                      <a:cubicBezTo>
                        <a:pt x="268" y="248"/>
                        <a:pt x="268" y="248"/>
                        <a:pt x="268" y="248"/>
                      </a:cubicBezTo>
                      <a:cubicBezTo>
                        <a:pt x="274" y="242"/>
                        <a:pt x="274" y="233"/>
                        <a:pt x="268" y="228"/>
                      </a:cubicBezTo>
                      <a:cubicBezTo>
                        <a:pt x="249" y="207"/>
                        <a:pt x="249" y="207"/>
                        <a:pt x="249" y="207"/>
                      </a:cubicBezTo>
                      <a:cubicBezTo>
                        <a:pt x="253" y="199"/>
                        <a:pt x="257" y="191"/>
                        <a:pt x="259" y="182"/>
                      </a:cubicBezTo>
                      <a:cubicBezTo>
                        <a:pt x="288" y="180"/>
                        <a:pt x="288" y="180"/>
                        <a:pt x="288" y="180"/>
                      </a:cubicBezTo>
                      <a:cubicBezTo>
                        <a:pt x="296" y="180"/>
                        <a:pt x="302" y="174"/>
                        <a:pt x="302" y="166"/>
                      </a:cubicBezTo>
                      <a:cubicBezTo>
                        <a:pt x="302" y="136"/>
                        <a:pt x="302" y="136"/>
                        <a:pt x="302" y="136"/>
                      </a:cubicBezTo>
                      <a:cubicBezTo>
                        <a:pt x="302" y="129"/>
                        <a:pt x="296" y="122"/>
                        <a:pt x="288" y="122"/>
                      </a:cubicBezTo>
                      <a:cubicBezTo>
                        <a:pt x="259" y="121"/>
                        <a:pt x="259" y="121"/>
                        <a:pt x="259" y="121"/>
                      </a:cubicBezTo>
                      <a:cubicBezTo>
                        <a:pt x="257" y="112"/>
                        <a:pt x="253" y="104"/>
                        <a:pt x="249" y="96"/>
                      </a:cubicBezTo>
                      <a:cubicBezTo>
                        <a:pt x="268" y="75"/>
                        <a:pt x="268" y="75"/>
                        <a:pt x="268" y="75"/>
                      </a:cubicBezTo>
                      <a:cubicBezTo>
                        <a:pt x="274" y="69"/>
                        <a:pt x="274" y="60"/>
                        <a:pt x="268" y="55"/>
                      </a:cubicBezTo>
                      <a:cubicBezTo>
                        <a:pt x="247" y="34"/>
                        <a:pt x="247" y="34"/>
                        <a:pt x="247" y="34"/>
                      </a:cubicBezTo>
                      <a:cubicBezTo>
                        <a:pt x="242" y="29"/>
                        <a:pt x="233" y="29"/>
                        <a:pt x="227" y="34"/>
                      </a:cubicBezTo>
                      <a:cubicBezTo>
                        <a:pt x="206" y="53"/>
                        <a:pt x="206" y="53"/>
                        <a:pt x="206" y="53"/>
                      </a:cubicBezTo>
                      <a:cubicBezTo>
                        <a:pt x="198" y="49"/>
                        <a:pt x="190" y="46"/>
                        <a:pt x="182" y="43"/>
                      </a:cubicBezTo>
                      <a:cubicBezTo>
                        <a:pt x="180" y="14"/>
                        <a:pt x="180" y="14"/>
                        <a:pt x="180" y="14"/>
                      </a:cubicBezTo>
                      <a:cubicBezTo>
                        <a:pt x="180" y="7"/>
                        <a:pt x="173" y="0"/>
                        <a:pt x="166" y="0"/>
                      </a:cubicBezTo>
                      <a:cubicBezTo>
                        <a:pt x="136" y="0"/>
                        <a:pt x="136" y="0"/>
                        <a:pt x="136" y="0"/>
                      </a:cubicBezTo>
                      <a:cubicBezTo>
                        <a:pt x="128" y="0"/>
                        <a:pt x="122" y="7"/>
                        <a:pt x="122" y="14"/>
                      </a:cubicBezTo>
                      <a:cubicBezTo>
                        <a:pt x="120" y="43"/>
                        <a:pt x="120" y="43"/>
                        <a:pt x="120" y="43"/>
                      </a:cubicBezTo>
                      <a:cubicBezTo>
                        <a:pt x="111" y="46"/>
                        <a:pt x="103" y="49"/>
                        <a:pt x="96" y="53"/>
                      </a:cubicBezTo>
                      <a:cubicBezTo>
                        <a:pt x="74" y="34"/>
                        <a:pt x="74" y="34"/>
                        <a:pt x="74" y="34"/>
                      </a:cubicBezTo>
                      <a:cubicBezTo>
                        <a:pt x="69" y="29"/>
                        <a:pt x="60" y="29"/>
                        <a:pt x="54" y="34"/>
                      </a:cubicBezTo>
                      <a:cubicBezTo>
                        <a:pt x="34" y="55"/>
                        <a:pt x="34" y="55"/>
                        <a:pt x="34" y="55"/>
                      </a:cubicBezTo>
                      <a:cubicBezTo>
                        <a:pt x="28" y="60"/>
                        <a:pt x="28" y="69"/>
                        <a:pt x="34" y="75"/>
                      </a:cubicBezTo>
                      <a:cubicBezTo>
                        <a:pt x="53" y="96"/>
                        <a:pt x="53" y="96"/>
                        <a:pt x="53" y="96"/>
                      </a:cubicBezTo>
                      <a:cubicBezTo>
                        <a:pt x="48" y="104"/>
                        <a:pt x="45" y="112"/>
                        <a:pt x="43" y="121"/>
                      </a:cubicBezTo>
                      <a:cubicBezTo>
                        <a:pt x="14" y="122"/>
                        <a:pt x="14" y="122"/>
                        <a:pt x="14" y="122"/>
                      </a:cubicBezTo>
                      <a:cubicBezTo>
                        <a:pt x="6" y="122"/>
                        <a:pt x="0" y="129"/>
                        <a:pt x="0" y="136"/>
                      </a:cubicBezTo>
                      <a:cubicBezTo>
                        <a:pt x="0" y="166"/>
                        <a:pt x="0" y="166"/>
                        <a:pt x="0" y="166"/>
                      </a:cubicBezTo>
                      <a:cubicBezTo>
                        <a:pt x="0" y="174"/>
                        <a:pt x="6" y="180"/>
                        <a:pt x="14" y="180"/>
                      </a:cubicBezTo>
                      <a:lnTo>
                        <a:pt x="43" y="182"/>
                      </a:lnTo>
                      <a:close/>
                      <a:moveTo>
                        <a:pt x="151" y="84"/>
                      </a:moveTo>
                      <a:cubicBezTo>
                        <a:pt x="188" y="84"/>
                        <a:pt x="218" y="114"/>
                        <a:pt x="218" y="151"/>
                      </a:cubicBezTo>
                      <a:cubicBezTo>
                        <a:pt x="218" y="189"/>
                        <a:pt x="188" y="219"/>
                        <a:pt x="151" y="219"/>
                      </a:cubicBezTo>
                      <a:cubicBezTo>
                        <a:pt x="114" y="219"/>
                        <a:pt x="83" y="189"/>
                        <a:pt x="83" y="151"/>
                      </a:cubicBezTo>
                      <a:cubicBezTo>
                        <a:pt x="83" y="114"/>
                        <a:pt x="114" y="84"/>
                        <a:pt x="151" y="84"/>
                      </a:cubicBezTo>
                      <a:close/>
                    </a:path>
                  </a:pathLst>
                </a:custGeom>
                <a:solidFill>
                  <a:srgbClr val="2E3842"/>
                </a:solidFill>
                <a:ln w="6350">
                  <a:noFill/>
                </a:ln>
              </p:spPr>
              <p:txBody>
                <a:bodyPr vert="horz" wrap="square" lIns="91440" tIns="45720" rIns="91440" bIns="45720" numCol="1" anchor="t" anchorCtr="0" compatLnSpc="1">
                  <a:prstTxWarp prst="textNoShape">
                    <a:avLst/>
                  </a:prstTxWarp>
                </a:bodyPr>
                <a:lstStyle/>
                <a:p>
                  <a:endParaRPr lang="en-US"/>
                </a:p>
              </p:txBody>
            </p:sp>
            <p:sp>
              <p:nvSpPr>
                <p:cNvPr id="69" name="Freeform 5">
                  <a:hlinkClick r:id="rId3" action="ppaction://hlinksldjump"/>
                </p:cNvPr>
                <p:cNvSpPr>
                  <a:spLocks noEditPoints="1"/>
                </p:cNvSpPr>
                <p:nvPr/>
              </p:nvSpPr>
              <p:spPr bwMode="auto">
                <a:xfrm rot="5400000">
                  <a:off x="7657405" y="4226997"/>
                  <a:ext cx="204388" cy="350206"/>
                </a:xfrm>
                <a:custGeom>
                  <a:avLst/>
                  <a:gdLst>
                    <a:gd name="T0" fmla="*/ 138 w 146"/>
                    <a:gd name="T1" fmla="*/ 225 h 258"/>
                    <a:gd name="T2" fmla="*/ 10 w 146"/>
                    <a:gd name="T3" fmla="*/ 225 h 258"/>
                    <a:gd name="T4" fmla="*/ 10 w 146"/>
                    <a:gd name="T5" fmla="*/ 36 h 258"/>
                    <a:gd name="T6" fmla="*/ 138 w 146"/>
                    <a:gd name="T7" fmla="*/ 36 h 258"/>
                    <a:gd name="T8" fmla="*/ 138 w 146"/>
                    <a:gd name="T9" fmla="*/ 225 h 258"/>
                    <a:gd name="T10" fmla="*/ 86 w 146"/>
                    <a:gd name="T11" fmla="*/ 21 h 258"/>
                    <a:gd name="T12" fmla="*/ 84 w 146"/>
                    <a:gd name="T13" fmla="*/ 23 h 258"/>
                    <a:gd name="T14" fmla="*/ 84 w 146"/>
                    <a:gd name="T15" fmla="*/ 23 h 258"/>
                    <a:gd name="T16" fmla="*/ 65 w 146"/>
                    <a:gd name="T17" fmla="*/ 23 h 258"/>
                    <a:gd name="T18" fmla="*/ 65 w 146"/>
                    <a:gd name="T19" fmla="*/ 23 h 258"/>
                    <a:gd name="T20" fmla="*/ 63 w 146"/>
                    <a:gd name="T21" fmla="*/ 21 h 258"/>
                    <a:gd name="T22" fmla="*/ 65 w 146"/>
                    <a:gd name="T23" fmla="*/ 19 h 258"/>
                    <a:gd name="T24" fmla="*/ 65 w 146"/>
                    <a:gd name="T25" fmla="*/ 19 h 258"/>
                    <a:gd name="T26" fmla="*/ 84 w 146"/>
                    <a:gd name="T27" fmla="*/ 19 h 258"/>
                    <a:gd name="T28" fmla="*/ 84 w 146"/>
                    <a:gd name="T29" fmla="*/ 19 h 258"/>
                    <a:gd name="T30" fmla="*/ 86 w 146"/>
                    <a:gd name="T31" fmla="*/ 21 h 258"/>
                    <a:gd name="T32" fmla="*/ 64 w 146"/>
                    <a:gd name="T33" fmla="*/ 242 h 258"/>
                    <a:gd name="T34" fmla="*/ 74 w 146"/>
                    <a:gd name="T35" fmla="*/ 232 h 258"/>
                    <a:gd name="T36" fmla="*/ 84 w 146"/>
                    <a:gd name="T37" fmla="*/ 242 h 258"/>
                    <a:gd name="T38" fmla="*/ 74 w 146"/>
                    <a:gd name="T39" fmla="*/ 252 h 258"/>
                    <a:gd name="T40" fmla="*/ 64 w 146"/>
                    <a:gd name="T41" fmla="*/ 242 h 258"/>
                    <a:gd name="T42" fmla="*/ 146 w 146"/>
                    <a:gd name="T43" fmla="*/ 239 h 258"/>
                    <a:gd name="T44" fmla="*/ 146 w 146"/>
                    <a:gd name="T45" fmla="*/ 21 h 258"/>
                    <a:gd name="T46" fmla="*/ 127 w 146"/>
                    <a:gd name="T47" fmla="*/ 1 h 258"/>
                    <a:gd name="T48" fmla="*/ 126 w 146"/>
                    <a:gd name="T49" fmla="*/ 1 h 258"/>
                    <a:gd name="T50" fmla="*/ 126 w 146"/>
                    <a:gd name="T51" fmla="*/ 0 h 258"/>
                    <a:gd name="T52" fmla="*/ 95 w 146"/>
                    <a:gd name="T53" fmla="*/ 0 h 258"/>
                    <a:gd name="T54" fmla="*/ 95 w 146"/>
                    <a:gd name="T55" fmla="*/ 1 h 258"/>
                    <a:gd name="T56" fmla="*/ 21 w 146"/>
                    <a:gd name="T57" fmla="*/ 1 h 258"/>
                    <a:gd name="T58" fmla="*/ 2 w 146"/>
                    <a:gd name="T59" fmla="*/ 21 h 258"/>
                    <a:gd name="T60" fmla="*/ 2 w 146"/>
                    <a:gd name="T61" fmla="*/ 40 h 258"/>
                    <a:gd name="T62" fmla="*/ 0 w 146"/>
                    <a:gd name="T63" fmla="*/ 40 h 258"/>
                    <a:gd name="T64" fmla="*/ 0 w 146"/>
                    <a:gd name="T65" fmla="*/ 53 h 258"/>
                    <a:gd name="T66" fmla="*/ 2 w 146"/>
                    <a:gd name="T67" fmla="*/ 53 h 258"/>
                    <a:gd name="T68" fmla="*/ 2 w 146"/>
                    <a:gd name="T69" fmla="*/ 63 h 258"/>
                    <a:gd name="T70" fmla="*/ 0 w 146"/>
                    <a:gd name="T71" fmla="*/ 63 h 258"/>
                    <a:gd name="T72" fmla="*/ 0 w 146"/>
                    <a:gd name="T73" fmla="*/ 76 h 258"/>
                    <a:gd name="T74" fmla="*/ 2 w 146"/>
                    <a:gd name="T75" fmla="*/ 76 h 258"/>
                    <a:gd name="T76" fmla="*/ 2 w 146"/>
                    <a:gd name="T77" fmla="*/ 86 h 258"/>
                    <a:gd name="T78" fmla="*/ 0 w 146"/>
                    <a:gd name="T79" fmla="*/ 86 h 258"/>
                    <a:gd name="T80" fmla="*/ 0 w 146"/>
                    <a:gd name="T81" fmla="*/ 99 h 258"/>
                    <a:gd name="T82" fmla="*/ 2 w 146"/>
                    <a:gd name="T83" fmla="*/ 99 h 258"/>
                    <a:gd name="T84" fmla="*/ 2 w 146"/>
                    <a:gd name="T85" fmla="*/ 239 h 258"/>
                    <a:gd name="T86" fmla="*/ 21 w 146"/>
                    <a:gd name="T87" fmla="*/ 258 h 258"/>
                    <a:gd name="T88" fmla="*/ 127 w 146"/>
                    <a:gd name="T89" fmla="*/ 258 h 258"/>
                    <a:gd name="T90" fmla="*/ 146 w 146"/>
                    <a:gd name="T91" fmla="*/ 2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6" h="258">
                      <a:moveTo>
                        <a:pt x="138" y="225"/>
                      </a:moveTo>
                      <a:cubicBezTo>
                        <a:pt x="10" y="225"/>
                        <a:pt x="10" y="225"/>
                        <a:pt x="10" y="225"/>
                      </a:cubicBezTo>
                      <a:cubicBezTo>
                        <a:pt x="10" y="36"/>
                        <a:pt x="10" y="36"/>
                        <a:pt x="10" y="36"/>
                      </a:cubicBezTo>
                      <a:cubicBezTo>
                        <a:pt x="138" y="36"/>
                        <a:pt x="138" y="36"/>
                        <a:pt x="138" y="36"/>
                      </a:cubicBezTo>
                      <a:lnTo>
                        <a:pt x="138" y="225"/>
                      </a:lnTo>
                      <a:close/>
                      <a:moveTo>
                        <a:pt x="86" y="21"/>
                      </a:moveTo>
                      <a:cubicBezTo>
                        <a:pt x="86" y="22"/>
                        <a:pt x="85" y="23"/>
                        <a:pt x="84" y="23"/>
                      </a:cubicBezTo>
                      <a:cubicBezTo>
                        <a:pt x="84" y="23"/>
                        <a:pt x="84" y="23"/>
                        <a:pt x="84" y="23"/>
                      </a:cubicBezTo>
                      <a:cubicBezTo>
                        <a:pt x="65" y="23"/>
                        <a:pt x="65" y="23"/>
                        <a:pt x="65" y="23"/>
                      </a:cubicBezTo>
                      <a:cubicBezTo>
                        <a:pt x="65" y="23"/>
                        <a:pt x="65" y="23"/>
                        <a:pt x="65" y="23"/>
                      </a:cubicBezTo>
                      <a:cubicBezTo>
                        <a:pt x="64" y="23"/>
                        <a:pt x="63" y="22"/>
                        <a:pt x="63" y="21"/>
                      </a:cubicBezTo>
                      <a:cubicBezTo>
                        <a:pt x="63" y="20"/>
                        <a:pt x="64" y="19"/>
                        <a:pt x="65" y="19"/>
                      </a:cubicBezTo>
                      <a:cubicBezTo>
                        <a:pt x="65" y="19"/>
                        <a:pt x="65" y="19"/>
                        <a:pt x="65" y="19"/>
                      </a:cubicBezTo>
                      <a:cubicBezTo>
                        <a:pt x="84" y="19"/>
                        <a:pt x="84" y="19"/>
                        <a:pt x="84" y="19"/>
                      </a:cubicBezTo>
                      <a:cubicBezTo>
                        <a:pt x="84" y="19"/>
                        <a:pt x="84" y="19"/>
                        <a:pt x="84" y="19"/>
                      </a:cubicBezTo>
                      <a:cubicBezTo>
                        <a:pt x="85" y="19"/>
                        <a:pt x="86" y="20"/>
                        <a:pt x="86" y="21"/>
                      </a:cubicBezTo>
                      <a:moveTo>
                        <a:pt x="64" y="242"/>
                      </a:moveTo>
                      <a:cubicBezTo>
                        <a:pt x="64" y="237"/>
                        <a:pt x="69" y="232"/>
                        <a:pt x="74" y="232"/>
                      </a:cubicBezTo>
                      <a:cubicBezTo>
                        <a:pt x="80" y="232"/>
                        <a:pt x="84" y="237"/>
                        <a:pt x="84" y="242"/>
                      </a:cubicBezTo>
                      <a:cubicBezTo>
                        <a:pt x="84" y="247"/>
                        <a:pt x="80" y="252"/>
                        <a:pt x="74" y="252"/>
                      </a:cubicBezTo>
                      <a:cubicBezTo>
                        <a:pt x="69" y="252"/>
                        <a:pt x="64" y="247"/>
                        <a:pt x="64" y="242"/>
                      </a:cubicBezTo>
                      <a:moveTo>
                        <a:pt x="146" y="239"/>
                      </a:moveTo>
                      <a:cubicBezTo>
                        <a:pt x="146" y="21"/>
                        <a:pt x="146" y="21"/>
                        <a:pt x="146" y="21"/>
                      </a:cubicBezTo>
                      <a:cubicBezTo>
                        <a:pt x="146" y="21"/>
                        <a:pt x="146" y="1"/>
                        <a:pt x="127" y="1"/>
                      </a:cubicBezTo>
                      <a:cubicBezTo>
                        <a:pt x="126" y="1"/>
                        <a:pt x="126" y="1"/>
                        <a:pt x="126" y="1"/>
                      </a:cubicBezTo>
                      <a:cubicBezTo>
                        <a:pt x="126" y="0"/>
                        <a:pt x="126" y="0"/>
                        <a:pt x="126" y="0"/>
                      </a:cubicBezTo>
                      <a:cubicBezTo>
                        <a:pt x="95" y="0"/>
                        <a:pt x="95" y="0"/>
                        <a:pt x="95" y="0"/>
                      </a:cubicBezTo>
                      <a:cubicBezTo>
                        <a:pt x="95" y="1"/>
                        <a:pt x="95" y="1"/>
                        <a:pt x="95" y="1"/>
                      </a:cubicBezTo>
                      <a:cubicBezTo>
                        <a:pt x="21" y="1"/>
                        <a:pt x="21" y="1"/>
                        <a:pt x="21" y="1"/>
                      </a:cubicBezTo>
                      <a:cubicBezTo>
                        <a:pt x="21" y="1"/>
                        <a:pt x="2" y="1"/>
                        <a:pt x="2" y="21"/>
                      </a:cubicBezTo>
                      <a:cubicBezTo>
                        <a:pt x="2" y="40"/>
                        <a:pt x="2" y="40"/>
                        <a:pt x="2" y="40"/>
                      </a:cubicBezTo>
                      <a:cubicBezTo>
                        <a:pt x="0" y="40"/>
                        <a:pt x="0" y="40"/>
                        <a:pt x="0" y="40"/>
                      </a:cubicBezTo>
                      <a:cubicBezTo>
                        <a:pt x="0" y="53"/>
                        <a:pt x="0" y="53"/>
                        <a:pt x="0" y="53"/>
                      </a:cubicBezTo>
                      <a:cubicBezTo>
                        <a:pt x="2" y="53"/>
                        <a:pt x="2" y="53"/>
                        <a:pt x="2" y="53"/>
                      </a:cubicBezTo>
                      <a:cubicBezTo>
                        <a:pt x="2" y="63"/>
                        <a:pt x="2" y="63"/>
                        <a:pt x="2" y="63"/>
                      </a:cubicBezTo>
                      <a:cubicBezTo>
                        <a:pt x="0" y="63"/>
                        <a:pt x="0" y="63"/>
                        <a:pt x="0" y="63"/>
                      </a:cubicBezTo>
                      <a:cubicBezTo>
                        <a:pt x="0" y="76"/>
                        <a:pt x="0" y="76"/>
                        <a:pt x="0" y="76"/>
                      </a:cubicBezTo>
                      <a:cubicBezTo>
                        <a:pt x="2" y="76"/>
                        <a:pt x="2" y="76"/>
                        <a:pt x="2" y="76"/>
                      </a:cubicBezTo>
                      <a:cubicBezTo>
                        <a:pt x="2" y="86"/>
                        <a:pt x="2" y="86"/>
                        <a:pt x="2" y="86"/>
                      </a:cubicBezTo>
                      <a:cubicBezTo>
                        <a:pt x="0" y="86"/>
                        <a:pt x="0" y="86"/>
                        <a:pt x="0" y="86"/>
                      </a:cubicBezTo>
                      <a:cubicBezTo>
                        <a:pt x="0" y="99"/>
                        <a:pt x="0" y="99"/>
                        <a:pt x="0" y="99"/>
                      </a:cubicBezTo>
                      <a:cubicBezTo>
                        <a:pt x="2" y="99"/>
                        <a:pt x="2" y="99"/>
                        <a:pt x="2" y="99"/>
                      </a:cubicBezTo>
                      <a:cubicBezTo>
                        <a:pt x="2" y="239"/>
                        <a:pt x="2" y="239"/>
                        <a:pt x="2" y="239"/>
                      </a:cubicBezTo>
                      <a:cubicBezTo>
                        <a:pt x="2" y="239"/>
                        <a:pt x="2" y="258"/>
                        <a:pt x="21" y="258"/>
                      </a:cubicBezTo>
                      <a:cubicBezTo>
                        <a:pt x="127" y="258"/>
                        <a:pt x="127" y="258"/>
                        <a:pt x="127" y="258"/>
                      </a:cubicBezTo>
                      <a:cubicBezTo>
                        <a:pt x="127" y="258"/>
                        <a:pt x="146" y="258"/>
                        <a:pt x="146" y="239"/>
                      </a:cubicBezTo>
                    </a:path>
                  </a:pathLst>
                </a:cu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7696207" y="4170378"/>
                  <a:ext cx="126784" cy="82954"/>
                  <a:chOff x="3935610" y="5870286"/>
                  <a:chExt cx="775401" cy="507339"/>
                </a:xfrm>
              </p:grpSpPr>
              <p:sp>
                <p:nvSpPr>
                  <p:cNvPr id="70" name="Freeform 13"/>
                  <p:cNvSpPr>
                    <a:spLocks/>
                  </p:cNvSpPr>
                  <p:nvPr/>
                </p:nvSpPr>
                <p:spPr bwMode="auto">
                  <a:xfrm rot="16168811">
                    <a:off x="4232287" y="5930744"/>
                    <a:ext cx="185227" cy="507651"/>
                  </a:xfrm>
                  <a:custGeom>
                    <a:avLst/>
                    <a:gdLst>
                      <a:gd name="T0" fmla="*/ 0 w 33"/>
                      <a:gd name="T1" fmla="*/ 92 h 92"/>
                      <a:gd name="T2" fmla="*/ 0 w 33"/>
                      <a:gd name="T3" fmla="*/ 0 h 92"/>
                    </a:gdLst>
                    <a:ahLst/>
                    <a:cxnLst>
                      <a:cxn ang="0">
                        <a:pos x="T0" y="T1"/>
                      </a:cxn>
                      <a:cxn ang="0">
                        <a:pos x="T2" y="T3"/>
                      </a:cxn>
                    </a:cxnLst>
                    <a:rect l="0" t="0" r="r" b="b"/>
                    <a:pathLst>
                      <a:path w="33" h="92">
                        <a:moveTo>
                          <a:pt x="0" y="92"/>
                        </a:moveTo>
                        <a:cubicBezTo>
                          <a:pt x="33" y="66"/>
                          <a:pt x="33" y="25"/>
                          <a:pt x="0" y="0"/>
                        </a:cubicBezTo>
                      </a:path>
                    </a:pathLst>
                  </a:custGeom>
                  <a:noFill/>
                  <a:ln w="19050" cap="rnd">
                    <a:solidFill>
                      <a:srgbClr val="2E38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4"/>
                  <p:cNvSpPr>
                    <a:spLocks/>
                  </p:cNvSpPr>
                  <p:nvPr/>
                </p:nvSpPr>
                <p:spPr bwMode="auto">
                  <a:xfrm rot="16168811">
                    <a:off x="4184031" y="5621865"/>
                    <a:ext cx="278560" cy="775401"/>
                  </a:xfrm>
                  <a:custGeom>
                    <a:avLst/>
                    <a:gdLst>
                      <a:gd name="T0" fmla="*/ 0 w 55"/>
                      <a:gd name="T1" fmla="*/ 155 h 155"/>
                      <a:gd name="T2" fmla="*/ 0 w 55"/>
                      <a:gd name="T3" fmla="*/ 0 h 155"/>
                    </a:gdLst>
                    <a:ahLst/>
                    <a:cxnLst>
                      <a:cxn ang="0">
                        <a:pos x="T0" y="T1"/>
                      </a:cxn>
                      <a:cxn ang="0">
                        <a:pos x="T2" y="T3"/>
                      </a:cxn>
                    </a:cxnLst>
                    <a:rect l="0" t="0" r="r" b="b"/>
                    <a:pathLst>
                      <a:path w="55" h="155">
                        <a:moveTo>
                          <a:pt x="0" y="155"/>
                        </a:moveTo>
                        <a:cubicBezTo>
                          <a:pt x="55" y="112"/>
                          <a:pt x="55" y="43"/>
                          <a:pt x="0" y="0"/>
                        </a:cubicBezTo>
                      </a:path>
                    </a:pathLst>
                  </a:custGeom>
                  <a:noFill/>
                  <a:ln w="19050" cap="rnd">
                    <a:solidFill>
                      <a:srgbClr val="2E38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5"/>
                  <p:cNvSpPr>
                    <a:spLocks/>
                  </p:cNvSpPr>
                  <p:nvPr/>
                </p:nvSpPr>
                <p:spPr bwMode="auto">
                  <a:xfrm rot="16168811">
                    <a:off x="4291754" y="6244121"/>
                    <a:ext cx="69172" cy="197836"/>
                  </a:xfrm>
                  <a:custGeom>
                    <a:avLst/>
                    <a:gdLst>
                      <a:gd name="T0" fmla="*/ 0 w 10"/>
                      <a:gd name="T1" fmla="*/ 27 h 27"/>
                      <a:gd name="T2" fmla="*/ 0 w 10"/>
                      <a:gd name="T3" fmla="*/ 0 h 27"/>
                    </a:gdLst>
                    <a:ahLst/>
                    <a:cxnLst>
                      <a:cxn ang="0">
                        <a:pos x="T0" y="T1"/>
                      </a:cxn>
                      <a:cxn ang="0">
                        <a:pos x="T2" y="T3"/>
                      </a:cxn>
                    </a:cxnLst>
                    <a:rect l="0" t="0" r="r" b="b"/>
                    <a:pathLst>
                      <a:path w="10" h="27">
                        <a:moveTo>
                          <a:pt x="0" y="27"/>
                        </a:moveTo>
                        <a:cubicBezTo>
                          <a:pt x="10" y="20"/>
                          <a:pt x="10" y="7"/>
                          <a:pt x="0" y="0"/>
                        </a:cubicBezTo>
                      </a:path>
                    </a:pathLst>
                  </a:custGeom>
                  <a:noFill/>
                  <a:ln w="19050" cap="rnd">
                    <a:solidFill>
                      <a:srgbClr val="2E38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sp>
        <p:nvSpPr>
          <p:cNvPr id="101" name="Arc 100"/>
          <p:cNvSpPr/>
          <p:nvPr/>
        </p:nvSpPr>
        <p:spPr>
          <a:xfrm>
            <a:off x="4235037" y="288179"/>
            <a:ext cx="5730271" cy="5844541"/>
          </a:xfrm>
          <a:prstGeom prst="arc">
            <a:avLst>
              <a:gd name="adj1" fmla="val 36199"/>
              <a:gd name="adj2" fmla="val 28611"/>
            </a:avLst>
          </a:prstGeom>
          <a:ln w="38100">
            <a:solidFill>
              <a:srgbClr val="ED1C24"/>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Rounded Rectangle 101"/>
          <p:cNvSpPr/>
          <p:nvPr/>
        </p:nvSpPr>
        <p:spPr>
          <a:xfrm>
            <a:off x="8098036" y="3020516"/>
            <a:ext cx="3712476" cy="480492"/>
          </a:xfrm>
          <a:prstGeom prst="roundRect">
            <a:avLst>
              <a:gd name="adj" fmla="val 50000"/>
            </a:avLst>
          </a:prstGeom>
          <a:solidFill>
            <a:srgbClr val="ED1C24"/>
          </a:solidFill>
          <a:ln w="127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Light" panose="020F0302020204030204" pitchFamily="34" charset="0"/>
              </a:rPr>
              <a:t>Smart  Automation</a:t>
            </a:r>
          </a:p>
        </p:txBody>
      </p:sp>
      <p:grpSp>
        <p:nvGrpSpPr>
          <p:cNvPr id="50" name="Group 49"/>
          <p:cNvGrpSpPr/>
          <p:nvPr/>
        </p:nvGrpSpPr>
        <p:grpSpPr>
          <a:xfrm>
            <a:off x="9898014" y="6281499"/>
            <a:ext cx="720080" cy="627294"/>
            <a:chOff x="9966971" y="6281499"/>
            <a:chExt cx="720080" cy="627294"/>
          </a:xfrm>
        </p:grpSpPr>
        <p:sp>
          <p:nvSpPr>
            <p:cNvPr id="53" name="Oval 52"/>
            <p:cNvSpPr/>
            <p:nvPr/>
          </p:nvSpPr>
          <p:spPr>
            <a:xfrm>
              <a:off x="10035869" y="6300741"/>
              <a:ext cx="589083" cy="589083"/>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endParaRPr lang="en-US" sz="1400" spc="-100" dirty="0"/>
            </a:p>
          </p:txBody>
        </p:sp>
        <p:sp>
          <p:nvSpPr>
            <p:cNvPr id="59" name="Oval 58"/>
            <p:cNvSpPr/>
            <p:nvPr/>
          </p:nvSpPr>
          <p:spPr>
            <a:xfrm>
              <a:off x="9966971" y="6281499"/>
              <a:ext cx="720080" cy="589083"/>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US" sz="1600" spc="-100" dirty="0" smtClean="0"/>
                <a:t>menu</a:t>
              </a:r>
              <a:endParaRPr lang="en-US" sz="1600" spc="-100" dirty="0"/>
            </a:p>
          </p:txBody>
        </p:sp>
        <p:sp>
          <p:nvSpPr>
            <p:cNvPr id="52" name="Oval 51">
              <a:hlinkClick r:id="rId4" action="ppaction://hlinksldjump"/>
            </p:cNvPr>
            <p:cNvSpPr/>
            <p:nvPr/>
          </p:nvSpPr>
          <p:spPr>
            <a:xfrm>
              <a:off x="10029071" y="6289662"/>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04826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1"/>
                    </p:tgtEl>
                  </p:cond>
                </p:stCondLst>
                <p:endSync evt="end" delay="0">
                  <p:rtn val="all"/>
                </p:endSync>
                <p:childTnLst>
                  <p:par>
                    <p:cTn id="9" fill="hold">
                      <p:stCondLst>
                        <p:cond delay="0"/>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 calcmode="lin" valueType="num">
                                      <p:cBhvr>
                                        <p:cTn id="15" dur="500" fill="hold"/>
                                        <p:tgtEl>
                                          <p:spTgt spid="38"/>
                                        </p:tgtEl>
                                        <p:attrNameLst>
                                          <p:attrName>style.rotation</p:attrName>
                                        </p:attrNameLst>
                                      </p:cBhvr>
                                      <p:tavLst>
                                        <p:tav tm="0">
                                          <p:val>
                                            <p:fltVal val="90"/>
                                          </p:val>
                                        </p:tav>
                                        <p:tav tm="100000">
                                          <p:val>
                                            <p:fltVal val="0"/>
                                          </p:val>
                                        </p:tav>
                                      </p:tavLst>
                                    </p:anim>
                                    <p:animEffect transition="in" filter="fade">
                                      <p:cBhvr>
                                        <p:cTn id="16" dur="500"/>
                                        <p:tgtEl>
                                          <p:spTgt spid="38"/>
                                        </p:tgtEl>
                                      </p:cBhvr>
                                    </p:animEffect>
                                  </p:childTnLst>
                                </p:cTn>
                              </p:par>
                            </p:childTnLst>
                          </p:cTn>
                        </p:par>
                      </p:childTnLst>
                    </p:cTn>
                  </p:par>
                </p:childTnLst>
              </p:cTn>
              <p:nextCondLst>
                <p:cond evt="onClick" delay="0">
                  <p:tgtEl>
                    <p:spTgt spid="81"/>
                  </p:tgtEl>
                </p:cond>
              </p:nextCondLst>
            </p:seq>
            <p:seq concurrent="1" nextAc="seek">
              <p:cTn id="17" restart="whenNotActive" fill="hold" evtFilter="cancelBubble" nodeType="interactiveSeq">
                <p:stCondLst>
                  <p:cond evt="onClick" delay="0">
                    <p:tgtEl>
                      <p:spTgt spid="38"/>
                    </p:tgtEl>
                  </p:cond>
                </p:stCondLst>
                <p:endSync evt="end" delay="0">
                  <p:rtn val="all"/>
                </p:endSync>
                <p:childTnLst>
                  <p:par>
                    <p:cTn id="18" fill="hold">
                      <p:stCondLst>
                        <p:cond delay="0"/>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 calcmode="lin" valueType="num">
                                      <p:cBhvr>
                                        <p:cTn id="24" dur="500" fill="hold"/>
                                        <p:tgtEl>
                                          <p:spTgt spid="39"/>
                                        </p:tgtEl>
                                        <p:attrNameLst>
                                          <p:attrName>style.rotation</p:attrName>
                                        </p:attrNameLst>
                                      </p:cBhvr>
                                      <p:tavLst>
                                        <p:tav tm="0">
                                          <p:val>
                                            <p:fltVal val="90"/>
                                          </p:val>
                                        </p:tav>
                                        <p:tav tm="100000">
                                          <p:val>
                                            <p:fltVal val="0"/>
                                          </p:val>
                                        </p:tav>
                                      </p:tavLst>
                                    </p:anim>
                                    <p:animEffect transition="in" filter="fade">
                                      <p:cBhvr>
                                        <p:cTn id="25" dur="500"/>
                                        <p:tgtEl>
                                          <p:spTgt spid="39"/>
                                        </p:tgtEl>
                                      </p:cBhvr>
                                    </p:animEffect>
                                  </p:childTnLst>
                                </p:cTn>
                              </p:par>
                            </p:childTnLst>
                          </p:cTn>
                        </p:par>
                      </p:childTnLst>
                    </p:cTn>
                  </p:par>
                </p:childTnLst>
              </p:cTn>
              <p:nextCondLst>
                <p:cond evt="onClick" delay="0">
                  <p:tgtEl>
                    <p:spTgt spid="38"/>
                  </p:tgtEl>
                </p:cond>
              </p:nextCondLst>
            </p:seq>
            <p:seq concurrent="1" nextAc="seek">
              <p:cTn id="26" restart="whenNotActive" fill="hold" evtFilter="cancelBubble" nodeType="interactiveSeq">
                <p:stCondLst>
                  <p:cond evt="onClick" delay="0">
                    <p:tgtEl>
                      <p:spTgt spid="39"/>
                    </p:tgtEl>
                  </p:cond>
                </p:stCondLst>
                <p:endSync evt="end" delay="0">
                  <p:rtn val="all"/>
                </p:endSync>
                <p:childTnLst>
                  <p:par>
                    <p:cTn id="27" fill="hold">
                      <p:stCondLst>
                        <p:cond delay="0"/>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 calcmode="lin" valueType="num">
                                      <p:cBhvr>
                                        <p:cTn id="33" dur="500" fill="hold"/>
                                        <p:tgtEl>
                                          <p:spTgt spid="43"/>
                                        </p:tgtEl>
                                        <p:attrNameLst>
                                          <p:attrName>style.rotation</p:attrName>
                                        </p:attrNameLst>
                                      </p:cBhvr>
                                      <p:tavLst>
                                        <p:tav tm="0">
                                          <p:val>
                                            <p:fltVal val="90"/>
                                          </p:val>
                                        </p:tav>
                                        <p:tav tm="100000">
                                          <p:val>
                                            <p:fltVal val="0"/>
                                          </p:val>
                                        </p:tav>
                                      </p:tavLst>
                                    </p:anim>
                                    <p:animEffect transition="in" filter="fade">
                                      <p:cBhvr>
                                        <p:cTn id="34" dur="500"/>
                                        <p:tgtEl>
                                          <p:spTgt spid="43"/>
                                        </p:tgtEl>
                                      </p:cBhvr>
                                    </p:animEffect>
                                  </p:childTnLst>
                                </p:cTn>
                              </p:par>
                            </p:childTnLst>
                          </p:cTn>
                        </p:par>
                      </p:childTnLst>
                    </p:cTn>
                  </p:par>
                </p:childTnLst>
              </p:cTn>
              <p:nextCondLst>
                <p:cond evt="onClick" delay="0">
                  <p:tgtEl>
                    <p:spTgt spid="39"/>
                  </p:tgtEl>
                </p:cond>
              </p:nextCondLst>
            </p:seq>
            <p:seq concurrent="1" nextAc="seek">
              <p:cTn id="35" restart="whenNotActive" fill="hold" evtFilter="cancelBubble" nodeType="interactiveSeq">
                <p:stCondLst>
                  <p:cond evt="onClick" delay="0">
                    <p:tgtEl>
                      <p:spTgt spid="43"/>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1"/>
                                        </p:tgtEl>
                                        <p:attrNameLst>
                                          <p:attrName>style.visibility</p:attrName>
                                        </p:attrNameLst>
                                      </p:cBhvr>
                                      <p:to>
                                        <p:strVal val="visible"/>
                                      </p:to>
                                    </p:set>
                                    <p:anim calcmode="lin" valueType="num">
                                      <p:cBhvr>
                                        <p:cTn id="40" dur="500" fill="hold"/>
                                        <p:tgtEl>
                                          <p:spTgt spid="101"/>
                                        </p:tgtEl>
                                        <p:attrNameLst>
                                          <p:attrName>ppt_w</p:attrName>
                                        </p:attrNameLst>
                                      </p:cBhvr>
                                      <p:tavLst>
                                        <p:tav tm="0">
                                          <p:val>
                                            <p:fltVal val="0"/>
                                          </p:val>
                                        </p:tav>
                                        <p:tav tm="100000">
                                          <p:val>
                                            <p:strVal val="#ppt_w"/>
                                          </p:val>
                                        </p:tav>
                                      </p:tavLst>
                                    </p:anim>
                                    <p:anim calcmode="lin" valueType="num">
                                      <p:cBhvr>
                                        <p:cTn id="41" dur="500" fill="hold"/>
                                        <p:tgtEl>
                                          <p:spTgt spid="101"/>
                                        </p:tgtEl>
                                        <p:attrNameLst>
                                          <p:attrName>ppt_h</p:attrName>
                                        </p:attrNameLst>
                                      </p:cBhvr>
                                      <p:tavLst>
                                        <p:tav tm="0">
                                          <p:val>
                                            <p:fltVal val="0"/>
                                          </p:val>
                                        </p:tav>
                                        <p:tav tm="100000">
                                          <p:val>
                                            <p:strVal val="#ppt_h"/>
                                          </p:val>
                                        </p:tav>
                                      </p:tavLst>
                                    </p:anim>
                                    <p:animEffect transition="in" filter="fade">
                                      <p:cBhvr>
                                        <p:cTn id="42" dur="500"/>
                                        <p:tgtEl>
                                          <p:spTgt spid="101"/>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anim calcmode="lin" valueType="num">
                                      <p:cBhvr additive="base">
                                        <p:cTn id="45" dur="500" fill="hold"/>
                                        <p:tgtEl>
                                          <p:spTgt spid="102"/>
                                        </p:tgtEl>
                                        <p:attrNameLst>
                                          <p:attrName>ppt_x</p:attrName>
                                        </p:attrNameLst>
                                      </p:cBhvr>
                                      <p:tavLst>
                                        <p:tav tm="0">
                                          <p:val>
                                            <p:strVal val="1+#ppt_w/2"/>
                                          </p:val>
                                        </p:tav>
                                        <p:tav tm="100000">
                                          <p:val>
                                            <p:strVal val="#ppt_x"/>
                                          </p:val>
                                        </p:tav>
                                      </p:tavLst>
                                    </p:anim>
                                    <p:anim calcmode="lin" valueType="num">
                                      <p:cBhvr additive="base">
                                        <p:cTn id="46" dur="5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3"/>
                  </p:tgtEl>
                </p:cond>
              </p:nextCondLst>
            </p:seq>
          </p:childTnLst>
        </p:cTn>
      </p:par>
    </p:tnLst>
    <p:bldLst>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08569" y="-1"/>
            <a:ext cx="9236073" cy="6420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endParaRPr lang="en-US" sz="1400" strike="sngStrike" dirty="0">
              <a:solidFill>
                <a:srgbClr val="FF0000"/>
              </a:solidFill>
              <a:latin typeface="Calibri Light" panose="020F0302020204030204" pitchFamily="34" charset="0"/>
            </a:endParaRPr>
          </a:p>
        </p:txBody>
      </p:sp>
      <p:pic>
        <p:nvPicPr>
          <p:cNvPr id="12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908570" y="336756"/>
            <a:ext cx="7829711" cy="57702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0"/>
            <a:ext cx="2908571" cy="6420254"/>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endParaRPr lang="en-US" sz="1400" dirty="0">
              <a:solidFill>
                <a:schemeClr val="tx1"/>
              </a:solidFill>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6C267CA6-A840-429B-9E4F-900C1F06C2B2}" type="slidenum">
              <a:rPr lang="en-US" smtClean="0"/>
              <a:pPr/>
              <a:t>20</a:t>
            </a:fld>
            <a:endParaRPr lang="en-US" dirty="0"/>
          </a:p>
        </p:txBody>
      </p:sp>
      <p:sp>
        <p:nvSpPr>
          <p:cNvPr id="8" name="Rounded Rectangle 7">
            <a:hlinkClick r:id="rId4" action="ppaction://hlinksldjump"/>
          </p:cNvPr>
          <p:cNvSpPr/>
          <p:nvPr/>
        </p:nvSpPr>
        <p:spPr>
          <a:xfrm>
            <a:off x="3848210" y="5858019"/>
            <a:ext cx="1821717" cy="360040"/>
          </a:xfrm>
          <a:prstGeom prst="roundRect">
            <a:avLst>
              <a:gd name="adj" fmla="val 50000"/>
            </a:avLst>
          </a:prstGeom>
          <a:solidFill>
            <a:srgbClr val="ED1C24"/>
          </a:solidFill>
          <a:ln w="50800" cmpd="thinThick">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Smart Schedules</a:t>
            </a:r>
          </a:p>
        </p:txBody>
      </p:sp>
      <p:sp>
        <p:nvSpPr>
          <p:cNvPr id="9" name="Rounded Rectangle 8">
            <a:hlinkClick r:id="rId5" action="ppaction://hlinksldjump"/>
          </p:cNvPr>
          <p:cNvSpPr/>
          <p:nvPr/>
        </p:nvSpPr>
        <p:spPr>
          <a:xfrm>
            <a:off x="7913551" y="5858019"/>
            <a:ext cx="1821717" cy="360040"/>
          </a:xfrm>
          <a:prstGeom prst="roundRect">
            <a:avLst>
              <a:gd name="adj" fmla="val 50000"/>
            </a:avLst>
          </a:prstGeom>
          <a:solidFill>
            <a:srgbClr val="A6A6A6"/>
          </a:solidFill>
          <a:ln w="50800" cmpd="thinThick">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Manual Activation</a:t>
            </a:r>
          </a:p>
        </p:txBody>
      </p:sp>
      <p:sp>
        <p:nvSpPr>
          <p:cNvPr id="10" name="Rounded Rectangle 9">
            <a:hlinkClick r:id="rId6" action="ppaction://hlinksldjump"/>
          </p:cNvPr>
          <p:cNvSpPr/>
          <p:nvPr/>
        </p:nvSpPr>
        <p:spPr>
          <a:xfrm>
            <a:off x="5900760" y="5858019"/>
            <a:ext cx="1821717" cy="360040"/>
          </a:xfrm>
          <a:prstGeom prst="roundRect">
            <a:avLst>
              <a:gd name="adj" fmla="val 50000"/>
            </a:avLst>
          </a:prstGeom>
          <a:solidFill>
            <a:srgbClr val="A6A6A6"/>
          </a:solidFill>
          <a:ln w="50800" cmpd="thinThick">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Triggered Scenarios</a:t>
            </a:r>
          </a:p>
        </p:txBody>
      </p:sp>
      <p:grpSp>
        <p:nvGrpSpPr>
          <p:cNvPr id="11" name="Group 10"/>
          <p:cNvGrpSpPr/>
          <p:nvPr/>
        </p:nvGrpSpPr>
        <p:grpSpPr>
          <a:xfrm>
            <a:off x="7655778" y="2272426"/>
            <a:ext cx="580975" cy="580975"/>
            <a:chOff x="6639520" y="3285460"/>
            <a:chExt cx="850605" cy="850605"/>
          </a:xfrm>
          <a:solidFill>
            <a:schemeClr val="bg1"/>
          </a:solidFill>
        </p:grpSpPr>
        <p:sp>
          <p:nvSpPr>
            <p:cNvPr id="12" name="Oval 11"/>
            <p:cNvSpPr/>
            <p:nvPr/>
          </p:nvSpPr>
          <p:spPr>
            <a:xfrm>
              <a:off x="6639520" y="3285460"/>
              <a:ext cx="850605" cy="85060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p:cNvSpPr>
              <a:spLocks noEditPoints="1"/>
            </p:cNvSpPr>
            <p:nvPr/>
          </p:nvSpPr>
          <p:spPr bwMode="auto">
            <a:xfrm>
              <a:off x="6889246" y="3431626"/>
              <a:ext cx="351152" cy="558272"/>
            </a:xfrm>
            <a:custGeom>
              <a:avLst/>
              <a:gdLst>
                <a:gd name="T0" fmla="*/ 211 w 423"/>
                <a:gd name="T1" fmla="*/ 0 h 671"/>
                <a:gd name="T2" fmla="*/ 29 w 423"/>
                <a:gd name="T3" fmla="*/ 315 h 671"/>
                <a:gd name="T4" fmla="*/ 112 w 423"/>
                <a:gd name="T5" fmla="*/ 468 h 671"/>
                <a:gd name="T6" fmla="*/ 131 w 423"/>
                <a:gd name="T7" fmla="*/ 491 h 671"/>
                <a:gd name="T8" fmla="*/ 127 w 423"/>
                <a:gd name="T9" fmla="*/ 546 h 671"/>
                <a:gd name="T10" fmla="*/ 137 w 423"/>
                <a:gd name="T11" fmla="*/ 605 h 671"/>
                <a:gd name="T12" fmla="*/ 284 w 423"/>
                <a:gd name="T13" fmla="*/ 605 h 671"/>
                <a:gd name="T14" fmla="*/ 295 w 423"/>
                <a:gd name="T15" fmla="*/ 546 h 671"/>
                <a:gd name="T16" fmla="*/ 292 w 423"/>
                <a:gd name="T17" fmla="*/ 491 h 671"/>
                <a:gd name="T18" fmla="*/ 311 w 423"/>
                <a:gd name="T19" fmla="*/ 468 h 671"/>
                <a:gd name="T20" fmla="*/ 394 w 423"/>
                <a:gd name="T21" fmla="*/ 315 h 671"/>
                <a:gd name="T22" fmla="*/ 211 w 423"/>
                <a:gd name="T23" fmla="*/ 650 h 671"/>
                <a:gd name="T24" fmla="*/ 267 w 423"/>
                <a:gd name="T25" fmla="*/ 604 h 671"/>
                <a:gd name="T26" fmla="*/ 267 w 423"/>
                <a:gd name="T27" fmla="*/ 582 h 671"/>
                <a:gd name="T28" fmla="*/ 137 w 423"/>
                <a:gd name="T29" fmla="*/ 572 h 671"/>
                <a:gd name="T30" fmla="*/ 267 w 423"/>
                <a:gd name="T31" fmla="*/ 559 h 671"/>
                <a:gd name="T32" fmla="*/ 267 w 423"/>
                <a:gd name="T33" fmla="*/ 582 h 671"/>
                <a:gd name="T34" fmla="*/ 156 w 423"/>
                <a:gd name="T35" fmla="*/ 537 h 671"/>
                <a:gd name="T36" fmla="*/ 156 w 423"/>
                <a:gd name="T37" fmla="*/ 514 h 671"/>
                <a:gd name="T38" fmla="*/ 285 w 423"/>
                <a:gd name="T39" fmla="*/ 519 h 671"/>
                <a:gd name="T40" fmla="*/ 357 w 423"/>
                <a:gd name="T41" fmla="*/ 294 h 671"/>
                <a:gd name="T42" fmla="*/ 275 w 423"/>
                <a:gd name="T43" fmla="*/ 445 h 671"/>
                <a:gd name="T44" fmla="*/ 254 w 423"/>
                <a:gd name="T45" fmla="*/ 462 h 671"/>
                <a:gd name="T46" fmla="*/ 254 w 423"/>
                <a:gd name="T47" fmla="*/ 325 h 671"/>
                <a:gd name="T48" fmla="*/ 233 w 423"/>
                <a:gd name="T49" fmla="*/ 462 h 671"/>
                <a:gd name="T50" fmla="*/ 180 w 423"/>
                <a:gd name="T51" fmla="*/ 335 h 671"/>
                <a:gd name="T52" fmla="*/ 158 w 423"/>
                <a:gd name="T53" fmla="*/ 337 h 671"/>
                <a:gd name="T54" fmla="*/ 150 w 423"/>
                <a:gd name="T55" fmla="*/ 450 h 671"/>
                <a:gd name="T56" fmla="*/ 68 w 423"/>
                <a:gd name="T57" fmla="*/ 299 h 671"/>
                <a:gd name="T58" fmla="*/ 42 w 423"/>
                <a:gd name="T59" fmla="*/ 210 h 671"/>
                <a:gd name="T60" fmla="*/ 380 w 423"/>
                <a:gd name="T61" fmla="*/ 210 h 671"/>
                <a:gd name="T62" fmla="*/ 178 w 423"/>
                <a:gd name="T63" fmla="*/ 78 h 671"/>
                <a:gd name="T64" fmla="*/ 92 w 423"/>
                <a:gd name="T65" fmla="*/ 167 h 671"/>
                <a:gd name="T66" fmla="*/ 106 w 423"/>
                <a:gd name="T67" fmla="*/ 162 h 671"/>
                <a:gd name="T68" fmla="*/ 191 w 423"/>
                <a:gd name="T69" fmla="*/ 8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671">
                  <a:moveTo>
                    <a:pt x="423" y="210"/>
                  </a:moveTo>
                  <a:cubicBezTo>
                    <a:pt x="423" y="94"/>
                    <a:pt x="328" y="0"/>
                    <a:pt x="211" y="0"/>
                  </a:cubicBezTo>
                  <a:cubicBezTo>
                    <a:pt x="95" y="0"/>
                    <a:pt x="0" y="94"/>
                    <a:pt x="0" y="210"/>
                  </a:cubicBezTo>
                  <a:cubicBezTo>
                    <a:pt x="0" y="248"/>
                    <a:pt x="10" y="284"/>
                    <a:pt x="29" y="315"/>
                  </a:cubicBezTo>
                  <a:cubicBezTo>
                    <a:pt x="28" y="315"/>
                    <a:pt x="28" y="315"/>
                    <a:pt x="28" y="315"/>
                  </a:cubicBezTo>
                  <a:cubicBezTo>
                    <a:pt x="112" y="468"/>
                    <a:pt x="112" y="468"/>
                    <a:pt x="112" y="468"/>
                  </a:cubicBezTo>
                  <a:cubicBezTo>
                    <a:pt x="112" y="468"/>
                    <a:pt x="112" y="468"/>
                    <a:pt x="112" y="468"/>
                  </a:cubicBezTo>
                  <a:cubicBezTo>
                    <a:pt x="116" y="477"/>
                    <a:pt x="123" y="484"/>
                    <a:pt x="131" y="491"/>
                  </a:cubicBezTo>
                  <a:cubicBezTo>
                    <a:pt x="122" y="497"/>
                    <a:pt x="116" y="508"/>
                    <a:pt x="116" y="519"/>
                  </a:cubicBezTo>
                  <a:cubicBezTo>
                    <a:pt x="116" y="530"/>
                    <a:pt x="120" y="539"/>
                    <a:pt x="127" y="546"/>
                  </a:cubicBezTo>
                  <a:cubicBezTo>
                    <a:pt x="120" y="552"/>
                    <a:pt x="116" y="562"/>
                    <a:pt x="116" y="572"/>
                  </a:cubicBezTo>
                  <a:cubicBezTo>
                    <a:pt x="116" y="586"/>
                    <a:pt x="125" y="599"/>
                    <a:pt x="137" y="605"/>
                  </a:cubicBezTo>
                  <a:cubicBezTo>
                    <a:pt x="141" y="642"/>
                    <a:pt x="172" y="671"/>
                    <a:pt x="211" y="671"/>
                  </a:cubicBezTo>
                  <a:cubicBezTo>
                    <a:pt x="249" y="671"/>
                    <a:pt x="280" y="642"/>
                    <a:pt x="284" y="605"/>
                  </a:cubicBezTo>
                  <a:cubicBezTo>
                    <a:pt x="297" y="600"/>
                    <a:pt x="306" y="587"/>
                    <a:pt x="306" y="572"/>
                  </a:cubicBezTo>
                  <a:cubicBezTo>
                    <a:pt x="306" y="562"/>
                    <a:pt x="302" y="552"/>
                    <a:pt x="295" y="546"/>
                  </a:cubicBezTo>
                  <a:cubicBezTo>
                    <a:pt x="302" y="539"/>
                    <a:pt x="306" y="530"/>
                    <a:pt x="306" y="519"/>
                  </a:cubicBezTo>
                  <a:cubicBezTo>
                    <a:pt x="306" y="508"/>
                    <a:pt x="301" y="497"/>
                    <a:pt x="292" y="491"/>
                  </a:cubicBezTo>
                  <a:cubicBezTo>
                    <a:pt x="300" y="484"/>
                    <a:pt x="306" y="477"/>
                    <a:pt x="311" y="468"/>
                  </a:cubicBezTo>
                  <a:cubicBezTo>
                    <a:pt x="311" y="468"/>
                    <a:pt x="311" y="468"/>
                    <a:pt x="311" y="468"/>
                  </a:cubicBezTo>
                  <a:cubicBezTo>
                    <a:pt x="394" y="315"/>
                    <a:pt x="394" y="315"/>
                    <a:pt x="394" y="315"/>
                  </a:cubicBezTo>
                  <a:cubicBezTo>
                    <a:pt x="394" y="315"/>
                    <a:pt x="394" y="315"/>
                    <a:pt x="394" y="315"/>
                  </a:cubicBezTo>
                  <a:cubicBezTo>
                    <a:pt x="412" y="284"/>
                    <a:pt x="423" y="248"/>
                    <a:pt x="423" y="210"/>
                  </a:cubicBezTo>
                  <a:close/>
                  <a:moveTo>
                    <a:pt x="211" y="650"/>
                  </a:moveTo>
                  <a:cubicBezTo>
                    <a:pt x="185" y="650"/>
                    <a:pt x="161" y="628"/>
                    <a:pt x="156" y="604"/>
                  </a:cubicBezTo>
                  <a:cubicBezTo>
                    <a:pt x="267" y="604"/>
                    <a:pt x="267" y="604"/>
                    <a:pt x="267" y="604"/>
                  </a:cubicBezTo>
                  <a:cubicBezTo>
                    <a:pt x="262" y="628"/>
                    <a:pt x="236" y="650"/>
                    <a:pt x="211" y="650"/>
                  </a:cubicBezTo>
                  <a:close/>
                  <a:moveTo>
                    <a:pt x="267" y="582"/>
                  </a:moveTo>
                  <a:cubicBezTo>
                    <a:pt x="156" y="582"/>
                    <a:pt x="156" y="582"/>
                    <a:pt x="156" y="582"/>
                  </a:cubicBezTo>
                  <a:cubicBezTo>
                    <a:pt x="147" y="582"/>
                    <a:pt x="137" y="581"/>
                    <a:pt x="137" y="572"/>
                  </a:cubicBezTo>
                  <a:cubicBezTo>
                    <a:pt x="137" y="563"/>
                    <a:pt x="147" y="559"/>
                    <a:pt x="156" y="559"/>
                  </a:cubicBezTo>
                  <a:cubicBezTo>
                    <a:pt x="267" y="559"/>
                    <a:pt x="267" y="559"/>
                    <a:pt x="267" y="559"/>
                  </a:cubicBezTo>
                  <a:cubicBezTo>
                    <a:pt x="276" y="559"/>
                    <a:pt x="285" y="563"/>
                    <a:pt x="285" y="572"/>
                  </a:cubicBezTo>
                  <a:cubicBezTo>
                    <a:pt x="285" y="581"/>
                    <a:pt x="276" y="582"/>
                    <a:pt x="267" y="582"/>
                  </a:cubicBezTo>
                  <a:close/>
                  <a:moveTo>
                    <a:pt x="267" y="537"/>
                  </a:moveTo>
                  <a:cubicBezTo>
                    <a:pt x="156" y="537"/>
                    <a:pt x="156" y="537"/>
                    <a:pt x="156" y="537"/>
                  </a:cubicBezTo>
                  <a:cubicBezTo>
                    <a:pt x="147" y="537"/>
                    <a:pt x="137" y="528"/>
                    <a:pt x="137" y="519"/>
                  </a:cubicBezTo>
                  <a:cubicBezTo>
                    <a:pt x="137" y="511"/>
                    <a:pt x="147" y="514"/>
                    <a:pt x="156" y="514"/>
                  </a:cubicBezTo>
                  <a:cubicBezTo>
                    <a:pt x="267" y="514"/>
                    <a:pt x="267" y="514"/>
                    <a:pt x="267" y="514"/>
                  </a:cubicBezTo>
                  <a:cubicBezTo>
                    <a:pt x="276" y="514"/>
                    <a:pt x="285" y="511"/>
                    <a:pt x="285" y="519"/>
                  </a:cubicBezTo>
                  <a:cubicBezTo>
                    <a:pt x="285" y="528"/>
                    <a:pt x="276" y="537"/>
                    <a:pt x="267" y="537"/>
                  </a:cubicBezTo>
                  <a:close/>
                  <a:moveTo>
                    <a:pt x="357" y="294"/>
                  </a:moveTo>
                  <a:cubicBezTo>
                    <a:pt x="356" y="296"/>
                    <a:pt x="355" y="298"/>
                    <a:pt x="355" y="299"/>
                  </a:cubicBezTo>
                  <a:cubicBezTo>
                    <a:pt x="275" y="445"/>
                    <a:pt x="275" y="445"/>
                    <a:pt x="275" y="445"/>
                  </a:cubicBezTo>
                  <a:cubicBezTo>
                    <a:pt x="274" y="446"/>
                    <a:pt x="273" y="448"/>
                    <a:pt x="273" y="450"/>
                  </a:cubicBezTo>
                  <a:cubicBezTo>
                    <a:pt x="270" y="455"/>
                    <a:pt x="264" y="461"/>
                    <a:pt x="254" y="462"/>
                  </a:cubicBezTo>
                  <a:cubicBezTo>
                    <a:pt x="264" y="337"/>
                    <a:pt x="264" y="337"/>
                    <a:pt x="264" y="337"/>
                  </a:cubicBezTo>
                  <a:cubicBezTo>
                    <a:pt x="264" y="331"/>
                    <a:pt x="260" y="326"/>
                    <a:pt x="254" y="325"/>
                  </a:cubicBezTo>
                  <a:cubicBezTo>
                    <a:pt x="248" y="325"/>
                    <a:pt x="243" y="329"/>
                    <a:pt x="243" y="335"/>
                  </a:cubicBezTo>
                  <a:cubicBezTo>
                    <a:pt x="233" y="462"/>
                    <a:pt x="233" y="462"/>
                    <a:pt x="233" y="462"/>
                  </a:cubicBezTo>
                  <a:cubicBezTo>
                    <a:pt x="189" y="462"/>
                    <a:pt x="189" y="462"/>
                    <a:pt x="189" y="462"/>
                  </a:cubicBezTo>
                  <a:cubicBezTo>
                    <a:pt x="180" y="335"/>
                    <a:pt x="180" y="335"/>
                    <a:pt x="180" y="335"/>
                  </a:cubicBezTo>
                  <a:cubicBezTo>
                    <a:pt x="179" y="329"/>
                    <a:pt x="174" y="325"/>
                    <a:pt x="168" y="325"/>
                  </a:cubicBezTo>
                  <a:cubicBezTo>
                    <a:pt x="162" y="326"/>
                    <a:pt x="158" y="331"/>
                    <a:pt x="158" y="337"/>
                  </a:cubicBezTo>
                  <a:cubicBezTo>
                    <a:pt x="168" y="462"/>
                    <a:pt x="168" y="462"/>
                    <a:pt x="168" y="462"/>
                  </a:cubicBezTo>
                  <a:cubicBezTo>
                    <a:pt x="159" y="461"/>
                    <a:pt x="153" y="455"/>
                    <a:pt x="150" y="450"/>
                  </a:cubicBezTo>
                  <a:cubicBezTo>
                    <a:pt x="149" y="448"/>
                    <a:pt x="149" y="447"/>
                    <a:pt x="148" y="446"/>
                  </a:cubicBezTo>
                  <a:cubicBezTo>
                    <a:pt x="68" y="299"/>
                    <a:pt x="68" y="299"/>
                    <a:pt x="68" y="299"/>
                  </a:cubicBezTo>
                  <a:cubicBezTo>
                    <a:pt x="67" y="297"/>
                    <a:pt x="66" y="296"/>
                    <a:pt x="65" y="294"/>
                  </a:cubicBezTo>
                  <a:cubicBezTo>
                    <a:pt x="50" y="268"/>
                    <a:pt x="42" y="239"/>
                    <a:pt x="42" y="210"/>
                  </a:cubicBezTo>
                  <a:cubicBezTo>
                    <a:pt x="42" y="117"/>
                    <a:pt x="118" y="42"/>
                    <a:pt x="211" y="42"/>
                  </a:cubicBezTo>
                  <a:cubicBezTo>
                    <a:pt x="305" y="42"/>
                    <a:pt x="380" y="117"/>
                    <a:pt x="380" y="210"/>
                  </a:cubicBezTo>
                  <a:cubicBezTo>
                    <a:pt x="380" y="239"/>
                    <a:pt x="372" y="268"/>
                    <a:pt x="357" y="294"/>
                  </a:cubicBezTo>
                  <a:close/>
                  <a:moveTo>
                    <a:pt x="178" y="78"/>
                  </a:moveTo>
                  <a:cubicBezTo>
                    <a:pt x="137" y="88"/>
                    <a:pt x="104" y="115"/>
                    <a:pt x="86" y="153"/>
                  </a:cubicBezTo>
                  <a:cubicBezTo>
                    <a:pt x="84" y="158"/>
                    <a:pt x="86" y="164"/>
                    <a:pt x="92" y="167"/>
                  </a:cubicBezTo>
                  <a:cubicBezTo>
                    <a:pt x="93" y="167"/>
                    <a:pt x="95" y="168"/>
                    <a:pt x="96" y="168"/>
                  </a:cubicBezTo>
                  <a:cubicBezTo>
                    <a:pt x="100" y="168"/>
                    <a:pt x="104" y="165"/>
                    <a:pt x="106" y="162"/>
                  </a:cubicBezTo>
                  <a:cubicBezTo>
                    <a:pt x="120" y="130"/>
                    <a:pt x="149" y="106"/>
                    <a:pt x="183" y="98"/>
                  </a:cubicBezTo>
                  <a:cubicBezTo>
                    <a:pt x="189" y="96"/>
                    <a:pt x="192" y="91"/>
                    <a:pt x="191" y="85"/>
                  </a:cubicBezTo>
                  <a:cubicBezTo>
                    <a:pt x="189" y="80"/>
                    <a:pt x="184" y="76"/>
                    <a:pt x="178" y="78"/>
                  </a:cubicBez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8161416" y="3284984"/>
            <a:ext cx="580975" cy="580975"/>
            <a:chOff x="5576265" y="3285460"/>
            <a:chExt cx="850605" cy="850605"/>
          </a:xfrm>
          <a:solidFill>
            <a:schemeClr val="bg1"/>
          </a:solidFill>
        </p:grpSpPr>
        <p:sp>
          <p:nvSpPr>
            <p:cNvPr id="15" name="Oval 14"/>
            <p:cNvSpPr/>
            <p:nvPr/>
          </p:nvSpPr>
          <p:spPr>
            <a:xfrm>
              <a:off x="5576265" y="3285460"/>
              <a:ext cx="850605" cy="850605"/>
            </a:xfrm>
            <a:prstGeom prst="ellipse">
              <a:avLst/>
            </a:prstGeom>
            <a:solidFill>
              <a:srgbClr val="51A4C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723885" y="3425693"/>
              <a:ext cx="417995" cy="559628"/>
              <a:chOff x="5038726" y="-958850"/>
              <a:chExt cx="1443037" cy="1931988"/>
            </a:xfrm>
            <a:grpFill/>
          </p:grpSpPr>
          <p:sp>
            <p:nvSpPr>
              <p:cNvPr id="17" name="Freeform 14"/>
              <p:cNvSpPr>
                <a:spLocks noEditPoints="1"/>
              </p:cNvSpPr>
              <p:nvPr/>
            </p:nvSpPr>
            <p:spPr bwMode="auto">
              <a:xfrm>
                <a:off x="5822951" y="292100"/>
                <a:ext cx="390525" cy="396875"/>
              </a:xfrm>
              <a:custGeom>
                <a:avLst/>
                <a:gdLst>
                  <a:gd name="T0" fmla="*/ 56 w 113"/>
                  <a:gd name="T1" fmla="*/ 0 h 114"/>
                  <a:gd name="T2" fmla="*/ 0 w 113"/>
                  <a:gd name="T3" fmla="*/ 57 h 114"/>
                  <a:gd name="T4" fmla="*/ 56 w 113"/>
                  <a:gd name="T5" fmla="*/ 114 h 114"/>
                  <a:gd name="T6" fmla="*/ 113 w 113"/>
                  <a:gd name="T7" fmla="*/ 57 h 114"/>
                  <a:gd name="T8" fmla="*/ 56 w 113"/>
                  <a:gd name="T9" fmla="*/ 0 h 114"/>
                  <a:gd name="T10" fmla="*/ 56 w 113"/>
                  <a:gd name="T11" fmla="*/ 86 h 114"/>
                  <a:gd name="T12" fmla="*/ 28 w 113"/>
                  <a:gd name="T13" fmla="*/ 57 h 114"/>
                  <a:gd name="T14" fmla="*/ 56 w 113"/>
                  <a:gd name="T15" fmla="*/ 29 h 114"/>
                  <a:gd name="T16" fmla="*/ 85 w 113"/>
                  <a:gd name="T17" fmla="*/ 57 h 114"/>
                  <a:gd name="T18" fmla="*/ 56 w 113"/>
                  <a:gd name="T19"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0"/>
                    </a:moveTo>
                    <a:cubicBezTo>
                      <a:pt x="25" y="0"/>
                      <a:pt x="0" y="26"/>
                      <a:pt x="0" y="57"/>
                    </a:cubicBezTo>
                    <a:cubicBezTo>
                      <a:pt x="0" y="89"/>
                      <a:pt x="25" y="114"/>
                      <a:pt x="56" y="114"/>
                    </a:cubicBezTo>
                    <a:cubicBezTo>
                      <a:pt x="88" y="114"/>
                      <a:pt x="113" y="89"/>
                      <a:pt x="113" y="57"/>
                    </a:cubicBezTo>
                    <a:cubicBezTo>
                      <a:pt x="113" y="26"/>
                      <a:pt x="88" y="0"/>
                      <a:pt x="56" y="0"/>
                    </a:cubicBezTo>
                    <a:close/>
                    <a:moveTo>
                      <a:pt x="56" y="86"/>
                    </a:moveTo>
                    <a:cubicBezTo>
                      <a:pt x="41" y="86"/>
                      <a:pt x="28" y="73"/>
                      <a:pt x="28" y="57"/>
                    </a:cubicBezTo>
                    <a:cubicBezTo>
                      <a:pt x="28" y="41"/>
                      <a:pt x="41" y="29"/>
                      <a:pt x="56" y="29"/>
                    </a:cubicBezTo>
                    <a:cubicBezTo>
                      <a:pt x="72" y="29"/>
                      <a:pt x="85" y="41"/>
                      <a:pt x="85" y="57"/>
                    </a:cubicBezTo>
                    <a:cubicBezTo>
                      <a:pt x="85" y="73"/>
                      <a:pt x="72" y="86"/>
                      <a:pt x="56"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noEditPoints="1"/>
              </p:cNvSpPr>
              <p:nvPr/>
            </p:nvSpPr>
            <p:spPr bwMode="auto">
              <a:xfrm>
                <a:off x="5554663" y="-958850"/>
                <a:ext cx="927100" cy="1931988"/>
              </a:xfrm>
              <a:custGeom>
                <a:avLst/>
                <a:gdLst>
                  <a:gd name="T0" fmla="*/ 229 w 267"/>
                  <a:gd name="T1" fmla="*/ 324 h 556"/>
                  <a:gd name="T2" fmla="*/ 229 w 267"/>
                  <a:gd name="T3" fmla="*/ 97 h 556"/>
                  <a:gd name="T4" fmla="*/ 133 w 267"/>
                  <a:gd name="T5" fmla="*/ 0 h 556"/>
                  <a:gd name="T6" fmla="*/ 38 w 267"/>
                  <a:gd name="T7" fmla="*/ 97 h 556"/>
                  <a:gd name="T8" fmla="*/ 38 w 267"/>
                  <a:gd name="T9" fmla="*/ 324 h 556"/>
                  <a:gd name="T10" fmla="*/ 0 w 267"/>
                  <a:gd name="T11" fmla="*/ 420 h 556"/>
                  <a:gd name="T12" fmla="*/ 133 w 267"/>
                  <a:gd name="T13" fmla="*/ 556 h 556"/>
                  <a:gd name="T14" fmla="*/ 267 w 267"/>
                  <a:gd name="T15" fmla="*/ 420 h 556"/>
                  <a:gd name="T16" fmla="*/ 229 w 267"/>
                  <a:gd name="T17" fmla="*/ 324 h 556"/>
                  <a:gd name="T18" fmla="*/ 133 w 267"/>
                  <a:gd name="T19" fmla="*/ 530 h 556"/>
                  <a:gd name="T20" fmla="*/ 26 w 267"/>
                  <a:gd name="T21" fmla="*/ 420 h 556"/>
                  <a:gd name="T22" fmla="*/ 60 w 267"/>
                  <a:gd name="T23" fmla="*/ 339 h 556"/>
                  <a:gd name="T24" fmla="*/ 64 w 267"/>
                  <a:gd name="T25" fmla="*/ 336 h 556"/>
                  <a:gd name="T26" fmla="*/ 64 w 267"/>
                  <a:gd name="T27" fmla="*/ 97 h 556"/>
                  <a:gd name="T28" fmla="*/ 133 w 267"/>
                  <a:gd name="T29" fmla="*/ 26 h 556"/>
                  <a:gd name="T30" fmla="*/ 203 w 267"/>
                  <a:gd name="T31" fmla="*/ 97 h 556"/>
                  <a:gd name="T32" fmla="*/ 203 w 267"/>
                  <a:gd name="T33" fmla="*/ 336 h 556"/>
                  <a:gd name="T34" fmla="*/ 207 w 267"/>
                  <a:gd name="T35" fmla="*/ 339 h 556"/>
                  <a:gd name="T36" fmla="*/ 241 w 267"/>
                  <a:gd name="T37" fmla="*/ 420 h 556"/>
                  <a:gd name="T38" fmla="*/ 133 w 267"/>
                  <a:gd name="T39" fmla="*/ 53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556">
                    <a:moveTo>
                      <a:pt x="229" y="324"/>
                    </a:moveTo>
                    <a:cubicBezTo>
                      <a:pt x="229" y="97"/>
                      <a:pt x="229" y="97"/>
                      <a:pt x="229" y="97"/>
                    </a:cubicBezTo>
                    <a:cubicBezTo>
                      <a:pt x="229" y="43"/>
                      <a:pt x="186" y="0"/>
                      <a:pt x="133" y="0"/>
                    </a:cubicBezTo>
                    <a:cubicBezTo>
                      <a:pt x="81" y="0"/>
                      <a:pt x="38" y="43"/>
                      <a:pt x="38" y="97"/>
                    </a:cubicBezTo>
                    <a:cubicBezTo>
                      <a:pt x="38" y="324"/>
                      <a:pt x="38" y="324"/>
                      <a:pt x="38" y="324"/>
                    </a:cubicBezTo>
                    <a:cubicBezTo>
                      <a:pt x="15" y="349"/>
                      <a:pt x="0" y="382"/>
                      <a:pt x="0" y="420"/>
                    </a:cubicBezTo>
                    <a:cubicBezTo>
                      <a:pt x="0" y="495"/>
                      <a:pt x="60" y="556"/>
                      <a:pt x="133" y="556"/>
                    </a:cubicBezTo>
                    <a:cubicBezTo>
                      <a:pt x="207" y="556"/>
                      <a:pt x="267" y="495"/>
                      <a:pt x="267" y="420"/>
                    </a:cubicBezTo>
                    <a:cubicBezTo>
                      <a:pt x="267" y="382"/>
                      <a:pt x="252" y="349"/>
                      <a:pt x="229" y="324"/>
                    </a:cubicBezTo>
                    <a:close/>
                    <a:moveTo>
                      <a:pt x="133" y="530"/>
                    </a:moveTo>
                    <a:cubicBezTo>
                      <a:pt x="74" y="529"/>
                      <a:pt x="26" y="480"/>
                      <a:pt x="26" y="420"/>
                    </a:cubicBezTo>
                    <a:cubicBezTo>
                      <a:pt x="26" y="388"/>
                      <a:pt x="39" y="360"/>
                      <a:pt x="60" y="339"/>
                    </a:cubicBezTo>
                    <a:cubicBezTo>
                      <a:pt x="64" y="336"/>
                      <a:pt x="64" y="336"/>
                      <a:pt x="64" y="336"/>
                    </a:cubicBezTo>
                    <a:cubicBezTo>
                      <a:pt x="64" y="97"/>
                      <a:pt x="64" y="97"/>
                      <a:pt x="64" y="97"/>
                    </a:cubicBezTo>
                    <a:cubicBezTo>
                      <a:pt x="64" y="58"/>
                      <a:pt x="95" y="26"/>
                      <a:pt x="133" y="26"/>
                    </a:cubicBezTo>
                    <a:cubicBezTo>
                      <a:pt x="172" y="26"/>
                      <a:pt x="203" y="58"/>
                      <a:pt x="203" y="97"/>
                    </a:cubicBezTo>
                    <a:cubicBezTo>
                      <a:pt x="203" y="336"/>
                      <a:pt x="203" y="336"/>
                      <a:pt x="203" y="336"/>
                    </a:cubicBezTo>
                    <a:cubicBezTo>
                      <a:pt x="207" y="339"/>
                      <a:pt x="207" y="339"/>
                      <a:pt x="207" y="339"/>
                    </a:cubicBezTo>
                    <a:cubicBezTo>
                      <a:pt x="228" y="360"/>
                      <a:pt x="241" y="388"/>
                      <a:pt x="241" y="420"/>
                    </a:cubicBezTo>
                    <a:cubicBezTo>
                      <a:pt x="241" y="480"/>
                      <a:pt x="193" y="529"/>
                      <a:pt x="133" y="5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5949951" y="-368300"/>
                <a:ext cx="136525" cy="747713"/>
              </a:xfrm>
              <a:custGeom>
                <a:avLst/>
                <a:gdLst>
                  <a:gd name="T0" fmla="*/ 0 w 39"/>
                  <a:gd name="T1" fmla="*/ 34 h 215"/>
                  <a:gd name="T2" fmla="*/ 0 w 39"/>
                  <a:gd name="T3" fmla="*/ 187 h 215"/>
                  <a:gd name="T4" fmla="*/ 19 w 39"/>
                  <a:gd name="T5" fmla="*/ 215 h 215"/>
                  <a:gd name="T6" fmla="*/ 39 w 39"/>
                  <a:gd name="T7" fmla="*/ 187 h 215"/>
                  <a:gd name="T8" fmla="*/ 39 w 39"/>
                  <a:gd name="T9" fmla="*/ 34 h 215"/>
                  <a:gd name="T10" fmla="*/ 0 w 39"/>
                  <a:gd name="T11" fmla="*/ 34 h 215"/>
                </a:gdLst>
                <a:ahLst/>
                <a:cxnLst>
                  <a:cxn ang="0">
                    <a:pos x="T0" y="T1"/>
                  </a:cxn>
                  <a:cxn ang="0">
                    <a:pos x="T2" y="T3"/>
                  </a:cxn>
                  <a:cxn ang="0">
                    <a:pos x="T4" y="T5"/>
                  </a:cxn>
                  <a:cxn ang="0">
                    <a:pos x="T6" y="T7"/>
                  </a:cxn>
                  <a:cxn ang="0">
                    <a:pos x="T8" y="T9"/>
                  </a:cxn>
                  <a:cxn ang="0">
                    <a:pos x="T10" y="T11"/>
                  </a:cxn>
                </a:cxnLst>
                <a:rect l="0" t="0" r="r" b="b"/>
                <a:pathLst>
                  <a:path w="39" h="215">
                    <a:moveTo>
                      <a:pt x="0" y="34"/>
                    </a:moveTo>
                    <a:cubicBezTo>
                      <a:pt x="0" y="187"/>
                      <a:pt x="0" y="187"/>
                      <a:pt x="0" y="187"/>
                    </a:cubicBezTo>
                    <a:cubicBezTo>
                      <a:pt x="0" y="199"/>
                      <a:pt x="8" y="210"/>
                      <a:pt x="19" y="215"/>
                    </a:cubicBezTo>
                    <a:cubicBezTo>
                      <a:pt x="31" y="210"/>
                      <a:pt x="39" y="199"/>
                      <a:pt x="39" y="187"/>
                    </a:cubicBezTo>
                    <a:cubicBezTo>
                      <a:pt x="39" y="34"/>
                      <a:pt x="39" y="34"/>
                      <a:pt x="39" y="34"/>
                    </a:cubicBezTo>
                    <a:cubicBezTo>
                      <a:pt x="39" y="0"/>
                      <a:pt x="0" y="5"/>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5278438" y="-552450"/>
                <a:ext cx="263525" cy="79375"/>
              </a:xfrm>
              <a:custGeom>
                <a:avLst/>
                <a:gdLst>
                  <a:gd name="T0" fmla="*/ 65 w 76"/>
                  <a:gd name="T1" fmla="*/ 0 h 23"/>
                  <a:gd name="T2" fmla="*/ 11 w 76"/>
                  <a:gd name="T3" fmla="*/ 0 h 23"/>
                  <a:gd name="T4" fmla="*/ 0 w 76"/>
                  <a:gd name="T5" fmla="*/ 11 h 23"/>
                  <a:gd name="T6" fmla="*/ 11 w 76"/>
                  <a:gd name="T7" fmla="*/ 23 h 23"/>
                  <a:gd name="T8" fmla="*/ 65 w 76"/>
                  <a:gd name="T9" fmla="*/ 23 h 23"/>
                  <a:gd name="T10" fmla="*/ 76 w 76"/>
                  <a:gd name="T11" fmla="*/ 11 h 23"/>
                  <a:gd name="T12" fmla="*/ 65 w 7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76" h="23">
                    <a:moveTo>
                      <a:pt x="65" y="0"/>
                    </a:moveTo>
                    <a:cubicBezTo>
                      <a:pt x="11" y="0"/>
                      <a:pt x="11" y="0"/>
                      <a:pt x="11" y="0"/>
                    </a:cubicBezTo>
                    <a:cubicBezTo>
                      <a:pt x="5" y="0"/>
                      <a:pt x="0" y="5"/>
                      <a:pt x="0" y="11"/>
                    </a:cubicBezTo>
                    <a:cubicBezTo>
                      <a:pt x="0" y="18"/>
                      <a:pt x="5" y="23"/>
                      <a:pt x="11" y="23"/>
                    </a:cubicBezTo>
                    <a:cubicBezTo>
                      <a:pt x="65" y="23"/>
                      <a:pt x="65" y="23"/>
                      <a:pt x="65" y="23"/>
                    </a:cubicBezTo>
                    <a:cubicBezTo>
                      <a:pt x="71" y="23"/>
                      <a:pt x="76" y="18"/>
                      <a:pt x="76" y="11"/>
                    </a:cubicBezTo>
                    <a:cubicBezTo>
                      <a:pt x="76" y="5"/>
                      <a:pt x="71"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5038726" y="-371475"/>
                <a:ext cx="503238" cy="79375"/>
              </a:xfrm>
              <a:custGeom>
                <a:avLst/>
                <a:gdLst>
                  <a:gd name="T0" fmla="*/ 134 w 145"/>
                  <a:gd name="T1" fmla="*/ 0 h 23"/>
                  <a:gd name="T2" fmla="*/ 12 w 145"/>
                  <a:gd name="T3" fmla="*/ 0 h 23"/>
                  <a:gd name="T4" fmla="*/ 0 w 145"/>
                  <a:gd name="T5" fmla="*/ 11 h 23"/>
                  <a:gd name="T6" fmla="*/ 12 w 145"/>
                  <a:gd name="T7" fmla="*/ 23 h 23"/>
                  <a:gd name="T8" fmla="*/ 134 w 145"/>
                  <a:gd name="T9" fmla="*/ 23 h 23"/>
                  <a:gd name="T10" fmla="*/ 145 w 145"/>
                  <a:gd name="T11" fmla="*/ 11 h 23"/>
                  <a:gd name="T12" fmla="*/ 134 w 145"/>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45" h="23">
                    <a:moveTo>
                      <a:pt x="134" y="0"/>
                    </a:moveTo>
                    <a:cubicBezTo>
                      <a:pt x="12" y="0"/>
                      <a:pt x="12" y="0"/>
                      <a:pt x="12" y="0"/>
                    </a:cubicBezTo>
                    <a:cubicBezTo>
                      <a:pt x="6" y="0"/>
                      <a:pt x="0" y="5"/>
                      <a:pt x="0" y="11"/>
                    </a:cubicBezTo>
                    <a:cubicBezTo>
                      <a:pt x="0" y="18"/>
                      <a:pt x="6" y="23"/>
                      <a:pt x="12" y="23"/>
                    </a:cubicBezTo>
                    <a:cubicBezTo>
                      <a:pt x="134" y="23"/>
                      <a:pt x="134" y="23"/>
                      <a:pt x="134" y="23"/>
                    </a:cubicBezTo>
                    <a:cubicBezTo>
                      <a:pt x="140" y="23"/>
                      <a:pt x="145" y="18"/>
                      <a:pt x="145" y="11"/>
                    </a:cubicBezTo>
                    <a:cubicBezTo>
                      <a:pt x="145" y="5"/>
                      <a:pt x="140"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5173663" y="-190500"/>
                <a:ext cx="368300" cy="79375"/>
              </a:xfrm>
              <a:custGeom>
                <a:avLst/>
                <a:gdLst>
                  <a:gd name="T0" fmla="*/ 95 w 106"/>
                  <a:gd name="T1" fmla="*/ 0 h 23"/>
                  <a:gd name="T2" fmla="*/ 11 w 106"/>
                  <a:gd name="T3" fmla="*/ 0 h 23"/>
                  <a:gd name="T4" fmla="*/ 0 w 106"/>
                  <a:gd name="T5" fmla="*/ 12 h 23"/>
                  <a:gd name="T6" fmla="*/ 11 w 106"/>
                  <a:gd name="T7" fmla="*/ 23 h 23"/>
                  <a:gd name="T8" fmla="*/ 95 w 106"/>
                  <a:gd name="T9" fmla="*/ 23 h 23"/>
                  <a:gd name="T10" fmla="*/ 106 w 106"/>
                  <a:gd name="T11" fmla="*/ 12 h 23"/>
                  <a:gd name="T12" fmla="*/ 95 w 10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06" h="23">
                    <a:moveTo>
                      <a:pt x="95" y="0"/>
                    </a:moveTo>
                    <a:cubicBezTo>
                      <a:pt x="11" y="0"/>
                      <a:pt x="11" y="0"/>
                      <a:pt x="11" y="0"/>
                    </a:cubicBezTo>
                    <a:cubicBezTo>
                      <a:pt x="5" y="0"/>
                      <a:pt x="0" y="5"/>
                      <a:pt x="0" y="12"/>
                    </a:cubicBezTo>
                    <a:cubicBezTo>
                      <a:pt x="0" y="18"/>
                      <a:pt x="5" y="23"/>
                      <a:pt x="11" y="23"/>
                    </a:cubicBezTo>
                    <a:cubicBezTo>
                      <a:pt x="95" y="23"/>
                      <a:pt x="95" y="23"/>
                      <a:pt x="95" y="23"/>
                    </a:cubicBezTo>
                    <a:cubicBezTo>
                      <a:pt x="101" y="23"/>
                      <a:pt x="106" y="18"/>
                      <a:pt x="106" y="12"/>
                    </a:cubicBezTo>
                    <a:cubicBezTo>
                      <a:pt x="106" y="5"/>
                      <a:pt x="101"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3" name="Group 22"/>
          <p:cNvGrpSpPr/>
          <p:nvPr/>
        </p:nvGrpSpPr>
        <p:grpSpPr>
          <a:xfrm>
            <a:off x="5104078" y="3517346"/>
            <a:ext cx="580975" cy="580975"/>
            <a:chOff x="4608702" y="3285460"/>
            <a:chExt cx="850605" cy="850605"/>
          </a:xfrm>
          <a:solidFill>
            <a:schemeClr val="bg1"/>
          </a:solidFill>
        </p:grpSpPr>
        <p:sp>
          <p:nvSpPr>
            <p:cNvPr id="24" name="Oval 23"/>
            <p:cNvSpPr/>
            <p:nvPr/>
          </p:nvSpPr>
          <p:spPr>
            <a:xfrm>
              <a:off x="4608702" y="3285460"/>
              <a:ext cx="850605" cy="850605"/>
            </a:xfrm>
            <a:prstGeom prst="ellipse">
              <a:avLst/>
            </a:prstGeom>
            <a:solidFill>
              <a:srgbClr val="51A4C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4876670" y="3448538"/>
              <a:ext cx="314668" cy="524449"/>
              <a:chOff x="7843838" y="-1004887"/>
              <a:chExt cx="1314450" cy="2190750"/>
            </a:xfrm>
            <a:grpFill/>
          </p:grpSpPr>
          <p:sp>
            <p:nvSpPr>
              <p:cNvPr id="26" name="Freeform 6"/>
              <p:cNvSpPr>
                <a:spLocks noEditPoints="1"/>
              </p:cNvSpPr>
              <p:nvPr/>
            </p:nvSpPr>
            <p:spPr bwMode="auto">
              <a:xfrm>
                <a:off x="7843838" y="-1004887"/>
                <a:ext cx="1314450" cy="1901825"/>
              </a:xfrm>
              <a:custGeom>
                <a:avLst/>
                <a:gdLst>
                  <a:gd name="T0" fmla="*/ 180 w 379"/>
                  <a:gd name="T1" fmla="*/ 0 h 547"/>
                  <a:gd name="T2" fmla="*/ 0 w 379"/>
                  <a:gd name="T3" fmla="*/ 93 h 547"/>
                  <a:gd name="T4" fmla="*/ 0 w 379"/>
                  <a:gd name="T5" fmla="*/ 453 h 547"/>
                  <a:gd name="T6" fmla="*/ 202 w 379"/>
                  <a:gd name="T7" fmla="*/ 547 h 547"/>
                  <a:gd name="T8" fmla="*/ 379 w 379"/>
                  <a:gd name="T9" fmla="*/ 453 h 547"/>
                  <a:gd name="T10" fmla="*/ 379 w 379"/>
                  <a:gd name="T11" fmla="*/ 93 h 547"/>
                  <a:gd name="T12" fmla="*/ 180 w 379"/>
                  <a:gd name="T13" fmla="*/ 0 h 547"/>
                  <a:gd name="T14" fmla="*/ 352 w 379"/>
                  <a:gd name="T15" fmla="*/ 453 h 547"/>
                  <a:gd name="T16" fmla="*/ 202 w 379"/>
                  <a:gd name="T17" fmla="*/ 519 h 547"/>
                  <a:gd name="T18" fmla="*/ 28 w 379"/>
                  <a:gd name="T19" fmla="*/ 453 h 547"/>
                  <a:gd name="T20" fmla="*/ 28 w 379"/>
                  <a:gd name="T21" fmla="*/ 93 h 547"/>
                  <a:gd name="T22" fmla="*/ 180 w 379"/>
                  <a:gd name="T23" fmla="*/ 27 h 547"/>
                  <a:gd name="T24" fmla="*/ 352 w 379"/>
                  <a:gd name="T25" fmla="*/ 93 h 547"/>
                  <a:gd name="T26" fmla="*/ 352 w 379"/>
                  <a:gd name="T27" fmla="*/ 45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547">
                    <a:moveTo>
                      <a:pt x="180" y="0"/>
                    </a:moveTo>
                    <a:cubicBezTo>
                      <a:pt x="106" y="0"/>
                      <a:pt x="0" y="33"/>
                      <a:pt x="0" y="93"/>
                    </a:cubicBezTo>
                    <a:cubicBezTo>
                      <a:pt x="0" y="453"/>
                      <a:pt x="0" y="453"/>
                      <a:pt x="0" y="453"/>
                    </a:cubicBezTo>
                    <a:cubicBezTo>
                      <a:pt x="0" y="515"/>
                      <a:pt x="102" y="547"/>
                      <a:pt x="202" y="547"/>
                    </a:cubicBezTo>
                    <a:cubicBezTo>
                      <a:pt x="266" y="547"/>
                      <a:pt x="379" y="516"/>
                      <a:pt x="379" y="453"/>
                    </a:cubicBezTo>
                    <a:cubicBezTo>
                      <a:pt x="379" y="93"/>
                      <a:pt x="379" y="93"/>
                      <a:pt x="379" y="93"/>
                    </a:cubicBezTo>
                    <a:cubicBezTo>
                      <a:pt x="379" y="32"/>
                      <a:pt x="277" y="0"/>
                      <a:pt x="180" y="0"/>
                    </a:cubicBezTo>
                    <a:close/>
                    <a:moveTo>
                      <a:pt x="352" y="453"/>
                    </a:moveTo>
                    <a:cubicBezTo>
                      <a:pt x="352" y="487"/>
                      <a:pt x="267" y="519"/>
                      <a:pt x="202" y="519"/>
                    </a:cubicBezTo>
                    <a:cubicBezTo>
                      <a:pt x="107" y="519"/>
                      <a:pt x="28" y="489"/>
                      <a:pt x="28" y="453"/>
                    </a:cubicBezTo>
                    <a:cubicBezTo>
                      <a:pt x="28" y="93"/>
                      <a:pt x="28" y="93"/>
                      <a:pt x="28" y="93"/>
                    </a:cubicBezTo>
                    <a:cubicBezTo>
                      <a:pt x="28" y="58"/>
                      <a:pt x="113" y="27"/>
                      <a:pt x="180" y="27"/>
                    </a:cubicBezTo>
                    <a:cubicBezTo>
                      <a:pt x="271" y="27"/>
                      <a:pt x="352" y="58"/>
                      <a:pt x="352" y="93"/>
                    </a:cubicBezTo>
                    <a:lnTo>
                      <a:pt x="352" y="4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noEditPoints="1"/>
              </p:cNvSpPr>
              <p:nvPr/>
            </p:nvSpPr>
            <p:spPr bwMode="auto">
              <a:xfrm>
                <a:off x="8172451" y="-444500"/>
                <a:ext cx="655638" cy="782638"/>
              </a:xfrm>
              <a:custGeom>
                <a:avLst/>
                <a:gdLst>
                  <a:gd name="T0" fmla="*/ 148 w 189"/>
                  <a:gd name="T1" fmla="*/ 48 h 225"/>
                  <a:gd name="T2" fmla="*/ 132 w 189"/>
                  <a:gd name="T3" fmla="*/ 42 h 225"/>
                  <a:gd name="T4" fmla="*/ 128 w 189"/>
                  <a:gd name="T5" fmla="*/ 42 h 225"/>
                  <a:gd name="T6" fmla="*/ 114 w 189"/>
                  <a:gd name="T7" fmla="*/ 24 h 225"/>
                  <a:gd name="T8" fmla="*/ 109 w 189"/>
                  <a:gd name="T9" fmla="*/ 18 h 225"/>
                  <a:gd name="T10" fmla="*/ 83 w 189"/>
                  <a:gd name="T11" fmla="*/ 0 h 225"/>
                  <a:gd name="T12" fmla="*/ 78 w 189"/>
                  <a:gd name="T13" fmla="*/ 0 h 225"/>
                  <a:gd name="T14" fmla="*/ 56 w 189"/>
                  <a:gd name="T15" fmla="*/ 30 h 225"/>
                  <a:gd name="T16" fmla="*/ 53 w 189"/>
                  <a:gd name="T17" fmla="*/ 57 h 225"/>
                  <a:gd name="T18" fmla="*/ 51 w 189"/>
                  <a:gd name="T19" fmla="*/ 57 h 225"/>
                  <a:gd name="T20" fmla="*/ 45 w 189"/>
                  <a:gd name="T21" fmla="*/ 58 h 225"/>
                  <a:gd name="T22" fmla="*/ 23 w 189"/>
                  <a:gd name="T23" fmla="*/ 83 h 225"/>
                  <a:gd name="T24" fmla="*/ 17 w 189"/>
                  <a:gd name="T25" fmla="*/ 99 h 225"/>
                  <a:gd name="T26" fmla="*/ 7 w 189"/>
                  <a:gd name="T27" fmla="*/ 127 h 225"/>
                  <a:gd name="T28" fmla="*/ 48 w 189"/>
                  <a:gd name="T29" fmla="*/ 214 h 225"/>
                  <a:gd name="T30" fmla="*/ 52 w 189"/>
                  <a:gd name="T31" fmla="*/ 216 h 225"/>
                  <a:gd name="T32" fmla="*/ 97 w 189"/>
                  <a:gd name="T33" fmla="*/ 225 h 225"/>
                  <a:gd name="T34" fmla="*/ 114 w 189"/>
                  <a:gd name="T35" fmla="*/ 224 h 225"/>
                  <a:gd name="T36" fmla="*/ 118 w 189"/>
                  <a:gd name="T37" fmla="*/ 223 h 225"/>
                  <a:gd name="T38" fmla="*/ 124 w 189"/>
                  <a:gd name="T39" fmla="*/ 222 h 225"/>
                  <a:gd name="T40" fmla="*/ 182 w 189"/>
                  <a:gd name="T41" fmla="*/ 160 h 225"/>
                  <a:gd name="T42" fmla="*/ 174 w 189"/>
                  <a:gd name="T43" fmla="*/ 92 h 225"/>
                  <a:gd name="T44" fmla="*/ 148 w 189"/>
                  <a:gd name="T45" fmla="*/ 48 h 225"/>
                  <a:gd name="T46" fmla="*/ 116 w 189"/>
                  <a:gd name="T47" fmla="*/ 196 h 225"/>
                  <a:gd name="T48" fmla="*/ 97 w 189"/>
                  <a:gd name="T49" fmla="*/ 197 h 225"/>
                  <a:gd name="T50" fmla="*/ 61 w 189"/>
                  <a:gd name="T51" fmla="*/ 189 h 225"/>
                  <a:gd name="T52" fmla="*/ 34 w 189"/>
                  <a:gd name="T53" fmla="*/ 132 h 225"/>
                  <a:gd name="T54" fmla="*/ 51 w 189"/>
                  <a:gd name="T55" fmla="*/ 85 h 225"/>
                  <a:gd name="T56" fmla="*/ 62 w 189"/>
                  <a:gd name="T57" fmla="*/ 116 h 225"/>
                  <a:gd name="T58" fmla="*/ 83 w 189"/>
                  <a:gd name="T59" fmla="*/ 27 h 225"/>
                  <a:gd name="T60" fmla="*/ 122 w 189"/>
                  <a:gd name="T61" fmla="*/ 96 h 225"/>
                  <a:gd name="T62" fmla="*/ 132 w 189"/>
                  <a:gd name="T63" fmla="*/ 70 h 225"/>
                  <a:gd name="T64" fmla="*/ 116 w 189"/>
                  <a:gd name="T65" fmla="*/ 1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225">
                    <a:moveTo>
                      <a:pt x="148" y="48"/>
                    </a:moveTo>
                    <a:cubicBezTo>
                      <a:pt x="143" y="44"/>
                      <a:pt x="138" y="42"/>
                      <a:pt x="132" y="42"/>
                    </a:cubicBezTo>
                    <a:cubicBezTo>
                      <a:pt x="131" y="42"/>
                      <a:pt x="129" y="42"/>
                      <a:pt x="128" y="42"/>
                    </a:cubicBezTo>
                    <a:cubicBezTo>
                      <a:pt x="123" y="34"/>
                      <a:pt x="118" y="29"/>
                      <a:pt x="114" y="24"/>
                    </a:cubicBezTo>
                    <a:cubicBezTo>
                      <a:pt x="113" y="22"/>
                      <a:pt x="110" y="19"/>
                      <a:pt x="109" y="18"/>
                    </a:cubicBezTo>
                    <a:cubicBezTo>
                      <a:pt x="105" y="7"/>
                      <a:pt x="95" y="0"/>
                      <a:pt x="83" y="0"/>
                    </a:cubicBezTo>
                    <a:cubicBezTo>
                      <a:pt x="82" y="0"/>
                      <a:pt x="80" y="0"/>
                      <a:pt x="78" y="0"/>
                    </a:cubicBezTo>
                    <a:cubicBezTo>
                      <a:pt x="64" y="3"/>
                      <a:pt x="54" y="16"/>
                      <a:pt x="56" y="30"/>
                    </a:cubicBezTo>
                    <a:cubicBezTo>
                      <a:pt x="56" y="35"/>
                      <a:pt x="55" y="46"/>
                      <a:pt x="53" y="57"/>
                    </a:cubicBezTo>
                    <a:cubicBezTo>
                      <a:pt x="52" y="57"/>
                      <a:pt x="52" y="57"/>
                      <a:pt x="51" y="57"/>
                    </a:cubicBezTo>
                    <a:cubicBezTo>
                      <a:pt x="49" y="57"/>
                      <a:pt x="47" y="58"/>
                      <a:pt x="45" y="58"/>
                    </a:cubicBezTo>
                    <a:cubicBezTo>
                      <a:pt x="33" y="61"/>
                      <a:pt x="24" y="71"/>
                      <a:pt x="23" y="83"/>
                    </a:cubicBezTo>
                    <a:cubicBezTo>
                      <a:pt x="23" y="87"/>
                      <a:pt x="20" y="93"/>
                      <a:pt x="17" y="99"/>
                    </a:cubicBezTo>
                    <a:cubicBezTo>
                      <a:pt x="14" y="107"/>
                      <a:pt x="9" y="116"/>
                      <a:pt x="7" y="127"/>
                    </a:cubicBezTo>
                    <a:cubicBezTo>
                      <a:pt x="0" y="162"/>
                      <a:pt x="17" y="197"/>
                      <a:pt x="48" y="214"/>
                    </a:cubicBezTo>
                    <a:cubicBezTo>
                      <a:pt x="49" y="215"/>
                      <a:pt x="50" y="215"/>
                      <a:pt x="52" y="216"/>
                    </a:cubicBezTo>
                    <a:cubicBezTo>
                      <a:pt x="69" y="222"/>
                      <a:pt x="83" y="225"/>
                      <a:pt x="97" y="225"/>
                    </a:cubicBezTo>
                    <a:cubicBezTo>
                      <a:pt x="103" y="225"/>
                      <a:pt x="109" y="224"/>
                      <a:pt x="114" y="224"/>
                    </a:cubicBezTo>
                    <a:cubicBezTo>
                      <a:pt x="118" y="223"/>
                      <a:pt x="118" y="223"/>
                      <a:pt x="118" y="223"/>
                    </a:cubicBezTo>
                    <a:cubicBezTo>
                      <a:pt x="120" y="223"/>
                      <a:pt x="122" y="223"/>
                      <a:pt x="124" y="222"/>
                    </a:cubicBezTo>
                    <a:cubicBezTo>
                      <a:pt x="156" y="213"/>
                      <a:pt x="176" y="191"/>
                      <a:pt x="182" y="160"/>
                    </a:cubicBezTo>
                    <a:cubicBezTo>
                      <a:pt x="187" y="135"/>
                      <a:pt x="181" y="109"/>
                      <a:pt x="174" y="92"/>
                    </a:cubicBezTo>
                    <a:cubicBezTo>
                      <a:pt x="172" y="84"/>
                      <a:pt x="161" y="58"/>
                      <a:pt x="148" y="48"/>
                    </a:cubicBezTo>
                    <a:close/>
                    <a:moveTo>
                      <a:pt x="116" y="196"/>
                    </a:moveTo>
                    <a:cubicBezTo>
                      <a:pt x="109" y="196"/>
                      <a:pt x="103" y="197"/>
                      <a:pt x="97" y="197"/>
                    </a:cubicBezTo>
                    <a:cubicBezTo>
                      <a:pt x="87" y="197"/>
                      <a:pt x="77" y="195"/>
                      <a:pt x="61" y="189"/>
                    </a:cubicBezTo>
                    <a:cubicBezTo>
                      <a:pt x="40" y="178"/>
                      <a:pt x="30" y="155"/>
                      <a:pt x="34" y="132"/>
                    </a:cubicBezTo>
                    <a:cubicBezTo>
                      <a:pt x="38" y="116"/>
                      <a:pt x="50" y="102"/>
                      <a:pt x="51" y="85"/>
                    </a:cubicBezTo>
                    <a:cubicBezTo>
                      <a:pt x="56" y="94"/>
                      <a:pt x="62" y="106"/>
                      <a:pt x="62" y="116"/>
                    </a:cubicBezTo>
                    <a:cubicBezTo>
                      <a:pt x="77" y="97"/>
                      <a:pt x="85" y="45"/>
                      <a:pt x="83" y="27"/>
                    </a:cubicBezTo>
                    <a:cubicBezTo>
                      <a:pt x="87" y="40"/>
                      <a:pt x="112" y="54"/>
                      <a:pt x="122" y="96"/>
                    </a:cubicBezTo>
                    <a:cubicBezTo>
                      <a:pt x="129" y="90"/>
                      <a:pt x="135" y="77"/>
                      <a:pt x="132" y="70"/>
                    </a:cubicBezTo>
                    <a:cubicBezTo>
                      <a:pt x="142" y="77"/>
                      <a:pt x="189" y="175"/>
                      <a:pt x="116"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p:cNvSpPr>
              <p:nvPr/>
            </p:nvSpPr>
            <p:spPr bwMode="auto">
              <a:xfrm>
                <a:off x="8172451" y="925513"/>
                <a:ext cx="655638" cy="260350"/>
              </a:xfrm>
              <a:custGeom>
                <a:avLst/>
                <a:gdLst>
                  <a:gd name="T0" fmla="*/ 99 w 189"/>
                  <a:gd name="T1" fmla="*/ 27 h 75"/>
                  <a:gd name="T2" fmla="*/ 0 w 189"/>
                  <a:gd name="T3" fmla="*/ 27 h 75"/>
                  <a:gd name="T4" fmla="*/ 95 w 189"/>
                  <a:gd name="T5" fmla="*/ 75 h 75"/>
                  <a:gd name="T6" fmla="*/ 189 w 189"/>
                  <a:gd name="T7" fmla="*/ 27 h 75"/>
                  <a:gd name="T8" fmla="*/ 99 w 189"/>
                  <a:gd name="T9" fmla="*/ 27 h 75"/>
                </a:gdLst>
                <a:ahLst/>
                <a:cxnLst>
                  <a:cxn ang="0">
                    <a:pos x="T0" y="T1"/>
                  </a:cxn>
                  <a:cxn ang="0">
                    <a:pos x="T2" y="T3"/>
                  </a:cxn>
                  <a:cxn ang="0">
                    <a:pos x="T4" y="T5"/>
                  </a:cxn>
                  <a:cxn ang="0">
                    <a:pos x="T6" y="T7"/>
                  </a:cxn>
                  <a:cxn ang="0">
                    <a:pos x="T8" y="T9"/>
                  </a:cxn>
                </a:cxnLst>
                <a:rect l="0" t="0" r="r" b="b"/>
                <a:pathLst>
                  <a:path w="189" h="75">
                    <a:moveTo>
                      <a:pt x="99" y="27"/>
                    </a:moveTo>
                    <a:cubicBezTo>
                      <a:pt x="51" y="27"/>
                      <a:pt x="0" y="0"/>
                      <a:pt x="0" y="27"/>
                    </a:cubicBezTo>
                    <a:cubicBezTo>
                      <a:pt x="0" y="53"/>
                      <a:pt x="43" y="75"/>
                      <a:pt x="95" y="75"/>
                    </a:cubicBezTo>
                    <a:cubicBezTo>
                      <a:pt x="147" y="75"/>
                      <a:pt x="189" y="53"/>
                      <a:pt x="189" y="27"/>
                    </a:cubicBezTo>
                    <a:cubicBezTo>
                      <a:pt x="189" y="0"/>
                      <a:pt x="146" y="27"/>
                      <a:pt x="9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9" name="Group 28"/>
          <p:cNvGrpSpPr/>
          <p:nvPr/>
        </p:nvGrpSpPr>
        <p:grpSpPr>
          <a:xfrm>
            <a:off x="5775424" y="4115122"/>
            <a:ext cx="580975" cy="580975"/>
            <a:chOff x="3566711" y="4146698"/>
            <a:chExt cx="850605" cy="850605"/>
          </a:xfrm>
          <a:solidFill>
            <a:schemeClr val="bg1"/>
          </a:solidFill>
        </p:grpSpPr>
        <p:sp>
          <p:nvSpPr>
            <p:cNvPr id="30" name="Oval 29"/>
            <p:cNvSpPr/>
            <p:nvPr/>
          </p:nvSpPr>
          <p:spPr>
            <a:xfrm>
              <a:off x="3566711" y="4146698"/>
              <a:ext cx="850605" cy="85060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3861938" y="4334133"/>
              <a:ext cx="260151" cy="475735"/>
              <a:chOff x="6596063" y="-955675"/>
              <a:chExt cx="1195388" cy="2185988"/>
            </a:xfrm>
            <a:grpFill/>
          </p:grpSpPr>
          <p:sp>
            <p:nvSpPr>
              <p:cNvPr id="32" name="Freeform 11"/>
              <p:cNvSpPr>
                <a:spLocks noEditPoints="1"/>
              </p:cNvSpPr>
              <p:nvPr/>
            </p:nvSpPr>
            <p:spPr bwMode="auto">
              <a:xfrm>
                <a:off x="6596063" y="-955675"/>
                <a:ext cx="1195388" cy="1890713"/>
              </a:xfrm>
              <a:custGeom>
                <a:avLst/>
                <a:gdLst>
                  <a:gd name="T0" fmla="*/ 274 w 345"/>
                  <a:gd name="T1" fmla="*/ 544 h 544"/>
                  <a:gd name="T2" fmla="*/ 71 w 345"/>
                  <a:gd name="T3" fmla="*/ 544 h 544"/>
                  <a:gd name="T4" fmla="*/ 0 w 345"/>
                  <a:gd name="T5" fmla="*/ 473 h 544"/>
                  <a:gd name="T6" fmla="*/ 0 w 345"/>
                  <a:gd name="T7" fmla="*/ 71 h 544"/>
                  <a:gd name="T8" fmla="*/ 71 w 345"/>
                  <a:gd name="T9" fmla="*/ 0 h 544"/>
                  <a:gd name="T10" fmla="*/ 274 w 345"/>
                  <a:gd name="T11" fmla="*/ 0 h 544"/>
                  <a:gd name="T12" fmla="*/ 345 w 345"/>
                  <a:gd name="T13" fmla="*/ 71 h 544"/>
                  <a:gd name="T14" fmla="*/ 345 w 345"/>
                  <a:gd name="T15" fmla="*/ 473 h 544"/>
                  <a:gd name="T16" fmla="*/ 274 w 345"/>
                  <a:gd name="T17" fmla="*/ 544 h 544"/>
                  <a:gd name="T18" fmla="*/ 71 w 345"/>
                  <a:gd name="T19" fmla="*/ 30 h 544"/>
                  <a:gd name="T20" fmla="*/ 31 w 345"/>
                  <a:gd name="T21" fmla="*/ 71 h 544"/>
                  <a:gd name="T22" fmla="*/ 31 w 345"/>
                  <a:gd name="T23" fmla="*/ 473 h 544"/>
                  <a:gd name="T24" fmla="*/ 71 w 345"/>
                  <a:gd name="T25" fmla="*/ 514 h 544"/>
                  <a:gd name="T26" fmla="*/ 274 w 345"/>
                  <a:gd name="T27" fmla="*/ 514 h 544"/>
                  <a:gd name="T28" fmla="*/ 314 w 345"/>
                  <a:gd name="T29" fmla="*/ 473 h 544"/>
                  <a:gd name="T30" fmla="*/ 314 w 345"/>
                  <a:gd name="T31" fmla="*/ 71 h 544"/>
                  <a:gd name="T32" fmla="*/ 274 w 345"/>
                  <a:gd name="T33" fmla="*/ 30 h 544"/>
                  <a:gd name="T34" fmla="*/ 71 w 345"/>
                  <a:gd name="T35" fmla="*/ 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544">
                    <a:moveTo>
                      <a:pt x="274" y="544"/>
                    </a:moveTo>
                    <a:cubicBezTo>
                      <a:pt x="71" y="544"/>
                      <a:pt x="71" y="544"/>
                      <a:pt x="71" y="544"/>
                    </a:cubicBezTo>
                    <a:cubicBezTo>
                      <a:pt x="32" y="544"/>
                      <a:pt x="0" y="513"/>
                      <a:pt x="0" y="473"/>
                    </a:cubicBezTo>
                    <a:cubicBezTo>
                      <a:pt x="0" y="71"/>
                      <a:pt x="0" y="71"/>
                      <a:pt x="0" y="71"/>
                    </a:cubicBezTo>
                    <a:cubicBezTo>
                      <a:pt x="0" y="32"/>
                      <a:pt x="32" y="0"/>
                      <a:pt x="71" y="0"/>
                    </a:cubicBezTo>
                    <a:cubicBezTo>
                      <a:pt x="274" y="0"/>
                      <a:pt x="274" y="0"/>
                      <a:pt x="274" y="0"/>
                    </a:cubicBezTo>
                    <a:cubicBezTo>
                      <a:pt x="313" y="0"/>
                      <a:pt x="345" y="32"/>
                      <a:pt x="345" y="71"/>
                    </a:cubicBezTo>
                    <a:cubicBezTo>
                      <a:pt x="345" y="473"/>
                      <a:pt x="345" y="473"/>
                      <a:pt x="345" y="473"/>
                    </a:cubicBezTo>
                    <a:cubicBezTo>
                      <a:pt x="345" y="513"/>
                      <a:pt x="313" y="544"/>
                      <a:pt x="274" y="544"/>
                    </a:cubicBezTo>
                    <a:close/>
                    <a:moveTo>
                      <a:pt x="71" y="30"/>
                    </a:moveTo>
                    <a:cubicBezTo>
                      <a:pt x="49" y="30"/>
                      <a:pt x="31" y="49"/>
                      <a:pt x="31" y="71"/>
                    </a:cubicBezTo>
                    <a:cubicBezTo>
                      <a:pt x="31" y="473"/>
                      <a:pt x="31" y="473"/>
                      <a:pt x="31" y="473"/>
                    </a:cubicBezTo>
                    <a:cubicBezTo>
                      <a:pt x="31" y="496"/>
                      <a:pt x="49" y="514"/>
                      <a:pt x="71" y="514"/>
                    </a:cubicBezTo>
                    <a:cubicBezTo>
                      <a:pt x="274" y="514"/>
                      <a:pt x="274" y="514"/>
                      <a:pt x="274" y="514"/>
                    </a:cubicBezTo>
                    <a:cubicBezTo>
                      <a:pt x="296" y="514"/>
                      <a:pt x="314" y="496"/>
                      <a:pt x="314" y="473"/>
                    </a:cubicBezTo>
                    <a:cubicBezTo>
                      <a:pt x="314" y="71"/>
                      <a:pt x="314" y="71"/>
                      <a:pt x="314" y="71"/>
                    </a:cubicBezTo>
                    <a:cubicBezTo>
                      <a:pt x="314" y="49"/>
                      <a:pt x="296" y="30"/>
                      <a:pt x="274" y="30"/>
                    </a:cubicBezTo>
                    <a:lnTo>
                      <a:pt x="71" y="30"/>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p:cNvSpPr>
                <a:spLocks noEditPoints="1"/>
              </p:cNvSpPr>
              <p:nvPr/>
            </p:nvSpPr>
            <p:spPr bwMode="auto">
              <a:xfrm>
                <a:off x="6786563" y="-225425"/>
                <a:ext cx="430213" cy="434975"/>
              </a:xfrm>
              <a:custGeom>
                <a:avLst/>
                <a:gdLst>
                  <a:gd name="T0" fmla="*/ 62 w 124"/>
                  <a:gd name="T1" fmla="*/ 0 h 125"/>
                  <a:gd name="T2" fmla="*/ 0 w 124"/>
                  <a:gd name="T3" fmla="*/ 62 h 125"/>
                  <a:gd name="T4" fmla="*/ 62 w 124"/>
                  <a:gd name="T5" fmla="*/ 125 h 125"/>
                  <a:gd name="T6" fmla="*/ 124 w 124"/>
                  <a:gd name="T7" fmla="*/ 62 h 125"/>
                  <a:gd name="T8" fmla="*/ 62 w 124"/>
                  <a:gd name="T9" fmla="*/ 0 h 125"/>
                  <a:gd name="T10" fmla="*/ 62 w 124"/>
                  <a:gd name="T11" fmla="*/ 93 h 125"/>
                  <a:gd name="T12" fmla="*/ 31 w 124"/>
                  <a:gd name="T13" fmla="*/ 62 h 125"/>
                  <a:gd name="T14" fmla="*/ 62 w 124"/>
                  <a:gd name="T15" fmla="*/ 31 h 125"/>
                  <a:gd name="T16" fmla="*/ 93 w 124"/>
                  <a:gd name="T17" fmla="*/ 62 h 125"/>
                  <a:gd name="T18" fmla="*/ 62 w 124"/>
                  <a:gd name="T19"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5">
                    <a:moveTo>
                      <a:pt x="62" y="0"/>
                    </a:moveTo>
                    <a:cubicBezTo>
                      <a:pt x="28" y="0"/>
                      <a:pt x="0" y="28"/>
                      <a:pt x="0" y="62"/>
                    </a:cubicBezTo>
                    <a:cubicBezTo>
                      <a:pt x="0" y="97"/>
                      <a:pt x="28" y="125"/>
                      <a:pt x="62" y="125"/>
                    </a:cubicBezTo>
                    <a:cubicBezTo>
                      <a:pt x="96" y="125"/>
                      <a:pt x="124" y="97"/>
                      <a:pt x="124" y="62"/>
                    </a:cubicBezTo>
                    <a:cubicBezTo>
                      <a:pt x="124" y="28"/>
                      <a:pt x="96" y="0"/>
                      <a:pt x="62" y="0"/>
                    </a:cubicBezTo>
                    <a:close/>
                    <a:moveTo>
                      <a:pt x="62" y="93"/>
                    </a:moveTo>
                    <a:cubicBezTo>
                      <a:pt x="45" y="93"/>
                      <a:pt x="31" y="79"/>
                      <a:pt x="31" y="62"/>
                    </a:cubicBezTo>
                    <a:cubicBezTo>
                      <a:pt x="31" y="45"/>
                      <a:pt x="45" y="31"/>
                      <a:pt x="62" y="31"/>
                    </a:cubicBezTo>
                    <a:cubicBezTo>
                      <a:pt x="79" y="31"/>
                      <a:pt x="93" y="45"/>
                      <a:pt x="93" y="62"/>
                    </a:cubicBezTo>
                    <a:cubicBezTo>
                      <a:pt x="93" y="79"/>
                      <a:pt x="79" y="93"/>
                      <a:pt x="62" y="93"/>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p:cNvSpPr>
                <a:spLocks/>
              </p:cNvSpPr>
              <p:nvPr/>
            </p:nvSpPr>
            <p:spPr bwMode="auto">
              <a:xfrm>
                <a:off x="6605588" y="1066800"/>
                <a:ext cx="1185863" cy="163513"/>
              </a:xfrm>
              <a:custGeom>
                <a:avLst/>
                <a:gdLst>
                  <a:gd name="T0" fmla="*/ 23 w 342"/>
                  <a:gd name="T1" fmla="*/ 0 h 47"/>
                  <a:gd name="T2" fmla="*/ 319 w 342"/>
                  <a:gd name="T3" fmla="*/ 0 h 47"/>
                  <a:gd name="T4" fmla="*/ 342 w 342"/>
                  <a:gd name="T5" fmla="*/ 23 h 47"/>
                  <a:gd name="T6" fmla="*/ 319 w 342"/>
                  <a:gd name="T7" fmla="*/ 47 h 47"/>
                  <a:gd name="T8" fmla="*/ 23 w 342"/>
                  <a:gd name="T9" fmla="*/ 47 h 47"/>
                  <a:gd name="T10" fmla="*/ 0 w 342"/>
                  <a:gd name="T11" fmla="*/ 23 h 47"/>
                  <a:gd name="T12" fmla="*/ 23 w 342"/>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42" h="47">
                    <a:moveTo>
                      <a:pt x="23" y="0"/>
                    </a:moveTo>
                    <a:cubicBezTo>
                      <a:pt x="319" y="0"/>
                      <a:pt x="319" y="0"/>
                      <a:pt x="319" y="0"/>
                    </a:cubicBezTo>
                    <a:cubicBezTo>
                      <a:pt x="332" y="0"/>
                      <a:pt x="342" y="11"/>
                      <a:pt x="342" y="23"/>
                    </a:cubicBezTo>
                    <a:cubicBezTo>
                      <a:pt x="342" y="36"/>
                      <a:pt x="332" y="47"/>
                      <a:pt x="319" y="47"/>
                    </a:cubicBezTo>
                    <a:cubicBezTo>
                      <a:pt x="23" y="47"/>
                      <a:pt x="23" y="47"/>
                      <a:pt x="23" y="47"/>
                    </a:cubicBezTo>
                    <a:cubicBezTo>
                      <a:pt x="11" y="47"/>
                      <a:pt x="0" y="36"/>
                      <a:pt x="0" y="23"/>
                    </a:cubicBezTo>
                    <a:cubicBezTo>
                      <a:pt x="0" y="11"/>
                      <a:pt x="11" y="0"/>
                      <a:pt x="23"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5" name="Group 34"/>
          <p:cNvGrpSpPr/>
          <p:nvPr/>
        </p:nvGrpSpPr>
        <p:grpSpPr>
          <a:xfrm>
            <a:off x="4729080" y="1740822"/>
            <a:ext cx="580975" cy="580975"/>
            <a:chOff x="6639520" y="3285460"/>
            <a:chExt cx="850605" cy="850605"/>
          </a:xfrm>
          <a:solidFill>
            <a:schemeClr val="bg1"/>
          </a:solidFill>
        </p:grpSpPr>
        <p:sp>
          <p:nvSpPr>
            <p:cNvPr id="36" name="Oval 35"/>
            <p:cNvSpPr/>
            <p:nvPr/>
          </p:nvSpPr>
          <p:spPr>
            <a:xfrm>
              <a:off x="6639520" y="3285460"/>
              <a:ext cx="850605" cy="85060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5"/>
            <p:cNvSpPr>
              <a:spLocks noEditPoints="1"/>
            </p:cNvSpPr>
            <p:nvPr/>
          </p:nvSpPr>
          <p:spPr bwMode="auto">
            <a:xfrm>
              <a:off x="6889246" y="3431626"/>
              <a:ext cx="351152" cy="558272"/>
            </a:xfrm>
            <a:custGeom>
              <a:avLst/>
              <a:gdLst>
                <a:gd name="T0" fmla="*/ 211 w 423"/>
                <a:gd name="T1" fmla="*/ 0 h 671"/>
                <a:gd name="T2" fmla="*/ 29 w 423"/>
                <a:gd name="T3" fmla="*/ 315 h 671"/>
                <a:gd name="T4" fmla="*/ 112 w 423"/>
                <a:gd name="T5" fmla="*/ 468 h 671"/>
                <a:gd name="T6" fmla="*/ 131 w 423"/>
                <a:gd name="T7" fmla="*/ 491 h 671"/>
                <a:gd name="T8" fmla="*/ 127 w 423"/>
                <a:gd name="T9" fmla="*/ 546 h 671"/>
                <a:gd name="T10" fmla="*/ 137 w 423"/>
                <a:gd name="T11" fmla="*/ 605 h 671"/>
                <a:gd name="T12" fmla="*/ 284 w 423"/>
                <a:gd name="T13" fmla="*/ 605 h 671"/>
                <a:gd name="T14" fmla="*/ 295 w 423"/>
                <a:gd name="T15" fmla="*/ 546 h 671"/>
                <a:gd name="T16" fmla="*/ 292 w 423"/>
                <a:gd name="T17" fmla="*/ 491 h 671"/>
                <a:gd name="T18" fmla="*/ 311 w 423"/>
                <a:gd name="T19" fmla="*/ 468 h 671"/>
                <a:gd name="T20" fmla="*/ 394 w 423"/>
                <a:gd name="T21" fmla="*/ 315 h 671"/>
                <a:gd name="T22" fmla="*/ 211 w 423"/>
                <a:gd name="T23" fmla="*/ 650 h 671"/>
                <a:gd name="T24" fmla="*/ 267 w 423"/>
                <a:gd name="T25" fmla="*/ 604 h 671"/>
                <a:gd name="T26" fmla="*/ 267 w 423"/>
                <a:gd name="T27" fmla="*/ 582 h 671"/>
                <a:gd name="T28" fmla="*/ 137 w 423"/>
                <a:gd name="T29" fmla="*/ 572 h 671"/>
                <a:gd name="T30" fmla="*/ 267 w 423"/>
                <a:gd name="T31" fmla="*/ 559 h 671"/>
                <a:gd name="T32" fmla="*/ 267 w 423"/>
                <a:gd name="T33" fmla="*/ 582 h 671"/>
                <a:gd name="T34" fmla="*/ 156 w 423"/>
                <a:gd name="T35" fmla="*/ 537 h 671"/>
                <a:gd name="T36" fmla="*/ 156 w 423"/>
                <a:gd name="T37" fmla="*/ 514 h 671"/>
                <a:gd name="T38" fmla="*/ 285 w 423"/>
                <a:gd name="T39" fmla="*/ 519 h 671"/>
                <a:gd name="T40" fmla="*/ 357 w 423"/>
                <a:gd name="T41" fmla="*/ 294 h 671"/>
                <a:gd name="T42" fmla="*/ 275 w 423"/>
                <a:gd name="T43" fmla="*/ 445 h 671"/>
                <a:gd name="T44" fmla="*/ 254 w 423"/>
                <a:gd name="T45" fmla="*/ 462 h 671"/>
                <a:gd name="T46" fmla="*/ 254 w 423"/>
                <a:gd name="T47" fmla="*/ 325 h 671"/>
                <a:gd name="T48" fmla="*/ 233 w 423"/>
                <a:gd name="T49" fmla="*/ 462 h 671"/>
                <a:gd name="T50" fmla="*/ 180 w 423"/>
                <a:gd name="T51" fmla="*/ 335 h 671"/>
                <a:gd name="T52" fmla="*/ 158 w 423"/>
                <a:gd name="T53" fmla="*/ 337 h 671"/>
                <a:gd name="T54" fmla="*/ 150 w 423"/>
                <a:gd name="T55" fmla="*/ 450 h 671"/>
                <a:gd name="T56" fmla="*/ 68 w 423"/>
                <a:gd name="T57" fmla="*/ 299 h 671"/>
                <a:gd name="T58" fmla="*/ 42 w 423"/>
                <a:gd name="T59" fmla="*/ 210 h 671"/>
                <a:gd name="T60" fmla="*/ 380 w 423"/>
                <a:gd name="T61" fmla="*/ 210 h 671"/>
                <a:gd name="T62" fmla="*/ 178 w 423"/>
                <a:gd name="T63" fmla="*/ 78 h 671"/>
                <a:gd name="T64" fmla="*/ 92 w 423"/>
                <a:gd name="T65" fmla="*/ 167 h 671"/>
                <a:gd name="T66" fmla="*/ 106 w 423"/>
                <a:gd name="T67" fmla="*/ 162 h 671"/>
                <a:gd name="T68" fmla="*/ 191 w 423"/>
                <a:gd name="T69" fmla="*/ 8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671">
                  <a:moveTo>
                    <a:pt x="423" y="210"/>
                  </a:moveTo>
                  <a:cubicBezTo>
                    <a:pt x="423" y="94"/>
                    <a:pt x="328" y="0"/>
                    <a:pt x="211" y="0"/>
                  </a:cubicBezTo>
                  <a:cubicBezTo>
                    <a:pt x="95" y="0"/>
                    <a:pt x="0" y="94"/>
                    <a:pt x="0" y="210"/>
                  </a:cubicBezTo>
                  <a:cubicBezTo>
                    <a:pt x="0" y="248"/>
                    <a:pt x="10" y="284"/>
                    <a:pt x="29" y="315"/>
                  </a:cubicBezTo>
                  <a:cubicBezTo>
                    <a:pt x="28" y="315"/>
                    <a:pt x="28" y="315"/>
                    <a:pt x="28" y="315"/>
                  </a:cubicBezTo>
                  <a:cubicBezTo>
                    <a:pt x="112" y="468"/>
                    <a:pt x="112" y="468"/>
                    <a:pt x="112" y="468"/>
                  </a:cubicBezTo>
                  <a:cubicBezTo>
                    <a:pt x="112" y="468"/>
                    <a:pt x="112" y="468"/>
                    <a:pt x="112" y="468"/>
                  </a:cubicBezTo>
                  <a:cubicBezTo>
                    <a:pt x="116" y="477"/>
                    <a:pt x="123" y="484"/>
                    <a:pt x="131" y="491"/>
                  </a:cubicBezTo>
                  <a:cubicBezTo>
                    <a:pt x="122" y="497"/>
                    <a:pt x="116" y="508"/>
                    <a:pt x="116" y="519"/>
                  </a:cubicBezTo>
                  <a:cubicBezTo>
                    <a:pt x="116" y="530"/>
                    <a:pt x="120" y="539"/>
                    <a:pt x="127" y="546"/>
                  </a:cubicBezTo>
                  <a:cubicBezTo>
                    <a:pt x="120" y="552"/>
                    <a:pt x="116" y="562"/>
                    <a:pt x="116" y="572"/>
                  </a:cubicBezTo>
                  <a:cubicBezTo>
                    <a:pt x="116" y="586"/>
                    <a:pt x="125" y="599"/>
                    <a:pt x="137" y="605"/>
                  </a:cubicBezTo>
                  <a:cubicBezTo>
                    <a:pt x="141" y="642"/>
                    <a:pt x="172" y="671"/>
                    <a:pt x="211" y="671"/>
                  </a:cubicBezTo>
                  <a:cubicBezTo>
                    <a:pt x="249" y="671"/>
                    <a:pt x="280" y="642"/>
                    <a:pt x="284" y="605"/>
                  </a:cubicBezTo>
                  <a:cubicBezTo>
                    <a:pt x="297" y="600"/>
                    <a:pt x="306" y="587"/>
                    <a:pt x="306" y="572"/>
                  </a:cubicBezTo>
                  <a:cubicBezTo>
                    <a:pt x="306" y="562"/>
                    <a:pt x="302" y="552"/>
                    <a:pt x="295" y="546"/>
                  </a:cubicBezTo>
                  <a:cubicBezTo>
                    <a:pt x="302" y="539"/>
                    <a:pt x="306" y="530"/>
                    <a:pt x="306" y="519"/>
                  </a:cubicBezTo>
                  <a:cubicBezTo>
                    <a:pt x="306" y="508"/>
                    <a:pt x="301" y="497"/>
                    <a:pt x="292" y="491"/>
                  </a:cubicBezTo>
                  <a:cubicBezTo>
                    <a:pt x="300" y="484"/>
                    <a:pt x="306" y="477"/>
                    <a:pt x="311" y="468"/>
                  </a:cubicBezTo>
                  <a:cubicBezTo>
                    <a:pt x="311" y="468"/>
                    <a:pt x="311" y="468"/>
                    <a:pt x="311" y="468"/>
                  </a:cubicBezTo>
                  <a:cubicBezTo>
                    <a:pt x="394" y="315"/>
                    <a:pt x="394" y="315"/>
                    <a:pt x="394" y="315"/>
                  </a:cubicBezTo>
                  <a:cubicBezTo>
                    <a:pt x="394" y="315"/>
                    <a:pt x="394" y="315"/>
                    <a:pt x="394" y="315"/>
                  </a:cubicBezTo>
                  <a:cubicBezTo>
                    <a:pt x="412" y="284"/>
                    <a:pt x="423" y="248"/>
                    <a:pt x="423" y="210"/>
                  </a:cubicBezTo>
                  <a:close/>
                  <a:moveTo>
                    <a:pt x="211" y="650"/>
                  </a:moveTo>
                  <a:cubicBezTo>
                    <a:pt x="185" y="650"/>
                    <a:pt x="161" y="628"/>
                    <a:pt x="156" y="604"/>
                  </a:cubicBezTo>
                  <a:cubicBezTo>
                    <a:pt x="267" y="604"/>
                    <a:pt x="267" y="604"/>
                    <a:pt x="267" y="604"/>
                  </a:cubicBezTo>
                  <a:cubicBezTo>
                    <a:pt x="262" y="628"/>
                    <a:pt x="236" y="650"/>
                    <a:pt x="211" y="650"/>
                  </a:cubicBezTo>
                  <a:close/>
                  <a:moveTo>
                    <a:pt x="267" y="582"/>
                  </a:moveTo>
                  <a:cubicBezTo>
                    <a:pt x="156" y="582"/>
                    <a:pt x="156" y="582"/>
                    <a:pt x="156" y="582"/>
                  </a:cubicBezTo>
                  <a:cubicBezTo>
                    <a:pt x="147" y="582"/>
                    <a:pt x="137" y="581"/>
                    <a:pt x="137" y="572"/>
                  </a:cubicBezTo>
                  <a:cubicBezTo>
                    <a:pt x="137" y="563"/>
                    <a:pt x="147" y="559"/>
                    <a:pt x="156" y="559"/>
                  </a:cubicBezTo>
                  <a:cubicBezTo>
                    <a:pt x="267" y="559"/>
                    <a:pt x="267" y="559"/>
                    <a:pt x="267" y="559"/>
                  </a:cubicBezTo>
                  <a:cubicBezTo>
                    <a:pt x="276" y="559"/>
                    <a:pt x="285" y="563"/>
                    <a:pt x="285" y="572"/>
                  </a:cubicBezTo>
                  <a:cubicBezTo>
                    <a:pt x="285" y="581"/>
                    <a:pt x="276" y="582"/>
                    <a:pt x="267" y="582"/>
                  </a:cubicBezTo>
                  <a:close/>
                  <a:moveTo>
                    <a:pt x="267" y="537"/>
                  </a:moveTo>
                  <a:cubicBezTo>
                    <a:pt x="156" y="537"/>
                    <a:pt x="156" y="537"/>
                    <a:pt x="156" y="537"/>
                  </a:cubicBezTo>
                  <a:cubicBezTo>
                    <a:pt x="147" y="537"/>
                    <a:pt x="137" y="528"/>
                    <a:pt x="137" y="519"/>
                  </a:cubicBezTo>
                  <a:cubicBezTo>
                    <a:pt x="137" y="511"/>
                    <a:pt x="147" y="514"/>
                    <a:pt x="156" y="514"/>
                  </a:cubicBezTo>
                  <a:cubicBezTo>
                    <a:pt x="267" y="514"/>
                    <a:pt x="267" y="514"/>
                    <a:pt x="267" y="514"/>
                  </a:cubicBezTo>
                  <a:cubicBezTo>
                    <a:pt x="276" y="514"/>
                    <a:pt x="285" y="511"/>
                    <a:pt x="285" y="519"/>
                  </a:cubicBezTo>
                  <a:cubicBezTo>
                    <a:pt x="285" y="528"/>
                    <a:pt x="276" y="537"/>
                    <a:pt x="267" y="537"/>
                  </a:cubicBezTo>
                  <a:close/>
                  <a:moveTo>
                    <a:pt x="357" y="294"/>
                  </a:moveTo>
                  <a:cubicBezTo>
                    <a:pt x="356" y="296"/>
                    <a:pt x="355" y="298"/>
                    <a:pt x="355" y="299"/>
                  </a:cubicBezTo>
                  <a:cubicBezTo>
                    <a:pt x="275" y="445"/>
                    <a:pt x="275" y="445"/>
                    <a:pt x="275" y="445"/>
                  </a:cubicBezTo>
                  <a:cubicBezTo>
                    <a:pt x="274" y="446"/>
                    <a:pt x="273" y="448"/>
                    <a:pt x="273" y="450"/>
                  </a:cubicBezTo>
                  <a:cubicBezTo>
                    <a:pt x="270" y="455"/>
                    <a:pt x="264" y="461"/>
                    <a:pt x="254" y="462"/>
                  </a:cubicBezTo>
                  <a:cubicBezTo>
                    <a:pt x="264" y="337"/>
                    <a:pt x="264" y="337"/>
                    <a:pt x="264" y="337"/>
                  </a:cubicBezTo>
                  <a:cubicBezTo>
                    <a:pt x="264" y="331"/>
                    <a:pt x="260" y="326"/>
                    <a:pt x="254" y="325"/>
                  </a:cubicBezTo>
                  <a:cubicBezTo>
                    <a:pt x="248" y="325"/>
                    <a:pt x="243" y="329"/>
                    <a:pt x="243" y="335"/>
                  </a:cubicBezTo>
                  <a:cubicBezTo>
                    <a:pt x="233" y="462"/>
                    <a:pt x="233" y="462"/>
                    <a:pt x="233" y="462"/>
                  </a:cubicBezTo>
                  <a:cubicBezTo>
                    <a:pt x="189" y="462"/>
                    <a:pt x="189" y="462"/>
                    <a:pt x="189" y="462"/>
                  </a:cubicBezTo>
                  <a:cubicBezTo>
                    <a:pt x="180" y="335"/>
                    <a:pt x="180" y="335"/>
                    <a:pt x="180" y="335"/>
                  </a:cubicBezTo>
                  <a:cubicBezTo>
                    <a:pt x="179" y="329"/>
                    <a:pt x="174" y="325"/>
                    <a:pt x="168" y="325"/>
                  </a:cubicBezTo>
                  <a:cubicBezTo>
                    <a:pt x="162" y="326"/>
                    <a:pt x="158" y="331"/>
                    <a:pt x="158" y="337"/>
                  </a:cubicBezTo>
                  <a:cubicBezTo>
                    <a:pt x="168" y="462"/>
                    <a:pt x="168" y="462"/>
                    <a:pt x="168" y="462"/>
                  </a:cubicBezTo>
                  <a:cubicBezTo>
                    <a:pt x="159" y="461"/>
                    <a:pt x="153" y="455"/>
                    <a:pt x="150" y="450"/>
                  </a:cubicBezTo>
                  <a:cubicBezTo>
                    <a:pt x="149" y="448"/>
                    <a:pt x="149" y="447"/>
                    <a:pt x="148" y="446"/>
                  </a:cubicBezTo>
                  <a:cubicBezTo>
                    <a:pt x="68" y="299"/>
                    <a:pt x="68" y="299"/>
                    <a:pt x="68" y="299"/>
                  </a:cubicBezTo>
                  <a:cubicBezTo>
                    <a:pt x="67" y="297"/>
                    <a:pt x="66" y="296"/>
                    <a:pt x="65" y="294"/>
                  </a:cubicBezTo>
                  <a:cubicBezTo>
                    <a:pt x="50" y="268"/>
                    <a:pt x="42" y="239"/>
                    <a:pt x="42" y="210"/>
                  </a:cubicBezTo>
                  <a:cubicBezTo>
                    <a:pt x="42" y="117"/>
                    <a:pt x="118" y="42"/>
                    <a:pt x="211" y="42"/>
                  </a:cubicBezTo>
                  <a:cubicBezTo>
                    <a:pt x="305" y="42"/>
                    <a:pt x="380" y="117"/>
                    <a:pt x="380" y="210"/>
                  </a:cubicBezTo>
                  <a:cubicBezTo>
                    <a:pt x="380" y="239"/>
                    <a:pt x="372" y="268"/>
                    <a:pt x="357" y="294"/>
                  </a:cubicBezTo>
                  <a:close/>
                  <a:moveTo>
                    <a:pt x="178" y="78"/>
                  </a:moveTo>
                  <a:cubicBezTo>
                    <a:pt x="137" y="88"/>
                    <a:pt x="104" y="115"/>
                    <a:pt x="86" y="153"/>
                  </a:cubicBezTo>
                  <a:cubicBezTo>
                    <a:pt x="84" y="158"/>
                    <a:pt x="86" y="164"/>
                    <a:pt x="92" y="167"/>
                  </a:cubicBezTo>
                  <a:cubicBezTo>
                    <a:pt x="93" y="167"/>
                    <a:pt x="95" y="168"/>
                    <a:pt x="96" y="168"/>
                  </a:cubicBezTo>
                  <a:cubicBezTo>
                    <a:pt x="100" y="168"/>
                    <a:pt x="104" y="165"/>
                    <a:pt x="106" y="162"/>
                  </a:cubicBezTo>
                  <a:cubicBezTo>
                    <a:pt x="120" y="130"/>
                    <a:pt x="149" y="106"/>
                    <a:pt x="183" y="98"/>
                  </a:cubicBezTo>
                  <a:cubicBezTo>
                    <a:pt x="189" y="96"/>
                    <a:pt x="192" y="91"/>
                    <a:pt x="191" y="85"/>
                  </a:cubicBezTo>
                  <a:cubicBezTo>
                    <a:pt x="189" y="80"/>
                    <a:pt x="184" y="76"/>
                    <a:pt x="178" y="78"/>
                  </a:cubicBez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9033703" y="3584901"/>
            <a:ext cx="580975" cy="580975"/>
            <a:chOff x="6954426" y="4013698"/>
            <a:chExt cx="580975" cy="580975"/>
          </a:xfrm>
          <a:solidFill>
            <a:srgbClr val="51A4CF"/>
          </a:solidFill>
        </p:grpSpPr>
        <p:sp>
          <p:nvSpPr>
            <p:cNvPr id="39" name="Oval 38"/>
            <p:cNvSpPr/>
            <p:nvPr/>
          </p:nvSpPr>
          <p:spPr>
            <a:xfrm>
              <a:off x="6954426" y="4013698"/>
              <a:ext cx="580975" cy="580975"/>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7136376" y="4161656"/>
              <a:ext cx="217074" cy="285059"/>
              <a:chOff x="6808788" y="4156075"/>
              <a:chExt cx="288925" cy="379413"/>
            </a:xfrm>
            <a:grpFill/>
          </p:grpSpPr>
          <p:sp>
            <p:nvSpPr>
              <p:cNvPr id="41" name="Freeform 13"/>
              <p:cNvSpPr>
                <a:spLocks noEditPoints="1"/>
              </p:cNvSpPr>
              <p:nvPr/>
            </p:nvSpPr>
            <p:spPr bwMode="auto">
              <a:xfrm>
                <a:off x="6808788" y="4156075"/>
                <a:ext cx="288925" cy="328613"/>
              </a:xfrm>
              <a:custGeom>
                <a:avLst/>
                <a:gdLst>
                  <a:gd name="T0" fmla="*/ 15 w 74"/>
                  <a:gd name="T1" fmla="*/ 85 h 85"/>
                  <a:gd name="T2" fmla="*/ 60 w 74"/>
                  <a:gd name="T3" fmla="*/ 85 h 85"/>
                  <a:gd name="T4" fmla="*/ 74 w 74"/>
                  <a:gd name="T5" fmla="*/ 71 h 85"/>
                  <a:gd name="T6" fmla="*/ 74 w 74"/>
                  <a:gd name="T7" fmla="*/ 14 h 85"/>
                  <a:gd name="T8" fmla="*/ 60 w 74"/>
                  <a:gd name="T9" fmla="*/ 0 h 85"/>
                  <a:gd name="T10" fmla="*/ 15 w 74"/>
                  <a:gd name="T11" fmla="*/ 0 h 85"/>
                  <a:gd name="T12" fmla="*/ 0 w 74"/>
                  <a:gd name="T13" fmla="*/ 14 h 85"/>
                  <a:gd name="T14" fmla="*/ 0 w 74"/>
                  <a:gd name="T15" fmla="*/ 71 h 85"/>
                  <a:gd name="T16" fmla="*/ 15 w 74"/>
                  <a:gd name="T17" fmla="*/ 85 h 85"/>
                  <a:gd name="T18" fmla="*/ 6 w 74"/>
                  <a:gd name="T19" fmla="*/ 71 h 85"/>
                  <a:gd name="T20" fmla="*/ 6 w 74"/>
                  <a:gd name="T21" fmla="*/ 45 h 85"/>
                  <a:gd name="T22" fmla="*/ 34 w 74"/>
                  <a:gd name="T23" fmla="*/ 45 h 85"/>
                  <a:gd name="T24" fmla="*/ 34 w 74"/>
                  <a:gd name="T25" fmla="*/ 79 h 85"/>
                  <a:gd name="T26" fmla="*/ 15 w 74"/>
                  <a:gd name="T27" fmla="*/ 79 h 85"/>
                  <a:gd name="T28" fmla="*/ 6 w 74"/>
                  <a:gd name="T29" fmla="*/ 71 h 85"/>
                  <a:gd name="T30" fmla="*/ 60 w 74"/>
                  <a:gd name="T31" fmla="*/ 79 h 85"/>
                  <a:gd name="T32" fmla="*/ 40 w 74"/>
                  <a:gd name="T33" fmla="*/ 79 h 85"/>
                  <a:gd name="T34" fmla="*/ 40 w 74"/>
                  <a:gd name="T35" fmla="*/ 45 h 85"/>
                  <a:gd name="T36" fmla="*/ 68 w 74"/>
                  <a:gd name="T37" fmla="*/ 45 h 85"/>
                  <a:gd name="T38" fmla="*/ 68 w 74"/>
                  <a:gd name="T39" fmla="*/ 71 h 85"/>
                  <a:gd name="T40" fmla="*/ 60 w 74"/>
                  <a:gd name="T41" fmla="*/ 79 h 85"/>
                  <a:gd name="T42" fmla="*/ 68 w 74"/>
                  <a:gd name="T43" fmla="*/ 14 h 85"/>
                  <a:gd name="T44" fmla="*/ 68 w 74"/>
                  <a:gd name="T45" fmla="*/ 39 h 85"/>
                  <a:gd name="T46" fmla="*/ 40 w 74"/>
                  <a:gd name="T47" fmla="*/ 39 h 85"/>
                  <a:gd name="T48" fmla="*/ 40 w 74"/>
                  <a:gd name="T49" fmla="*/ 6 h 85"/>
                  <a:gd name="T50" fmla="*/ 60 w 74"/>
                  <a:gd name="T51" fmla="*/ 6 h 85"/>
                  <a:gd name="T52" fmla="*/ 68 w 74"/>
                  <a:gd name="T53" fmla="*/ 14 h 85"/>
                  <a:gd name="T54" fmla="*/ 15 w 74"/>
                  <a:gd name="T55" fmla="*/ 6 h 85"/>
                  <a:gd name="T56" fmla="*/ 34 w 74"/>
                  <a:gd name="T57" fmla="*/ 6 h 85"/>
                  <a:gd name="T58" fmla="*/ 34 w 74"/>
                  <a:gd name="T59" fmla="*/ 39 h 85"/>
                  <a:gd name="T60" fmla="*/ 6 w 74"/>
                  <a:gd name="T61" fmla="*/ 39 h 85"/>
                  <a:gd name="T62" fmla="*/ 6 w 74"/>
                  <a:gd name="T63" fmla="*/ 14 h 85"/>
                  <a:gd name="T64" fmla="*/ 15 w 74"/>
                  <a:gd name="T65"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85">
                    <a:moveTo>
                      <a:pt x="15" y="85"/>
                    </a:moveTo>
                    <a:cubicBezTo>
                      <a:pt x="60" y="85"/>
                      <a:pt x="60" y="85"/>
                      <a:pt x="60" y="85"/>
                    </a:cubicBezTo>
                    <a:cubicBezTo>
                      <a:pt x="64" y="85"/>
                      <a:pt x="74" y="82"/>
                      <a:pt x="74" y="71"/>
                    </a:cubicBezTo>
                    <a:cubicBezTo>
                      <a:pt x="74" y="14"/>
                      <a:pt x="74" y="14"/>
                      <a:pt x="74" y="14"/>
                    </a:cubicBezTo>
                    <a:cubicBezTo>
                      <a:pt x="74" y="9"/>
                      <a:pt x="71" y="0"/>
                      <a:pt x="60" y="0"/>
                    </a:cubicBezTo>
                    <a:cubicBezTo>
                      <a:pt x="15" y="0"/>
                      <a:pt x="15" y="0"/>
                      <a:pt x="15" y="0"/>
                    </a:cubicBezTo>
                    <a:cubicBezTo>
                      <a:pt x="10" y="0"/>
                      <a:pt x="0" y="3"/>
                      <a:pt x="0" y="14"/>
                    </a:cubicBezTo>
                    <a:cubicBezTo>
                      <a:pt x="0" y="71"/>
                      <a:pt x="0" y="71"/>
                      <a:pt x="0" y="71"/>
                    </a:cubicBezTo>
                    <a:cubicBezTo>
                      <a:pt x="0" y="76"/>
                      <a:pt x="3" y="85"/>
                      <a:pt x="15" y="85"/>
                    </a:cubicBezTo>
                    <a:close/>
                    <a:moveTo>
                      <a:pt x="6" y="71"/>
                    </a:moveTo>
                    <a:cubicBezTo>
                      <a:pt x="6" y="45"/>
                      <a:pt x="6" y="45"/>
                      <a:pt x="6" y="45"/>
                    </a:cubicBezTo>
                    <a:cubicBezTo>
                      <a:pt x="34" y="45"/>
                      <a:pt x="34" y="45"/>
                      <a:pt x="34" y="45"/>
                    </a:cubicBezTo>
                    <a:cubicBezTo>
                      <a:pt x="34" y="79"/>
                      <a:pt x="34" y="79"/>
                      <a:pt x="34" y="79"/>
                    </a:cubicBezTo>
                    <a:cubicBezTo>
                      <a:pt x="15" y="79"/>
                      <a:pt x="15" y="79"/>
                      <a:pt x="15" y="79"/>
                    </a:cubicBezTo>
                    <a:cubicBezTo>
                      <a:pt x="7" y="79"/>
                      <a:pt x="6" y="72"/>
                      <a:pt x="6" y="71"/>
                    </a:cubicBezTo>
                    <a:close/>
                    <a:moveTo>
                      <a:pt x="60" y="79"/>
                    </a:moveTo>
                    <a:cubicBezTo>
                      <a:pt x="40" y="79"/>
                      <a:pt x="40" y="79"/>
                      <a:pt x="40" y="79"/>
                    </a:cubicBezTo>
                    <a:cubicBezTo>
                      <a:pt x="40" y="45"/>
                      <a:pt x="40" y="45"/>
                      <a:pt x="40" y="45"/>
                    </a:cubicBezTo>
                    <a:cubicBezTo>
                      <a:pt x="68" y="45"/>
                      <a:pt x="68" y="45"/>
                      <a:pt x="68" y="45"/>
                    </a:cubicBezTo>
                    <a:cubicBezTo>
                      <a:pt x="68" y="71"/>
                      <a:pt x="68" y="71"/>
                      <a:pt x="68" y="71"/>
                    </a:cubicBezTo>
                    <a:cubicBezTo>
                      <a:pt x="68" y="78"/>
                      <a:pt x="61" y="79"/>
                      <a:pt x="60" y="79"/>
                    </a:cubicBezTo>
                    <a:close/>
                    <a:moveTo>
                      <a:pt x="68" y="14"/>
                    </a:moveTo>
                    <a:cubicBezTo>
                      <a:pt x="68" y="39"/>
                      <a:pt x="68" y="39"/>
                      <a:pt x="68" y="39"/>
                    </a:cubicBezTo>
                    <a:cubicBezTo>
                      <a:pt x="40" y="39"/>
                      <a:pt x="40" y="39"/>
                      <a:pt x="40" y="39"/>
                    </a:cubicBezTo>
                    <a:cubicBezTo>
                      <a:pt x="40" y="6"/>
                      <a:pt x="40" y="6"/>
                      <a:pt x="40" y="6"/>
                    </a:cubicBezTo>
                    <a:cubicBezTo>
                      <a:pt x="60" y="6"/>
                      <a:pt x="60" y="6"/>
                      <a:pt x="60" y="6"/>
                    </a:cubicBezTo>
                    <a:cubicBezTo>
                      <a:pt x="67" y="6"/>
                      <a:pt x="68" y="13"/>
                      <a:pt x="68" y="14"/>
                    </a:cubicBezTo>
                    <a:close/>
                    <a:moveTo>
                      <a:pt x="15" y="6"/>
                    </a:moveTo>
                    <a:cubicBezTo>
                      <a:pt x="34" y="6"/>
                      <a:pt x="34" y="6"/>
                      <a:pt x="34" y="6"/>
                    </a:cubicBezTo>
                    <a:cubicBezTo>
                      <a:pt x="34" y="39"/>
                      <a:pt x="34" y="39"/>
                      <a:pt x="34" y="39"/>
                    </a:cubicBezTo>
                    <a:cubicBezTo>
                      <a:pt x="6" y="39"/>
                      <a:pt x="6" y="39"/>
                      <a:pt x="6" y="39"/>
                    </a:cubicBezTo>
                    <a:cubicBezTo>
                      <a:pt x="6" y="14"/>
                      <a:pt x="6" y="14"/>
                      <a:pt x="6" y="14"/>
                    </a:cubicBezTo>
                    <a:cubicBezTo>
                      <a:pt x="6" y="6"/>
                      <a:pt x="13" y="6"/>
                      <a:pt x="15"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p:cNvSpPr>
              <p:nvPr/>
            </p:nvSpPr>
            <p:spPr bwMode="auto">
              <a:xfrm>
                <a:off x="6824663" y="4511675"/>
                <a:ext cx="257175" cy="23813"/>
              </a:xfrm>
              <a:custGeom>
                <a:avLst/>
                <a:gdLst>
                  <a:gd name="T0" fmla="*/ 63 w 66"/>
                  <a:gd name="T1" fmla="*/ 0 h 6"/>
                  <a:gd name="T2" fmla="*/ 3 w 66"/>
                  <a:gd name="T3" fmla="*/ 0 h 6"/>
                  <a:gd name="T4" fmla="*/ 0 w 66"/>
                  <a:gd name="T5" fmla="*/ 3 h 6"/>
                  <a:gd name="T6" fmla="*/ 3 w 66"/>
                  <a:gd name="T7" fmla="*/ 6 h 6"/>
                  <a:gd name="T8" fmla="*/ 63 w 66"/>
                  <a:gd name="T9" fmla="*/ 6 h 6"/>
                  <a:gd name="T10" fmla="*/ 66 w 66"/>
                  <a:gd name="T11" fmla="*/ 3 h 6"/>
                  <a:gd name="T12" fmla="*/ 63 w 6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6" h="6">
                    <a:moveTo>
                      <a:pt x="63" y="0"/>
                    </a:moveTo>
                    <a:cubicBezTo>
                      <a:pt x="3" y="0"/>
                      <a:pt x="3" y="0"/>
                      <a:pt x="3" y="0"/>
                    </a:cubicBezTo>
                    <a:cubicBezTo>
                      <a:pt x="1" y="0"/>
                      <a:pt x="0" y="2"/>
                      <a:pt x="0" y="3"/>
                    </a:cubicBezTo>
                    <a:cubicBezTo>
                      <a:pt x="0" y="5"/>
                      <a:pt x="1" y="6"/>
                      <a:pt x="3" y="6"/>
                    </a:cubicBezTo>
                    <a:cubicBezTo>
                      <a:pt x="63" y="6"/>
                      <a:pt x="63" y="6"/>
                      <a:pt x="63" y="6"/>
                    </a:cubicBezTo>
                    <a:cubicBezTo>
                      <a:pt x="65" y="6"/>
                      <a:pt x="66" y="5"/>
                      <a:pt x="66" y="3"/>
                    </a:cubicBezTo>
                    <a:cubicBezTo>
                      <a:pt x="66" y="2"/>
                      <a:pt x="65" y="0"/>
                      <a:pt x="6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43" name="Group 42"/>
          <p:cNvGrpSpPr/>
          <p:nvPr/>
        </p:nvGrpSpPr>
        <p:grpSpPr>
          <a:xfrm>
            <a:off x="9614678" y="2248596"/>
            <a:ext cx="580975" cy="580975"/>
            <a:chOff x="7535666" y="2879914"/>
            <a:chExt cx="580975" cy="580975"/>
          </a:xfrm>
          <a:solidFill>
            <a:schemeClr val="bg1"/>
          </a:solidFill>
        </p:grpSpPr>
        <p:sp>
          <p:nvSpPr>
            <p:cNvPr id="44" name="Oval 43"/>
            <p:cNvSpPr/>
            <p:nvPr/>
          </p:nvSpPr>
          <p:spPr>
            <a:xfrm>
              <a:off x="7535666" y="2879914"/>
              <a:ext cx="580975" cy="58097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8"/>
            <p:cNvSpPr>
              <a:spLocks noEditPoints="1"/>
            </p:cNvSpPr>
            <p:nvPr/>
          </p:nvSpPr>
          <p:spPr bwMode="auto">
            <a:xfrm>
              <a:off x="7720575" y="3019892"/>
              <a:ext cx="211157" cy="301018"/>
            </a:xfrm>
            <a:custGeom>
              <a:avLst/>
              <a:gdLst>
                <a:gd name="T0" fmla="*/ 121 w 145"/>
                <a:gd name="T1" fmla="*/ 0 h 226"/>
                <a:gd name="T2" fmla="*/ 25 w 145"/>
                <a:gd name="T3" fmla="*/ 0 h 226"/>
                <a:gd name="T4" fmla="*/ 0 w 145"/>
                <a:gd name="T5" fmla="*/ 24 h 226"/>
                <a:gd name="T6" fmla="*/ 0 w 145"/>
                <a:gd name="T7" fmla="*/ 202 h 226"/>
                <a:gd name="T8" fmla="*/ 25 w 145"/>
                <a:gd name="T9" fmla="*/ 226 h 226"/>
                <a:gd name="T10" fmla="*/ 121 w 145"/>
                <a:gd name="T11" fmla="*/ 226 h 226"/>
                <a:gd name="T12" fmla="*/ 145 w 145"/>
                <a:gd name="T13" fmla="*/ 202 h 226"/>
                <a:gd name="T14" fmla="*/ 145 w 145"/>
                <a:gd name="T15" fmla="*/ 24 h 226"/>
                <a:gd name="T16" fmla="*/ 121 w 145"/>
                <a:gd name="T17" fmla="*/ 0 h 226"/>
                <a:gd name="T18" fmla="*/ 136 w 145"/>
                <a:gd name="T19" fmla="*/ 199 h 226"/>
                <a:gd name="T20" fmla="*/ 118 w 145"/>
                <a:gd name="T21" fmla="*/ 217 h 226"/>
                <a:gd name="T22" fmla="*/ 28 w 145"/>
                <a:gd name="T23" fmla="*/ 217 h 226"/>
                <a:gd name="T24" fmla="*/ 10 w 145"/>
                <a:gd name="T25" fmla="*/ 199 h 226"/>
                <a:gd name="T26" fmla="*/ 10 w 145"/>
                <a:gd name="T27" fmla="*/ 27 h 226"/>
                <a:gd name="T28" fmla="*/ 28 w 145"/>
                <a:gd name="T29" fmla="*/ 9 h 226"/>
                <a:gd name="T30" fmla="*/ 118 w 145"/>
                <a:gd name="T31" fmla="*/ 9 h 226"/>
                <a:gd name="T32" fmla="*/ 136 w 145"/>
                <a:gd name="T33" fmla="*/ 27 h 226"/>
                <a:gd name="T34" fmla="*/ 136 w 145"/>
                <a:gd name="T35" fmla="*/ 199 h 226"/>
                <a:gd name="T36" fmla="*/ 73 w 145"/>
                <a:gd name="T37" fmla="*/ 72 h 226"/>
                <a:gd name="T38" fmla="*/ 82 w 145"/>
                <a:gd name="T39" fmla="*/ 63 h 226"/>
                <a:gd name="T40" fmla="*/ 73 w 145"/>
                <a:gd name="T41" fmla="*/ 54 h 226"/>
                <a:gd name="T42" fmla="*/ 64 w 145"/>
                <a:gd name="T43" fmla="*/ 63 h 226"/>
                <a:gd name="T44" fmla="*/ 73 w 145"/>
                <a:gd name="T45" fmla="*/ 72 h 226"/>
                <a:gd name="T46" fmla="*/ 37 w 145"/>
                <a:gd name="T47" fmla="*/ 190 h 226"/>
                <a:gd name="T48" fmla="*/ 109 w 145"/>
                <a:gd name="T49" fmla="*/ 190 h 226"/>
                <a:gd name="T50" fmla="*/ 109 w 145"/>
                <a:gd name="T51" fmla="*/ 108 h 226"/>
                <a:gd name="T52" fmla="*/ 37 w 145"/>
                <a:gd name="T53" fmla="*/ 108 h 226"/>
                <a:gd name="T54" fmla="*/ 37 w 145"/>
                <a:gd name="T55" fmla="*/ 190 h 226"/>
                <a:gd name="T56" fmla="*/ 46 w 145"/>
                <a:gd name="T57" fmla="*/ 117 h 226"/>
                <a:gd name="T58" fmla="*/ 100 w 145"/>
                <a:gd name="T59" fmla="*/ 117 h 226"/>
                <a:gd name="T60" fmla="*/ 100 w 145"/>
                <a:gd name="T61" fmla="*/ 181 h 226"/>
                <a:gd name="T62" fmla="*/ 46 w 145"/>
                <a:gd name="T63" fmla="*/ 181 h 226"/>
                <a:gd name="T64" fmla="*/ 46 w 145"/>
                <a:gd name="T65" fmla="*/ 1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226">
                  <a:moveTo>
                    <a:pt x="121" y="0"/>
                  </a:moveTo>
                  <a:cubicBezTo>
                    <a:pt x="25" y="0"/>
                    <a:pt x="25" y="0"/>
                    <a:pt x="25" y="0"/>
                  </a:cubicBezTo>
                  <a:cubicBezTo>
                    <a:pt x="11" y="0"/>
                    <a:pt x="0" y="11"/>
                    <a:pt x="0" y="24"/>
                  </a:cubicBezTo>
                  <a:cubicBezTo>
                    <a:pt x="0" y="202"/>
                    <a:pt x="0" y="202"/>
                    <a:pt x="0" y="202"/>
                  </a:cubicBezTo>
                  <a:cubicBezTo>
                    <a:pt x="0" y="215"/>
                    <a:pt x="11" y="226"/>
                    <a:pt x="25" y="226"/>
                  </a:cubicBezTo>
                  <a:cubicBezTo>
                    <a:pt x="121" y="226"/>
                    <a:pt x="121" y="226"/>
                    <a:pt x="121" y="226"/>
                  </a:cubicBezTo>
                  <a:cubicBezTo>
                    <a:pt x="134" y="226"/>
                    <a:pt x="145" y="215"/>
                    <a:pt x="145" y="202"/>
                  </a:cubicBezTo>
                  <a:cubicBezTo>
                    <a:pt x="145" y="24"/>
                    <a:pt x="145" y="24"/>
                    <a:pt x="145" y="24"/>
                  </a:cubicBezTo>
                  <a:cubicBezTo>
                    <a:pt x="145" y="11"/>
                    <a:pt x="134" y="0"/>
                    <a:pt x="121" y="0"/>
                  </a:cubicBezTo>
                  <a:close/>
                  <a:moveTo>
                    <a:pt x="136" y="199"/>
                  </a:moveTo>
                  <a:cubicBezTo>
                    <a:pt x="136" y="205"/>
                    <a:pt x="124" y="217"/>
                    <a:pt x="118" y="217"/>
                  </a:cubicBezTo>
                  <a:cubicBezTo>
                    <a:pt x="28" y="217"/>
                    <a:pt x="28" y="217"/>
                    <a:pt x="28" y="217"/>
                  </a:cubicBezTo>
                  <a:cubicBezTo>
                    <a:pt x="21" y="217"/>
                    <a:pt x="10" y="205"/>
                    <a:pt x="10" y="199"/>
                  </a:cubicBezTo>
                  <a:cubicBezTo>
                    <a:pt x="10" y="27"/>
                    <a:pt x="10" y="27"/>
                    <a:pt x="10" y="27"/>
                  </a:cubicBezTo>
                  <a:cubicBezTo>
                    <a:pt x="10" y="21"/>
                    <a:pt x="21" y="9"/>
                    <a:pt x="28" y="9"/>
                  </a:cubicBezTo>
                  <a:cubicBezTo>
                    <a:pt x="118" y="9"/>
                    <a:pt x="118" y="9"/>
                    <a:pt x="118" y="9"/>
                  </a:cubicBezTo>
                  <a:cubicBezTo>
                    <a:pt x="124" y="9"/>
                    <a:pt x="136" y="21"/>
                    <a:pt x="136" y="27"/>
                  </a:cubicBezTo>
                  <a:lnTo>
                    <a:pt x="136" y="199"/>
                  </a:lnTo>
                  <a:close/>
                  <a:moveTo>
                    <a:pt x="73" y="72"/>
                  </a:moveTo>
                  <a:cubicBezTo>
                    <a:pt x="78" y="72"/>
                    <a:pt x="82" y="68"/>
                    <a:pt x="82" y="63"/>
                  </a:cubicBezTo>
                  <a:cubicBezTo>
                    <a:pt x="82" y="58"/>
                    <a:pt x="78" y="54"/>
                    <a:pt x="73" y="54"/>
                  </a:cubicBezTo>
                  <a:cubicBezTo>
                    <a:pt x="68" y="54"/>
                    <a:pt x="64" y="58"/>
                    <a:pt x="64" y="63"/>
                  </a:cubicBezTo>
                  <a:cubicBezTo>
                    <a:pt x="64" y="68"/>
                    <a:pt x="68" y="72"/>
                    <a:pt x="73" y="72"/>
                  </a:cubicBezTo>
                  <a:close/>
                  <a:moveTo>
                    <a:pt x="37" y="190"/>
                  </a:moveTo>
                  <a:cubicBezTo>
                    <a:pt x="109" y="190"/>
                    <a:pt x="109" y="190"/>
                    <a:pt x="109" y="190"/>
                  </a:cubicBezTo>
                  <a:cubicBezTo>
                    <a:pt x="109" y="108"/>
                    <a:pt x="109" y="108"/>
                    <a:pt x="109" y="108"/>
                  </a:cubicBezTo>
                  <a:cubicBezTo>
                    <a:pt x="37" y="108"/>
                    <a:pt x="37" y="108"/>
                    <a:pt x="37" y="108"/>
                  </a:cubicBezTo>
                  <a:lnTo>
                    <a:pt x="37" y="190"/>
                  </a:lnTo>
                  <a:close/>
                  <a:moveTo>
                    <a:pt x="46" y="117"/>
                  </a:moveTo>
                  <a:cubicBezTo>
                    <a:pt x="100" y="117"/>
                    <a:pt x="100" y="117"/>
                    <a:pt x="100" y="117"/>
                  </a:cubicBezTo>
                  <a:cubicBezTo>
                    <a:pt x="100" y="181"/>
                    <a:pt x="100" y="181"/>
                    <a:pt x="100" y="181"/>
                  </a:cubicBezTo>
                  <a:cubicBezTo>
                    <a:pt x="46" y="181"/>
                    <a:pt x="46" y="181"/>
                    <a:pt x="46" y="181"/>
                  </a:cubicBezTo>
                  <a:lnTo>
                    <a:pt x="46" y="117"/>
                  </a:ln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46" name="Straight Connector 45"/>
          <p:cNvCxnSpPr/>
          <p:nvPr/>
        </p:nvCxnSpPr>
        <p:spPr>
          <a:xfrm>
            <a:off x="10741566" y="9728"/>
            <a:ext cx="0" cy="6400800"/>
          </a:xfrm>
          <a:prstGeom prst="line">
            <a:avLst/>
          </a:prstGeom>
          <a:ln>
            <a:solidFill>
              <a:srgbClr val="3A4857"/>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10570776" y="488575"/>
            <a:ext cx="759150" cy="369332"/>
            <a:chOff x="1829372" y="3021180"/>
            <a:chExt cx="759150" cy="369332"/>
          </a:xfrm>
          <a:solidFill>
            <a:srgbClr val="87B9CF"/>
          </a:solidFill>
        </p:grpSpPr>
        <p:sp>
          <p:nvSpPr>
            <p:cNvPr id="48" name="Rectangle 47"/>
            <p:cNvSpPr/>
            <p:nvPr/>
          </p:nvSpPr>
          <p:spPr>
            <a:xfrm>
              <a:off x="2229321" y="3021180"/>
              <a:ext cx="359201" cy="369332"/>
            </a:xfrm>
            <a:prstGeom prst="rect">
              <a:avLst/>
            </a:prstGeom>
            <a:noFill/>
          </p:spPr>
          <p:txBody>
            <a:bodyPr wrap="none" lIns="0" tIns="0" rIns="0" bIns="0" anchor="ctr">
              <a:spAutoFit/>
            </a:bodyPr>
            <a:lstStyle/>
            <a:p>
              <a:r>
                <a:rPr lang="en-US" sz="1200" dirty="0" smtClean="0">
                  <a:latin typeface="Calibri Light" panose="020F0302020204030204" pitchFamily="34" charset="0"/>
                </a:rPr>
                <a:t>Lights</a:t>
              </a:r>
            </a:p>
            <a:p>
              <a:r>
                <a:rPr lang="en-US" sz="1200" dirty="0" smtClean="0">
                  <a:latin typeface="Calibri Light" panose="020F0302020204030204" pitchFamily="34" charset="0"/>
                </a:rPr>
                <a:t>Off</a:t>
              </a:r>
              <a:endParaRPr lang="en-US" sz="1200" dirty="0">
                <a:latin typeface="Calibri Light" panose="020F0302020204030204" pitchFamily="34" charset="0"/>
              </a:endParaRPr>
            </a:p>
          </p:txBody>
        </p:sp>
        <p:sp>
          <p:nvSpPr>
            <p:cNvPr id="49" name="Oval 48"/>
            <p:cNvSpPr/>
            <p:nvPr/>
          </p:nvSpPr>
          <p:spPr>
            <a:xfrm>
              <a:off x="1829372" y="3035056"/>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
            <p:cNvSpPr>
              <a:spLocks noEditPoints="1"/>
            </p:cNvSpPr>
            <p:nvPr/>
          </p:nvSpPr>
          <p:spPr bwMode="auto">
            <a:xfrm>
              <a:off x="1918255" y="3075627"/>
              <a:ext cx="163815" cy="260438"/>
            </a:xfrm>
            <a:custGeom>
              <a:avLst/>
              <a:gdLst>
                <a:gd name="T0" fmla="*/ 211 w 423"/>
                <a:gd name="T1" fmla="*/ 0 h 671"/>
                <a:gd name="T2" fmla="*/ 29 w 423"/>
                <a:gd name="T3" fmla="*/ 315 h 671"/>
                <a:gd name="T4" fmla="*/ 112 w 423"/>
                <a:gd name="T5" fmla="*/ 468 h 671"/>
                <a:gd name="T6" fmla="*/ 131 w 423"/>
                <a:gd name="T7" fmla="*/ 491 h 671"/>
                <a:gd name="T8" fmla="*/ 127 w 423"/>
                <a:gd name="T9" fmla="*/ 546 h 671"/>
                <a:gd name="T10" fmla="*/ 137 w 423"/>
                <a:gd name="T11" fmla="*/ 605 h 671"/>
                <a:gd name="T12" fmla="*/ 284 w 423"/>
                <a:gd name="T13" fmla="*/ 605 h 671"/>
                <a:gd name="T14" fmla="*/ 295 w 423"/>
                <a:gd name="T15" fmla="*/ 546 h 671"/>
                <a:gd name="T16" fmla="*/ 292 w 423"/>
                <a:gd name="T17" fmla="*/ 491 h 671"/>
                <a:gd name="T18" fmla="*/ 311 w 423"/>
                <a:gd name="T19" fmla="*/ 468 h 671"/>
                <a:gd name="T20" fmla="*/ 394 w 423"/>
                <a:gd name="T21" fmla="*/ 315 h 671"/>
                <a:gd name="T22" fmla="*/ 211 w 423"/>
                <a:gd name="T23" fmla="*/ 650 h 671"/>
                <a:gd name="T24" fmla="*/ 267 w 423"/>
                <a:gd name="T25" fmla="*/ 604 h 671"/>
                <a:gd name="T26" fmla="*/ 267 w 423"/>
                <a:gd name="T27" fmla="*/ 582 h 671"/>
                <a:gd name="T28" fmla="*/ 137 w 423"/>
                <a:gd name="T29" fmla="*/ 572 h 671"/>
                <a:gd name="T30" fmla="*/ 267 w 423"/>
                <a:gd name="T31" fmla="*/ 559 h 671"/>
                <a:gd name="T32" fmla="*/ 267 w 423"/>
                <a:gd name="T33" fmla="*/ 582 h 671"/>
                <a:gd name="T34" fmla="*/ 156 w 423"/>
                <a:gd name="T35" fmla="*/ 537 h 671"/>
                <a:gd name="T36" fmla="*/ 156 w 423"/>
                <a:gd name="T37" fmla="*/ 514 h 671"/>
                <a:gd name="T38" fmla="*/ 285 w 423"/>
                <a:gd name="T39" fmla="*/ 519 h 671"/>
                <a:gd name="T40" fmla="*/ 357 w 423"/>
                <a:gd name="T41" fmla="*/ 294 h 671"/>
                <a:gd name="T42" fmla="*/ 275 w 423"/>
                <a:gd name="T43" fmla="*/ 445 h 671"/>
                <a:gd name="T44" fmla="*/ 254 w 423"/>
                <a:gd name="T45" fmla="*/ 462 h 671"/>
                <a:gd name="T46" fmla="*/ 254 w 423"/>
                <a:gd name="T47" fmla="*/ 325 h 671"/>
                <a:gd name="T48" fmla="*/ 233 w 423"/>
                <a:gd name="T49" fmla="*/ 462 h 671"/>
                <a:gd name="T50" fmla="*/ 180 w 423"/>
                <a:gd name="T51" fmla="*/ 335 h 671"/>
                <a:gd name="T52" fmla="*/ 158 w 423"/>
                <a:gd name="T53" fmla="*/ 337 h 671"/>
                <a:gd name="T54" fmla="*/ 150 w 423"/>
                <a:gd name="T55" fmla="*/ 450 h 671"/>
                <a:gd name="T56" fmla="*/ 68 w 423"/>
                <a:gd name="T57" fmla="*/ 299 h 671"/>
                <a:gd name="T58" fmla="*/ 42 w 423"/>
                <a:gd name="T59" fmla="*/ 210 h 671"/>
                <a:gd name="T60" fmla="*/ 380 w 423"/>
                <a:gd name="T61" fmla="*/ 210 h 671"/>
                <a:gd name="T62" fmla="*/ 178 w 423"/>
                <a:gd name="T63" fmla="*/ 78 h 671"/>
                <a:gd name="T64" fmla="*/ 92 w 423"/>
                <a:gd name="T65" fmla="*/ 167 h 671"/>
                <a:gd name="T66" fmla="*/ 106 w 423"/>
                <a:gd name="T67" fmla="*/ 162 h 671"/>
                <a:gd name="T68" fmla="*/ 191 w 423"/>
                <a:gd name="T69" fmla="*/ 8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671">
                  <a:moveTo>
                    <a:pt x="423" y="210"/>
                  </a:moveTo>
                  <a:cubicBezTo>
                    <a:pt x="423" y="94"/>
                    <a:pt x="328" y="0"/>
                    <a:pt x="211" y="0"/>
                  </a:cubicBezTo>
                  <a:cubicBezTo>
                    <a:pt x="95" y="0"/>
                    <a:pt x="0" y="94"/>
                    <a:pt x="0" y="210"/>
                  </a:cubicBezTo>
                  <a:cubicBezTo>
                    <a:pt x="0" y="248"/>
                    <a:pt x="10" y="284"/>
                    <a:pt x="29" y="315"/>
                  </a:cubicBezTo>
                  <a:cubicBezTo>
                    <a:pt x="28" y="315"/>
                    <a:pt x="28" y="315"/>
                    <a:pt x="28" y="315"/>
                  </a:cubicBezTo>
                  <a:cubicBezTo>
                    <a:pt x="112" y="468"/>
                    <a:pt x="112" y="468"/>
                    <a:pt x="112" y="468"/>
                  </a:cubicBezTo>
                  <a:cubicBezTo>
                    <a:pt x="112" y="468"/>
                    <a:pt x="112" y="468"/>
                    <a:pt x="112" y="468"/>
                  </a:cubicBezTo>
                  <a:cubicBezTo>
                    <a:pt x="116" y="477"/>
                    <a:pt x="123" y="484"/>
                    <a:pt x="131" y="491"/>
                  </a:cubicBezTo>
                  <a:cubicBezTo>
                    <a:pt x="122" y="497"/>
                    <a:pt x="116" y="508"/>
                    <a:pt x="116" y="519"/>
                  </a:cubicBezTo>
                  <a:cubicBezTo>
                    <a:pt x="116" y="530"/>
                    <a:pt x="120" y="539"/>
                    <a:pt x="127" y="546"/>
                  </a:cubicBezTo>
                  <a:cubicBezTo>
                    <a:pt x="120" y="552"/>
                    <a:pt x="116" y="562"/>
                    <a:pt x="116" y="572"/>
                  </a:cubicBezTo>
                  <a:cubicBezTo>
                    <a:pt x="116" y="586"/>
                    <a:pt x="125" y="599"/>
                    <a:pt x="137" y="605"/>
                  </a:cubicBezTo>
                  <a:cubicBezTo>
                    <a:pt x="141" y="642"/>
                    <a:pt x="172" y="671"/>
                    <a:pt x="211" y="671"/>
                  </a:cubicBezTo>
                  <a:cubicBezTo>
                    <a:pt x="249" y="671"/>
                    <a:pt x="280" y="642"/>
                    <a:pt x="284" y="605"/>
                  </a:cubicBezTo>
                  <a:cubicBezTo>
                    <a:pt x="297" y="600"/>
                    <a:pt x="306" y="587"/>
                    <a:pt x="306" y="572"/>
                  </a:cubicBezTo>
                  <a:cubicBezTo>
                    <a:pt x="306" y="562"/>
                    <a:pt x="302" y="552"/>
                    <a:pt x="295" y="546"/>
                  </a:cubicBezTo>
                  <a:cubicBezTo>
                    <a:pt x="302" y="539"/>
                    <a:pt x="306" y="530"/>
                    <a:pt x="306" y="519"/>
                  </a:cubicBezTo>
                  <a:cubicBezTo>
                    <a:pt x="306" y="508"/>
                    <a:pt x="301" y="497"/>
                    <a:pt x="292" y="491"/>
                  </a:cubicBezTo>
                  <a:cubicBezTo>
                    <a:pt x="300" y="484"/>
                    <a:pt x="306" y="477"/>
                    <a:pt x="311" y="468"/>
                  </a:cubicBezTo>
                  <a:cubicBezTo>
                    <a:pt x="311" y="468"/>
                    <a:pt x="311" y="468"/>
                    <a:pt x="311" y="468"/>
                  </a:cubicBezTo>
                  <a:cubicBezTo>
                    <a:pt x="394" y="315"/>
                    <a:pt x="394" y="315"/>
                    <a:pt x="394" y="315"/>
                  </a:cubicBezTo>
                  <a:cubicBezTo>
                    <a:pt x="394" y="315"/>
                    <a:pt x="394" y="315"/>
                    <a:pt x="394" y="315"/>
                  </a:cubicBezTo>
                  <a:cubicBezTo>
                    <a:pt x="412" y="284"/>
                    <a:pt x="423" y="248"/>
                    <a:pt x="423" y="210"/>
                  </a:cubicBezTo>
                  <a:close/>
                  <a:moveTo>
                    <a:pt x="211" y="650"/>
                  </a:moveTo>
                  <a:cubicBezTo>
                    <a:pt x="185" y="650"/>
                    <a:pt x="161" y="628"/>
                    <a:pt x="156" y="604"/>
                  </a:cubicBezTo>
                  <a:cubicBezTo>
                    <a:pt x="267" y="604"/>
                    <a:pt x="267" y="604"/>
                    <a:pt x="267" y="604"/>
                  </a:cubicBezTo>
                  <a:cubicBezTo>
                    <a:pt x="262" y="628"/>
                    <a:pt x="236" y="650"/>
                    <a:pt x="211" y="650"/>
                  </a:cubicBezTo>
                  <a:close/>
                  <a:moveTo>
                    <a:pt x="267" y="582"/>
                  </a:moveTo>
                  <a:cubicBezTo>
                    <a:pt x="156" y="582"/>
                    <a:pt x="156" y="582"/>
                    <a:pt x="156" y="582"/>
                  </a:cubicBezTo>
                  <a:cubicBezTo>
                    <a:pt x="147" y="582"/>
                    <a:pt x="137" y="581"/>
                    <a:pt x="137" y="572"/>
                  </a:cubicBezTo>
                  <a:cubicBezTo>
                    <a:pt x="137" y="563"/>
                    <a:pt x="147" y="559"/>
                    <a:pt x="156" y="559"/>
                  </a:cubicBezTo>
                  <a:cubicBezTo>
                    <a:pt x="267" y="559"/>
                    <a:pt x="267" y="559"/>
                    <a:pt x="267" y="559"/>
                  </a:cubicBezTo>
                  <a:cubicBezTo>
                    <a:pt x="276" y="559"/>
                    <a:pt x="285" y="563"/>
                    <a:pt x="285" y="572"/>
                  </a:cubicBezTo>
                  <a:cubicBezTo>
                    <a:pt x="285" y="581"/>
                    <a:pt x="276" y="582"/>
                    <a:pt x="267" y="582"/>
                  </a:cubicBezTo>
                  <a:close/>
                  <a:moveTo>
                    <a:pt x="267" y="537"/>
                  </a:moveTo>
                  <a:cubicBezTo>
                    <a:pt x="156" y="537"/>
                    <a:pt x="156" y="537"/>
                    <a:pt x="156" y="537"/>
                  </a:cubicBezTo>
                  <a:cubicBezTo>
                    <a:pt x="147" y="537"/>
                    <a:pt x="137" y="528"/>
                    <a:pt x="137" y="519"/>
                  </a:cubicBezTo>
                  <a:cubicBezTo>
                    <a:pt x="137" y="511"/>
                    <a:pt x="147" y="514"/>
                    <a:pt x="156" y="514"/>
                  </a:cubicBezTo>
                  <a:cubicBezTo>
                    <a:pt x="267" y="514"/>
                    <a:pt x="267" y="514"/>
                    <a:pt x="267" y="514"/>
                  </a:cubicBezTo>
                  <a:cubicBezTo>
                    <a:pt x="276" y="514"/>
                    <a:pt x="285" y="511"/>
                    <a:pt x="285" y="519"/>
                  </a:cubicBezTo>
                  <a:cubicBezTo>
                    <a:pt x="285" y="528"/>
                    <a:pt x="276" y="537"/>
                    <a:pt x="267" y="537"/>
                  </a:cubicBezTo>
                  <a:close/>
                  <a:moveTo>
                    <a:pt x="357" y="294"/>
                  </a:moveTo>
                  <a:cubicBezTo>
                    <a:pt x="356" y="296"/>
                    <a:pt x="355" y="298"/>
                    <a:pt x="355" y="299"/>
                  </a:cubicBezTo>
                  <a:cubicBezTo>
                    <a:pt x="275" y="445"/>
                    <a:pt x="275" y="445"/>
                    <a:pt x="275" y="445"/>
                  </a:cubicBezTo>
                  <a:cubicBezTo>
                    <a:pt x="274" y="446"/>
                    <a:pt x="273" y="448"/>
                    <a:pt x="273" y="450"/>
                  </a:cubicBezTo>
                  <a:cubicBezTo>
                    <a:pt x="270" y="455"/>
                    <a:pt x="264" y="461"/>
                    <a:pt x="254" y="462"/>
                  </a:cubicBezTo>
                  <a:cubicBezTo>
                    <a:pt x="264" y="337"/>
                    <a:pt x="264" y="337"/>
                    <a:pt x="264" y="337"/>
                  </a:cubicBezTo>
                  <a:cubicBezTo>
                    <a:pt x="264" y="331"/>
                    <a:pt x="260" y="326"/>
                    <a:pt x="254" y="325"/>
                  </a:cubicBezTo>
                  <a:cubicBezTo>
                    <a:pt x="248" y="325"/>
                    <a:pt x="243" y="329"/>
                    <a:pt x="243" y="335"/>
                  </a:cubicBezTo>
                  <a:cubicBezTo>
                    <a:pt x="233" y="462"/>
                    <a:pt x="233" y="462"/>
                    <a:pt x="233" y="462"/>
                  </a:cubicBezTo>
                  <a:cubicBezTo>
                    <a:pt x="189" y="462"/>
                    <a:pt x="189" y="462"/>
                    <a:pt x="189" y="462"/>
                  </a:cubicBezTo>
                  <a:cubicBezTo>
                    <a:pt x="180" y="335"/>
                    <a:pt x="180" y="335"/>
                    <a:pt x="180" y="335"/>
                  </a:cubicBezTo>
                  <a:cubicBezTo>
                    <a:pt x="179" y="329"/>
                    <a:pt x="174" y="325"/>
                    <a:pt x="168" y="325"/>
                  </a:cubicBezTo>
                  <a:cubicBezTo>
                    <a:pt x="162" y="326"/>
                    <a:pt x="158" y="331"/>
                    <a:pt x="158" y="337"/>
                  </a:cubicBezTo>
                  <a:cubicBezTo>
                    <a:pt x="168" y="462"/>
                    <a:pt x="168" y="462"/>
                    <a:pt x="168" y="462"/>
                  </a:cubicBezTo>
                  <a:cubicBezTo>
                    <a:pt x="159" y="461"/>
                    <a:pt x="153" y="455"/>
                    <a:pt x="150" y="450"/>
                  </a:cubicBezTo>
                  <a:cubicBezTo>
                    <a:pt x="149" y="448"/>
                    <a:pt x="149" y="447"/>
                    <a:pt x="148" y="446"/>
                  </a:cubicBezTo>
                  <a:cubicBezTo>
                    <a:pt x="68" y="299"/>
                    <a:pt x="68" y="299"/>
                    <a:pt x="68" y="299"/>
                  </a:cubicBezTo>
                  <a:cubicBezTo>
                    <a:pt x="67" y="297"/>
                    <a:pt x="66" y="296"/>
                    <a:pt x="65" y="294"/>
                  </a:cubicBezTo>
                  <a:cubicBezTo>
                    <a:pt x="50" y="268"/>
                    <a:pt x="42" y="239"/>
                    <a:pt x="42" y="210"/>
                  </a:cubicBezTo>
                  <a:cubicBezTo>
                    <a:pt x="42" y="117"/>
                    <a:pt x="118" y="42"/>
                    <a:pt x="211" y="42"/>
                  </a:cubicBezTo>
                  <a:cubicBezTo>
                    <a:pt x="305" y="42"/>
                    <a:pt x="380" y="117"/>
                    <a:pt x="380" y="210"/>
                  </a:cubicBezTo>
                  <a:cubicBezTo>
                    <a:pt x="380" y="239"/>
                    <a:pt x="372" y="268"/>
                    <a:pt x="357" y="294"/>
                  </a:cubicBezTo>
                  <a:close/>
                  <a:moveTo>
                    <a:pt x="178" y="78"/>
                  </a:moveTo>
                  <a:cubicBezTo>
                    <a:pt x="137" y="88"/>
                    <a:pt x="104" y="115"/>
                    <a:pt x="86" y="153"/>
                  </a:cubicBezTo>
                  <a:cubicBezTo>
                    <a:pt x="84" y="158"/>
                    <a:pt x="86" y="164"/>
                    <a:pt x="92" y="167"/>
                  </a:cubicBezTo>
                  <a:cubicBezTo>
                    <a:pt x="93" y="167"/>
                    <a:pt x="95" y="168"/>
                    <a:pt x="96" y="168"/>
                  </a:cubicBezTo>
                  <a:cubicBezTo>
                    <a:pt x="100" y="168"/>
                    <a:pt x="104" y="165"/>
                    <a:pt x="106" y="162"/>
                  </a:cubicBezTo>
                  <a:cubicBezTo>
                    <a:pt x="120" y="130"/>
                    <a:pt x="149" y="106"/>
                    <a:pt x="183" y="98"/>
                  </a:cubicBezTo>
                  <a:cubicBezTo>
                    <a:pt x="189" y="96"/>
                    <a:pt x="192" y="91"/>
                    <a:pt x="191" y="85"/>
                  </a:cubicBezTo>
                  <a:cubicBezTo>
                    <a:pt x="189" y="80"/>
                    <a:pt x="184" y="76"/>
                    <a:pt x="178"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p:nvGrpSpPr>
        <p:grpSpPr>
          <a:xfrm>
            <a:off x="10570776" y="2129806"/>
            <a:ext cx="1071928" cy="369332"/>
            <a:chOff x="1829372" y="4225962"/>
            <a:chExt cx="1071928" cy="369332"/>
          </a:xfrm>
        </p:grpSpPr>
        <p:sp>
          <p:nvSpPr>
            <p:cNvPr id="52" name="Rectangle 51"/>
            <p:cNvSpPr/>
            <p:nvPr/>
          </p:nvSpPr>
          <p:spPr>
            <a:xfrm>
              <a:off x="2229321" y="4225962"/>
              <a:ext cx="671979" cy="369332"/>
            </a:xfrm>
            <a:prstGeom prst="rect">
              <a:avLst/>
            </a:prstGeom>
          </p:spPr>
          <p:txBody>
            <a:bodyPr wrap="none" lIns="0" tIns="0" rIns="0" bIns="0" anchor="ctr">
              <a:spAutoFit/>
            </a:bodyPr>
            <a:lstStyle/>
            <a:p>
              <a:r>
                <a:rPr lang="en-US" sz="1200" dirty="0">
                  <a:latin typeface="Calibri Light" panose="020F0302020204030204" pitchFamily="34" charset="0"/>
                </a:rPr>
                <a:t>Front </a:t>
              </a:r>
              <a:r>
                <a:rPr lang="en-US" sz="1200" dirty="0" smtClean="0">
                  <a:latin typeface="Calibri Light" panose="020F0302020204030204" pitchFamily="34" charset="0"/>
                </a:rPr>
                <a:t>Door</a:t>
              </a:r>
            </a:p>
            <a:p>
              <a:r>
                <a:rPr lang="en-US" sz="1200" dirty="0" smtClean="0">
                  <a:latin typeface="Calibri Light" panose="020F0302020204030204" pitchFamily="34" charset="0"/>
                </a:rPr>
                <a:t>Locked</a:t>
              </a:r>
              <a:endParaRPr lang="en-US" sz="1200" dirty="0">
                <a:latin typeface="Calibri Light" panose="020F0302020204030204" pitchFamily="34" charset="0"/>
              </a:endParaRPr>
            </a:p>
          </p:txBody>
        </p:sp>
        <p:sp>
          <p:nvSpPr>
            <p:cNvPr id="53" name="Oval 52"/>
            <p:cNvSpPr/>
            <p:nvPr/>
          </p:nvSpPr>
          <p:spPr>
            <a:xfrm>
              <a:off x="1829372" y="4240648"/>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1934134" y="4307984"/>
              <a:ext cx="121362" cy="221935"/>
              <a:chOff x="4046685" y="4545687"/>
              <a:chExt cx="195455" cy="357427"/>
            </a:xfrm>
            <a:solidFill>
              <a:srgbClr val="3A4857"/>
            </a:solidFill>
          </p:grpSpPr>
          <p:sp>
            <p:nvSpPr>
              <p:cNvPr id="55" name="Freeform 11"/>
              <p:cNvSpPr>
                <a:spLocks noEditPoints="1"/>
              </p:cNvSpPr>
              <p:nvPr/>
            </p:nvSpPr>
            <p:spPr bwMode="auto">
              <a:xfrm>
                <a:off x="4046685" y="4545687"/>
                <a:ext cx="195455" cy="309147"/>
              </a:xfrm>
              <a:custGeom>
                <a:avLst/>
                <a:gdLst>
                  <a:gd name="T0" fmla="*/ 274 w 345"/>
                  <a:gd name="T1" fmla="*/ 544 h 544"/>
                  <a:gd name="T2" fmla="*/ 71 w 345"/>
                  <a:gd name="T3" fmla="*/ 544 h 544"/>
                  <a:gd name="T4" fmla="*/ 0 w 345"/>
                  <a:gd name="T5" fmla="*/ 473 h 544"/>
                  <a:gd name="T6" fmla="*/ 0 w 345"/>
                  <a:gd name="T7" fmla="*/ 71 h 544"/>
                  <a:gd name="T8" fmla="*/ 71 w 345"/>
                  <a:gd name="T9" fmla="*/ 0 h 544"/>
                  <a:gd name="T10" fmla="*/ 274 w 345"/>
                  <a:gd name="T11" fmla="*/ 0 h 544"/>
                  <a:gd name="T12" fmla="*/ 345 w 345"/>
                  <a:gd name="T13" fmla="*/ 71 h 544"/>
                  <a:gd name="T14" fmla="*/ 345 w 345"/>
                  <a:gd name="T15" fmla="*/ 473 h 544"/>
                  <a:gd name="T16" fmla="*/ 274 w 345"/>
                  <a:gd name="T17" fmla="*/ 544 h 544"/>
                  <a:gd name="T18" fmla="*/ 71 w 345"/>
                  <a:gd name="T19" fmla="*/ 30 h 544"/>
                  <a:gd name="T20" fmla="*/ 31 w 345"/>
                  <a:gd name="T21" fmla="*/ 71 h 544"/>
                  <a:gd name="T22" fmla="*/ 31 w 345"/>
                  <a:gd name="T23" fmla="*/ 473 h 544"/>
                  <a:gd name="T24" fmla="*/ 71 w 345"/>
                  <a:gd name="T25" fmla="*/ 514 h 544"/>
                  <a:gd name="T26" fmla="*/ 274 w 345"/>
                  <a:gd name="T27" fmla="*/ 514 h 544"/>
                  <a:gd name="T28" fmla="*/ 314 w 345"/>
                  <a:gd name="T29" fmla="*/ 473 h 544"/>
                  <a:gd name="T30" fmla="*/ 314 w 345"/>
                  <a:gd name="T31" fmla="*/ 71 h 544"/>
                  <a:gd name="T32" fmla="*/ 274 w 345"/>
                  <a:gd name="T33" fmla="*/ 30 h 544"/>
                  <a:gd name="T34" fmla="*/ 71 w 345"/>
                  <a:gd name="T35" fmla="*/ 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544">
                    <a:moveTo>
                      <a:pt x="274" y="544"/>
                    </a:moveTo>
                    <a:cubicBezTo>
                      <a:pt x="71" y="544"/>
                      <a:pt x="71" y="544"/>
                      <a:pt x="71" y="544"/>
                    </a:cubicBezTo>
                    <a:cubicBezTo>
                      <a:pt x="32" y="544"/>
                      <a:pt x="0" y="513"/>
                      <a:pt x="0" y="473"/>
                    </a:cubicBezTo>
                    <a:cubicBezTo>
                      <a:pt x="0" y="71"/>
                      <a:pt x="0" y="71"/>
                      <a:pt x="0" y="71"/>
                    </a:cubicBezTo>
                    <a:cubicBezTo>
                      <a:pt x="0" y="32"/>
                      <a:pt x="32" y="0"/>
                      <a:pt x="71" y="0"/>
                    </a:cubicBezTo>
                    <a:cubicBezTo>
                      <a:pt x="274" y="0"/>
                      <a:pt x="274" y="0"/>
                      <a:pt x="274" y="0"/>
                    </a:cubicBezTo>
                    <a:cubicBezTo>
                      <a:pt x="313" y="0"/>
                      <a:pt x="345" y="32"/>
                      <a:pt x="345" y="71"/>
                    </a:cubicBezTo>
                    <a:cubicBezTo>
                      <a:pt x="345" y="473"/>
                      <a:pt x="345" y="473"/>
                      <a:pt x="345" y="473"/>
                    </a:cubicBezTo>
                    <a:cubicBezTo>
                      <a:pt x="345" y="513"/>
                      <a:pt x="313" y="544"/>
                      <a:pt x="274" y="544"/>
                    </a:cubicBezTo>
                    <a:close/>
                    <a:moveTo>
                      <a:pt x="71" y="30"/>
                    </a:moveTo>
                    <a:cubicBezTo>
                      <a:pt x="49" y="30"/>
                      <a:pt x="31" y="49"/>
                      <a:pt x="31" y="71"/>
                    </a:cubicBezTo>
                    <a:cubicBezTo>
                      <a:pt x="31" y="473"/>
                      <a:pt x="31" y="473"/>
                      <a:pt x="31" y="473"/>
                    </a:cubicBezTo>
                    <a:cubicBezTo>
                      <a:pt x="31" y="496"/>
                      <a:pt x="49" y="514"/>
                      <a:pt x="71" y="514"/>
                    </a:cubicBezTo>
                    <a:cubicBezTo>
                      <a:pt x="274" y="514"/>
                      <a:pt x="274" y="514"/>
                      <a:pt x="274" y="514"/>
                    </a:cubicBezTo>
                    <a:cubicBezTo>
                      <a:pt x="296" y="514"/>
                      <a:pt x="314" y="496"/>
                      <a:pt x="314" y="473"/>
                    </a:cubicBezTo>
                    <a:cubicBezTo>
                      <a:pt x="314" y="71"/>
                      <a:pt x="314" y="71"/>
                      <a:pt x="314" y="71"/>
                    </a:cubicBezTo>
                    <a:cubicBezTo>
                      <a:pt x="314" y="49"/>
                      <a:pt x="296" y="30"/>
                      <a:pt x="274" y="30"/>
                    </a:cubicBezTo>
                    <a:lnTo>
                      <a:pt x="71" y="30"/>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2"/>
              <p:cNvSpPr>
                <a:spLocks noEditPoints="1"/>
              </p:cNvSpPr>
              <p:nvPr/>
            </p:nvSpPr>
            <p:spPr bwMode="auto">
              <a:xfrm>
                <a:off x="4077833" y="4665089"/>
                <a:ext cx="70343" cy="71122"/>
              </a:xfrm>
              <a:custGeom>
                <a:avLst/>
                <a:gdLst>
                  <a:gd name="T0" fmla="*/ 62 w 124"/>
                  <a:gd name="T1" fmla="*/ 0 h 125"/>
                  <a:gd name="T2" fmla="*/ 0 w 124"/>
                  <a:gd name="T3" fmla="*/ 62 h 125"/>
                  <a:gd name="T4" fmla="*/ 62 w 124"/>
                  <a:gd name="T5" fmla="*/ 125 h 125"/>
                  <a:gd name="T6" fmla="*/ 124 w 124"/>
                  <a:gd name="T7" fmla="*/ 62 h 125"/>
                  <a:gd name="T8" fmla="*/ 62 w 124"/>
                  <a:gd name="T9" fmla="*/ 0 h 125"/>
                  <a:gd name="T10" fmla="*/ 62 w 124"/>
                  <a:gd name="T11" fmla="*/ 93 h 125"/>
                  <a:gd name="T12" fmla="*/ 31 w 124"/>
                  <a:gd name="T13" fmla="*/ 62 h 125"/>
                  <a:gd name="T14" fmla="*/ 62 w 124"/>
                  <a:gd name="T15" fmla="*/ 31 h 125"/>
                  <a:gd name="T16" fmla="*/ 93 w 124"/>
                  <a:gd name="T17" fmla="*/ 62 h 125"/>
                  <a:gd name="T18" fmla="*/ 62 w 124"/>
                  <a:gd name="T19"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5">
                    <a:moveTo>
                      <a:pt x="62" y="0"/>
                    </a:moveTo>
                    <a:cubicBezTo>
                      <a:pt x="28" y="0"/>
                      <a:pt x="0" y="28"/>
                      <a:pt x="0" y="62"/>
                    </a:cubicBezTo>
                    <a:cubicBezTo>
                      <a:pt x="0" y="97"/>
                      <a:pt x="28" y="125"/>
                      <a:pt x="62" y="125"/>
                    </a:cubicBezTo>
                    <a:cubicBezTo>
                      <a:pt x="96" y="125"/>
                      <a:pt x="124" y="97"/>
                      <a:pt x="124" y="62"/>
                    </a:cubicBezTo>
                    <a:cubicBezTo>
                      <a:pt x="124" y="28"/>
                      <a:pt x="96" y="0"/>
                      <a:pt x="62" y="0"/>
                    </a:cubicBezTo>
                    <a:close/>
                    <a:moveTo>
                      <a:pt x="62" y="93"/>
                    </a:moveTo>
                    <a:cubicBezTo>
                      <a:pt x="45" y="93"/>
                      <a:pt x="31" y="79"/>
                      <a:pt x="31" y="62"/>
                    </a:cubicBezTo>
                    <a:cubicBezTo>
                      <a:pt x="31" y="45"/>
                      <a:pt x="45" y="31"/>
                      <a:pt x="62" y="31"/>
                    </a:cubicBezTo>
                    <a:cubicBezTo>
                      <a:pt x="79" y="31"/>
                      <a:pt x="93" y="45"/>
                      <a:pt x="93" y="62"/>
                    </a:cubicBezTo>
                    <a:cubicBezTo>
                      <a:pt x="93" y="79"/>
                      <a:pt x="79" y="93"/>
                      <a:pt x="62" y="93"/>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3"/>
              <p:cNvSpPr>
                <a:spLocks/>
              </p:cNvSpPr>
              <p:nvPr/>
            </p:nvSpPr>
            <p:spPr bwMode="auto">
              <a:xfrm>
                <a:off x="4048242" y="4876378"/>
                <a:ext cx="193898" cy="26736"/>
              </a:xfrm>
              <a:custGeom>
                <a:avLst/>
                <a:gdLst>
                  <a:gd name="T0" fmla="*/ 23 w 342"/>
                  <a:gd name="T1" fmla="*/ 0 h 47"/>
                  <a:gd name="T2" fmla="*/ 319 w 342"/>
                  <a:gd name="T3" fmla="*/ 0 h 47"/>
                  <a:gd name="T4" fmla="*/ 342 w 342"/>
                  <a:gd name="T5" fmla="*/ 23 h 47"/>
                  <a:gd name="T6" fmla="*/ 319 w 342"/>
                  <a:gd name="T7" fmla="*/ 47 h 47"/>
                  <a:gd name="T8" fmla="*/ 23 w 342"/>
                  <a:gd name="T9" fmla="*/ 47 h 47"/>
                  <a:gd name="T10" fmla="*/ 0 w 342"/>
                  <a:gd name="T11" fmla="*/ 23 h 47"/>
                  <a:gd name="T12" fmla="*/ 23 w 342"/>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42" h="47">
                    <a:moveTo>
                      <a:pt x="23" y="0"/>
                    </a:moveTo>
                    <a:cubicBezTo>
                      <a:pt x="319" y="0"/>
                      <a:pt x="319" y="0"/>
                      <a:pt x="319" y="0"/>
                    </a:cubicBezTo>
                    <a:cubicBezTo>
                      <a:pt x="332" y="0"/>
                      <a:pt x="342" y="11"/>
                      <a:pt x="342" y="23"/>
                    </a:cubicBezTo>
                    <a:cubicBezTo>
                      <a:pt x="342" y="36"/>
                      <a:pt x="332" y="47"/>
                      <a:pt x="319" y="47"/>
                    </a:cubicBezTo>
                    <a:cubicBezTo>
                      <a:pt x="23" y="47"/>
                      <a:pt x="23" y="47"/>
                      <a:pt x="23" y="47"/>
                    </a:cubicBezTo>
                    <a:cubicBezTo>
                      <a:pt x="11" y="47"/>
                      <a:pt x="0" y="36"/>
                      <a:pt x="0" y="23"/>
                    </a:cubicBezTo>
                    <a:cubicBezTo>
                      <a:pt x="0" y="11"/>
                      <a:pt x="11" y="0"/>
                      <a:pt x="23"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8" name="Group 57"/>
          <p:cNvGrpSpPr/>
          <p:nvPr/>
        </p:nvGrpSpPr>
        <p:grpSpPr>
          <a:xfrm>
            <a:off x="10570776" y="1584139"/>
            <a:ext cx="1228959" cy="369332"/>
            <a:chOff x="1829372" y="3825778"/>
            <a:chExt cx="1228959" cy="369332"/>
          </a:xfrm>
        </p:grpSpPr>
        <p:sp>
          <p:nvSpPr>
            <p:cNvPr id="59" name="Rectangle 58"/>
            <p:cNvSpPr/>
            <p:nvPr/>
          </p:nvSpPr>
          <p:spPr>
            <a:xfrm>
              <a:off x="2229321" y="3825778"/>
              <a:ext cx="829010" cy="369332"/>
            </a:xfrm>
            <a:prstGeom prst="rect">
              <a:avLst/>
            </a:prstGeom>
          </p:spPr>
          <p:txBody>
            <a:bodyPr wrap="none" lIns="0" tIns="0" rIns="0" bIns="0" anchor="ctr">
              <a:spAutoFit/>
            </a:bodyPr>
            <a:lstStyle/>
            <a:p>
              <a:r>
                <a:rPr lang="en-US" sz="1200" dirty="0">
                  <a:latin typeface="Calibri Light" panose="020F0302020204030204" pitchFamily="34" charset="0"/>
                </a:rPr>
                <a:t>water </a:t>
              </a:r>
              <a:r>
                <a:rPr lang="en-US" sz="1200" dirty="0" smtClean="0">
                  <a:latin typeface="Calibri Light" panose="020F0302020204030204" pitchFamily="34" charset="0"/>
                </a:rPr>
                <a:t>heater </a:t>
              </a:r>
            </a:p>
            <a:p>
              <a:r>
                <a:rPr lang="en-US" sz="1200" dirty="0" smtClean="0">
                  <a:latin typeface="Calibri Light" panose="020F0302020204030204" pitchFamily="34" charset="0"/>
                </a:rPr>
                <a:t>On</a:t>
              </a:r>
              <a:endParaRPr lang="en-US" sz="1200" dirty="0">
                <a:latin typeface="Calibri Light" panose="020F0302020204030204" pitchFamily="34" charset="0"/>
              </a:endParaRPr>
            </a:p>
          </p:txBody>
        </p:sp>
        <p:sp>
          <p:nvSpPr>
            <p:cNvPr id="60" name="Oval 59"/>
            <p:cNvSpPr/>
            <p:nvPr/>
          </p:nvSpPr>
          <p:spPr>
            <a:xfrm>
              <a:off x="1829372" y="3838784"/>
              <a:ext cx="341581" cy="341581"/>
            </a:xfrm>
            <a:prstGeom prst="ellipse">
              <a:avLst/>
            </a:prstGeom>
            <a:solidFill>
              <a:srgbClr val="51A4CF"/>
            </a:soli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1927696" y="3902160"/>
              <a:ext cx="146795" cy="244659"/>
              <a:chOff x="5068196" y="3666149"/>
              <a:chExt cx="236415" cy="394026"/>
            </a:xfrm>
            <a:solidFill>
              <a:srgbClr val="3A4857"/>
            </a:solidFill>
          </p:grpSpPr>
          <p:sp>
            <p:nvSpPr>
              <p:cNvPr id="62" name="Freeform 6"/>
              <p:cNvSpPr>
                <a:spLocks noEditPoints="1"/>
              </p:cNvSpPr>
              <p:nvPr/>
            </p:nvSpPr>
            <p:spPr bwMode="auto">
              <a:xfrm>
                <a:off x="5068196" y="3666149"/>
                <a:ext cx="236415" cy="342060"/>
              </a:xfrm>
              <a:custGeom>
                <a:avLst/>
                <a:gdLst>
                  <a:gd name="T0" fmla="*/ 180 w 379"/>
                  <a:gd name="T1" fmla="*/ 0 h 547"/>
                  <a:gd name="T2" fmla="*/ 0 w 379"/>
                  <a:gd name="T3" fmla="*/ 93 h 547"/>
                  <a:gd name="T4" fmla="*/ 0 w 379"/>
                  <a:gd name="T5" fmla="*/ 453 h 547"/>
                  <a:gd name="T6" fmla="*/ 202 w 379"/>
                  <a:gd name="T7" fmla="*/ 547 h 547"/>
                  <a:gd name="T8" fmla="*/ 379 w 379"/>
                  <a:gd name="T9" fmla="*/ 453 h 547"/>
                  <a:gd name="T10" fmla="*/ 379 w 379"/>
                  <a:gd name="T11" fmla="*/ 93 h 547"/>
                  <a:gd name="T12" fmla="*/ 180 w 379"/>
                  <a:gd name="T13" fmla="*/ 0 h 547"/>
                  <a:gd name="T14" fmla="*/ 352 w 379"/>
                  <a:gd name="T15" fmla="*/ 453 h 547"/>
                  <a:gd name="T16" fmla="*/ 202 w 379"/>
                  <a:gd name="T17" fmla="*/ 519 h 547"/>
                  <a:gd name="T18" fmla="*/ 28 w 379"/>
                  <a:gd name="T19" fmla="*/ 453 h 547"/>
                  <a:gd name="T20" fmla="*/ 28 w 379"/>
                  <a:gd name="T21" fmla="*/ 93 h 547"/>
                  <a:gd name="T22" fmla="*/ 180 w 379"/>
                  <a:gd name="T23" fmla="*/ 27 h 547"/>
                  <a:gd name="T24" fmla="*/ 352 w 379"/>
                  <a:gd name="T25" fmla="*/ 93 h 547"/>
                  <a:gd name="T26" fmla="*/ 352 w 379"/>
                  <a:gd name="T27" fmla="*/ 45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547">
                    <a:moveTo>
                      <a:pt x="180" y="0"/>
                    </a:moveTo>
                    <a:cubicBezTo>
                      <a:pt x="106" y="0"/>
                      <a:pt x="0" y="33"/>
                      <a:pt x="0" y="93"/>
                    </a:cubicBezTo>
                    <a:cubicBezTo>
                      <a:pt x="0" y="453"/>
                      <a:pt x="0" y="453"/>
                      <a:pt x="0" y="453"/>
                    </a:cubicBezTo>
                    <a:cubicBezTo>
                      <a:pt x="0" y="515"/>
                      <a:pt x="102" y="547"/>
                      <a:pt x="202" y="547"/>
                    </a:cubicBezTo>
                    <a:cubicBezTo>
                      <a:pt x="266" y="547"/>
                      <a:pt x="379" y="516"/>
                      <a:pt x="379" y="453"/>
                    </a:cubicBezTo>
                    <a:cubicBezTo>
                      <a:pt x="379" y="93"/>
                      <a:pt x="379" y="93"/>
                      <a:pt x="379" y="93"/>
                    </a:cubicBezTo>
                    <a:cubicBezTo>
                      <a:pt x="379" y="32"/>
                      <a:pt x="277" y="0"/>
                      <a:pt x="180" y="0"/>
                    </a:cubicBezTo>
                    <a:close/>
                    <a:moveTo>
                      <a:pt x="352" y="453"/>
                    </a:moveTo>
                    <a:cubicBezTo>
                      <a:pt x="352" y="487"/>
                      <a:pt x="267" y="519"/>
                      <a:pt x="202" y="519"/>
                    </a:cubicBezTo>
                    <a:cubicBezTo>
                      <a:pt x="107" y="519"/>
                      <a:pt x="28" y="489"/>
                      <a:pt x="28" y="453"/>
                    </a:cubicBezTo>
                    <a:cubicBezTo>
                      <a:pt x="28" y="93"/>
                      <a:pt x="28" y="93"/>
                      <a:pt x="28" y="93"/>
                    </a:cubicBezTo>
                    <a:cubicBezTo>
                      <a:pt x="28" y="58"/>
                      <a:pt x="113" y="27"/>
                      <a:pt x="180" y="27"/>
                    </a:cubicBezTo>
                    <a:cubicBezTo>
                      <a:pt x="271" y="27"/>
                      <a:pt x="352" y="58"/>
                      <a:pt x="352" y="93"/>
                    </a:cubicBezTo>
                    <a:lnTo>
                      <a:pt x="352" y="4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
              <p:cNvSpPr>
                <a:spLocks noEditPoints="1"/>
              </p:cNvSpPr>
              <p:nvPr/>
            </p:nvSpPr>
            <p:spPr bwMode="auto">
              <a:xfrm>
                <a:off x="5127300" y="3766940"/>
                <a:ext cx="117922" cy="140764"/>
              </a:xfrm>
              <a:custGeom>
                <a:avLst/>
                <a:gdLst>
                  <a:gd name="T0" fmla="*/ 148 w 189"/>
                  <a:gd name="T1" fmla="*/ 48 h 225"/>
                  <a:gd name="T2" fmla="*/ 132 w 189"/>
                  <a:gd name="T3" fmla="*/ 42 h 225"/>
                  <a:gd name="T4" fmla="*/ 128 w 189"/>
                  <a:gd name="T5" fmla="*/ 42 h 225"/>
                  <a:gd name="T6" fmla="*/ 114 w 189"/>
                  <a:gd name="T7" fmla="*/ 24 h 225"/>
                  <a:gd name="T8" fmla="*/ 109 w 189"/>
                  <a:gd name="T9" fmla="*/ 18 h 225"/>
                  <a:gd name="T10" fmla="*/ 83 w 189"/>
                  <a:gd name="T11" fmla="*/ 0 h 225"/>
                  <a:gd name="T12" fmla="*/ 78 w 189"/>
                  <a:gd name="T13" fmla="*/ 0 h 225"/>
                  <a:gd name="T14" fmla="*/ 56 w 189"/>
                  <a:gd name="T15" fmla="*/ 30 h 225"/>
                  <a:gd name="T16" fmla="*/ 53 w 189"/>
                  <a:gd name="T17" fmla="*/ 57 h 225"/>
                  <a:gd name="T18" fmla="*/ 51 w 189"/>
                  <a:gd name="T19" fmla="*/ 57 h 225"/>
                  <a:gd name="T20" fmla="*/ 45 w 189"/>
                  <a:gd name="T21" fmla="*/ 58 h 225"/>
                  <a:gd name="T22" fmla="*/ 23 w 189"/>
                  <a:gd name="T23" fmla="*/ 83 h 225"/>
                  <a:gd name="T24" fmla="*/ 17 w 189"/>
                  <a:gd name="T25" fmla="*/ 99 h 225"/>
                  <a:gd name="T26" fmla="*/ 7 w 189"/>
                  <a:gd name="T27" fmla="*/ 127 h 225"/>
                  <a:gd name="T28" fmla="*/ 48 w 189"/>
                  <a:gd name="T29" fmla="*/ 214 h 225"/>
                  <a:gd name="T30" fmla="*/ 52 w 189"/>
                  <a:gd name="T31" fmla="*/ 216 h 225"/>
                  <a:gd name="T32" fmla="*/ 97 w 189"/>
                  <a:gd name="T33" fmla="*/ 225 h 225"/>
                  <a:gd name="T34" fmla="*/ 114 w 189"/>
                  <a:gd name="T35" fmla="*/ 224 h 225"/>
                  <a:gd name="T36" fmla="*/ 118 w 189"/>
                  <a:gd name="T37" fmla="*/ 223 h 225"/>
                  <a:gd name="T38" fmla="*/ 124 w 189"/>
                  <a:gd name="T39" fmla="*/ 222 h 225"/>
                  <a:gd name="T40" fmla="*/ 182 w 189"/>
                  <a:gd name="T41" fmla="*/ 160 h 225"/>
                  <a:gd name="T42" fmla="*/ 174 w 189"/>
                  <a:gd name="T43" fmla="*/ 92 h 225"/>
                  <a:gd name="T44" fmla="*/ 148 w 189"/>
                  <a:gd name="T45" fmla="*/ 48 h 225"/>
                  <a:gd name="T46" fmla="*/ 116 w 189"/>
                  <a:gd name="T47" fmla="*/ 196 h 225"/>
                  <a:gd name="T48" fmla="*/ 97 w 189"/>
                  <a:gd name="T49" fmla="*/ 197 h 225"/>
                  <a:gd name="T50" fmla="*/ 61 w 189"/>
                  <a:gd name="T51" fmla="*/ 189 h 225"/>
                  <a:gd name="T52" fmla="*/ 34 w 189"/>
                  <a:gd name="T53" fmla="*/ 132 h 225"/>
                  <a:gd name="T54" fmla="*/ 51 w 189"/>
                  <a:gd name="T55" fmla="*/ 85 h 225"/>
                  <a:gd name="T56" fmla="*/ 62 w 189"/>
                  <a:gd name="T57" fmla="*/ 116 h 225"/>
                  <a:gd name="T58" fmla="*/ 83 w 189"/>
                  <a:gd name="T59" fmla="*/ 27 h 225"/>
                  <a:gd name="T60" fmla="*/ 122 w 189"/>
                  <a:gd name="T61" fmla="*/ 96 h 225"/>
                  <a:gd name="T62" fmla="*/ 132 w 189"/>
                  <a:gd name="T63" fmla="*/ 70 h 225"/>
                  <a:gd name="T64" fmla="*/ 116 w 189"/>
                  <a:gd name="T65" fmla="*/ 1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225">
                    <a:moveTo>
                      <a:pt x="148" y="48"/>
                    </a:moveTo>
                    <a:cubicBezTo>
                      <a:pt x="143" y="44"/>
                      <a:pt x="138" y="42"/>
                      <a:pt x="132" y="42"/>
                    </a:cubicBezTo>
                    <a:cubicBezTo>
                      <a:pt x="131" y="42"/>
                      <a:pt x="129" y="42"/>
                      <a:pt x="128" y="42"/>
                    </a:cubicBezTo>
                    <a:cubicBezTo>
                      <a:pt x="123" y="34"/>
                      <a:pt x="118" y="29"/>
                      <a:pt x="114" y="24"/>
                    </a:cubicBezTo>
                    <a:cubicBezTo>
                      <a:pt x="113" y="22"/>
                      <a:pt x="110" y="19"/>
                      <a:pt x="109" y="18"/>
                    </a:cubicBezTo>
                    <a:cubicBezTo>
                      <a:pt x="105" y="7"/>
                      <a:pt x="95" y="0"/>
                      <a:pt x="83" y="0"/>
                    </a:cubicBezTo>
                    <a:cubicBezTo>
                      <a:pt x="82" y="0"/>
                      <a:pt x="80" y="0"/>
                      <a:pt x="78" y="0"/>
                    </a:cubicBezTo>
                    <a:cubicBezTo>
                      <a:pt x="64" y="3"/>
                      <a:pt x="54" y="16"/>
                      <a:pt x="56" y="30"/>
                    </a:cubicBezTo>
                    <a:cubicBezTo>
                      <a:pt x="56" y="35"/>
                      <a:pt x="55" y="46"/>
                      <a:pt x="53" y="57"/>
                    </a:cubicBezTo>
                    <a:cubicBezTo>
                      <a:pt x="52" y="57"/>
                      <a:pt x="52" y="57"/>
                      <a:pt x="51" y="57"/>
                    </a:cubicBezTo>
                    <a:cubicBezTo>
                      <a:pt x="49" y="57"/>
                      <a:pt x="47" y="58"/>
                      <a:pt x="45" y="58"/>
                    </a:cubicBezTo>
                    <a:cubicBezTo>
                      <a:pt x="33" y="61"/>
                      <a:pt x="24" y="71"/>
                      <a:pt x="23" y="83"/>
                    </a:cubicBezTo>
                    <a:cubicBezTo>
                      <a:pt x="23" y="87"/>
                      <a:pt x="20" y="93"/>
                      <a:pt x="17" y="99"/>
                    </a:cubicBezTo>
                    <a:cubicBezTo>
                      <a:pt x="14" y="107"/>
                      <a:pt x="9" y="116"/>
                      <a:pt x="7" y="127"/>
                    </a:cubicBezTo>
                    <a:cubicBezTo>
                      <a:pt x="0" y="162"/>
                      <a:pt x="17" y="197"/>
                      <a:pt x="48" y="214"/>
                    </a:cubicBezTo>
                    <a:cubicBezTo>
                      <a:pt x="49" y="215"/>
                      <a:pt x="50" y="215"/>
                      <a:pt x="52" y="216"/>
                    </a:cubicBezTo>
                    <a:cubicBezTo>
                      <a:pt x="69" y="222"/>
                      <a:pt x="83" y="225"/>
                      <a:pt x="97" y="225"/>
                    </a:cubicBezTo>
                    <a:cubicBezTo>
                      <a:pt x="103" y="225"/>
                      <a:pt x="109" y="224"/>
                      <a:pt x="114" y="224"/>
                    </a:cubicBezTo>
                    <a:cubicBezTo>
                      <a:pt x="118" y="223"/>
                      <a:pt x="118" y="223"/>
                      <a:pt x="118" y="223"/>
                    </a:cubicBezTo>
                    <a:cubicBezTo>
                      <a:pt x="120" y="223"/>
                      <a:pt x="122" y="223"/>
                      <a:pt x="124" y="222"/>
                    </a:cubicBezTo>
                    <a:cubicBezTo>
                      <a:pt x="156" y="213"/>
                      <a:pt x="176" y="191"/>
                      <a:pt x="182" y="160"/>
                    </a:cubicBezTo>
                    <a:cubicBezTo>
                      <a:pt x="187" y="135"/>
                      <a:pt x="181" y="109"/>
                      <a:pt x="174" y="92"/>
                    </a:cubicBezTo>
                    <a:cubicBezTo>
                      <a:pt x="172" y="84"/>
                      <a:pt x="161" y="58"/>
                      <a:pt x="148" y="48"/>
                    </a:cubicBezTo>
                    <a:close/>
                    <a:moveTo>
                      <a:pt x="116" y="196"/>
                    </a:moveTo>
                    <a:cubicBezTo>
                      <a:pt x="109" y="196"/>
                      <a:pt x="103" y="197"/>
                      <a:pt x="97" y="197"/>
                    </a:cubicBezTo>
                    <a:cubicBezTo>
                      <a:pt x="87" y="197"/>
                      <a:pt x="77" y="195"/>
                      <a:pt x="61" y="189"/>
                    </a:cubicBezTo>
                    <a:cubicBezTo>
                      <a:pt x="40" y="178"/>
                      <a:pt x="30" y="155"/>
                      <a:pt x="34" y="132"/>
                    </a:cubicBezTo>
                    <a:cubicBezTo>
                      <a:pt x="38" y="116"/>
                      <a:pt x="50" y="102"/>
                      <a:pt x="51" y="85"/>
                    </a:cubicBezTo>
                    <a:cubicBezTo>
                      <a:pt x="56" y="94"/>
                      <a:pt x="62" y="106"/>
                      <a:pt x="62" y="116"/>
                    </a:cubicBezTo>
                    <a:cubicBezTo>
                      <a:pt x="77" y="97"/>
                      <a:pt x="85" y="45"/>
                      <a:pt x="83" y="27"/>
                    </a:cubicBezTo>
                    <a:cubicBezTo>
                      <a:pt x="87" y="40"/>
                      <a:pt x="112" y="54"/>
                      <a:pt x="122" y="96"/>
                    </a:cubicBezTo>
                    <a:cubicBezTo>
                      <a:pt x="129" y="90"/>
                      <a:pt x="135" y="77"/>
                      <a:pt x="132" y="70"/>
                    </a:cubicBezTo>
                    <a:cubicBezTo>
                      <a:pt x="142" y="77"/>
                      <a:pt x="189" y="175"/>
                      <a:pt x="116" y="1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8"/>
              <p:cNvSpPr>
                <a:spLocks/>
              </p:cNvSpPr>
              <p:nvPr/>
            </p:nvSpPr>
            <p:spPr bwMode="auto">
              <a:xfrm>
                <a:off x="5127300" y="4013349"/>
                <a:ext cx="117922" cy="46826"/>
              </a:xfrm>
              <a:custGeom>
                <a:avLst/>
                <a:gdLst>
                  <a:gd name="T0" fmla="*/ 99 w 189"/>
                  <a:gd name="T1" fmla="*/ 27 h 75"/>
                  <a:gd name="T2" fmla="*/ 0 w 189"/>
                  <a:gd name="T3" fmla="*/ 27 h 75"/>
                  <a:gd name="T4" fmla="*/ 95 w 189"/>
                  <a:gd name="T5" fmla="*/ 75 h 75"/>
                  <a:gd name="T6" fmla="*/ 189 w 189"/>
                  <a:gd name="T7" fmla="*/ 27 h 75"/>
                  <a:gd name="T8" fmla="*/ 99 w 189"/>
                  <a:gd name="T9" fmla="*/ 27 h 75"/>
                </a:gdLst>
                <a:ahLst/>
                <a:cxnLst>
                  <a:cxn ang="0">
                    <a:pos x="T0" y="T1"/>
                  </a:cxn>
                  <a:cxn ang="0">
                    <a:pos x="T2" y="T3"/>
                  </a:cxn>
                  <a:cxn ang="0">
                    <a:pos x="T4" y="T5"/>
                  </a:cxn>
                  <a:cxn ang="0">
                    <a:pos x="T6" y="T7"/>
                  </a:cxn>
                  <a:cxn ang="0">
                    <a:pos x="T8" y="T9"/>
                  </a:cxn>
                </a:cxnLst>
                <a:rect l="0" t="0" r="r" b="b"/>
                <a:pathLst>
                  <a:path w="189" h="75">
                    <a:moveTo>
                      <a:pt x="99" y="27"/>
                    </a:moveTo>
                    <a:cubicBezTo>
                      <a:pt x="51" y="27"/>
                      <a:pt x="0" y="0"/>
                      <a:pt x="0" y="27"/>
                    </a:cubicBezTo>
                    <a:cubicBezTo>
                      <a:pt x="0" y="53"/>
                      <a:pt x="43" y="75"/>
                      <a:pt x="95" y="75"/>
                    </a:cubicBezTo>
                    <a:cubicBezTo>
                      <a:pt x="147" y="75"/>
                      <a:pt x="189" y="53"/>
                      <a:pt x="189" y="27"/>
                    </a:cubicBezTo>
                    <a:cubicBezTo>
                      <a:pt x="189" y="0"/>
                      <a:pt x="146" y="27"/>
                      <a:pt x="99"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5" name="Group 64"/>
          <p:cNvGrpSpPr/>
          <p:nvPr/>
        </p:nvGrpSpPr>
        <p:grpSpPr>
          <a:xfrm>
            <a:off x="10570776" y="4318107"/>
            <a:ext cx="1399390" cy="369332"/>
            <a:chOff x="1829372" y="5832336"/>
            <a:chExt cx="1399390" cy="369332"/>
          </a:xfrm>
        </p:grpSpPr>
        <p:sp>
          <p:nvSpPr>
            <p:cNvPr id="66" name="Rectangle 65"/>
            <p:cNvSpPr/>
            <p:nvPr/>
          </p:nvSpPr>
          <p:spPr>
            <a:xfrm>
              <a:off x="2229321" y="5832336"/>
              <a:ext cx="999441" cy="369332"/>
            </a:xfrm>
            <a:prstGeom prst="rect">
              <a:avLst/>
            </a:prstGeom>
          </p:spPr>
          <p:txBody>
            <a:bodyPr wrap="none" lIns="0" tIns="0" rIns="0" bIns="0" anchor="ctr">
              <a:spAutoFit/>
            </a:bodyPr>
            <a:lstStyle/>
            <a:p>
              <a:r>
                <a:rPr lang="en-US" sz="1200" dirty="0">
                  <a:latin typeface="Calibri Light" panose="020F0302020204030204" pitchFamily="34" charset="0"/>
                </a:rPr>
                <a:t>Perimeter </a:t>
              </a:r>
              <a:r>
                <a:rPr lang="en-US" sz="1200" dirty="0" smtClean="0">
                  <a:latin typeface="Calibri Light" panose="020F0302020204030204" pitchFamily="34" charset="0"/>
                </a:rPr>
                <a:t>alarm</a:t>
              </a:r>
            </a:p>
            <a:p>
              <a:r>
                <a:rPr lang="en-US" sz="1200" dirty="0" smtClean="0">
                  <a:latin typeface="Calibri Light" panose="020F0302020204030204" pitchFamily="34" charset="0"/>
                </a:rPr>
                <a:t>Arm</a:t>
              </a:r>
              <a:endParaRPr lang="en-US" sz="1200" dirty="0">
                <a:latin typeface="Calibri Light" panose="020F0302020204030204" pitchFamily="34" charset="0"/>
              </a:endParaRPr>
            </a:p>
          </p:txBody>
        </p:sp>
        <p:sp>
          <p:nvSpPr>
            <p:cNvPr id="67" name="Oval 66"/>
            <p:cNvSpPr/>
            <p:nvPr/>
          </p:nvSpPr>
          <p:spPr>
            <a:xfrm>
              <a:off x="1829372" y="5848106"/>
              <a:ext cx="341581" cy="341581"/>
            </a:xfrm>
            <a:prstGeom prst="ellipse">
              <a:avLst/>
            </a:prstGeom>
            <a:solidFill>
              <a:srgbClr val="51A4CF"/>
            </a:soli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1918617" y="5913725"/>
              <a:ext cx="163091" cy="214169"/>
              <a:chOff x="6808788" y="4156075"/>
              <a:chExt cx="288925" cy="379413"/>
            </a:xfrm>
            <a:solidFill>
              <a:srgbClr val="3A4857"/>
            </a:solidFill>
          </p:grpSpPr>
          <p:sp>
            <p:nvSpPr>
              <p:cNvPr id="69" name="Freeform 13"/>
              <p:cNvSpPr>
                <a:spLocks noEditPoints="1"/>
              </p:cNvSpPr>
              <p:nvPr/>
            </p:nvSpPr>
            <p:spPr bwMode="auto">
              <a:xfrm>
                <a:off x="6808788" y="4156075"/>
                <a:ext cx="288925" cy="328613"/>
              </a:xfrm>
              <a:custGeom>
                <a:avLst/>
                <a:gdLst>
                  <a:gd name="T0" fmla="*/ 15 w 74"/>
                  <a:gd name="T1" fmla="*/ 85 h 85"/>
                  <a:gd name="T2" fmla="*/ 60 w 74"/>
                  <a:gd name="T3" fmla="*/ 85 h 85"/>
                  <a:gd name="T4" fmla="*/ 74 w 74"/>
                  <a:gd name="T5" fmla="*/ 71 h 85"/>
                  <a:gd name="T6" fmla="*/ 74 w 74"/>
                  <a:gd name="T7" fmla="*/ 14 h 85"/>
                  <a:gd name="T8" fmla="*/ 60 w 74"/>
                  <a:gd name="T9" fmla="*/ 0 h 85"/>
                  <a:gd name="T10" fmla="*/ 15 w 74"/>
                  <a:gd name="T11" fmla="*/ 0 h 85"/>
                  <a:gd name="T12" fmla="*/ 0 w 74"/>
                  <a:gd name="T13" fmla="*/ 14 h 85"/>
                  <a:gd name="T14" fmla="*/ 0 w 74"/>
                  <a:gd name="T15" fmla="*/ 71 h 85"/>
                  <a:gd name="T16" fmla="*/ 15 w 74"/>
                  <a:gd name="T17" fmla="*/ 85 h 85"/>
                  <a:gd name="T18" fmla="*/ 6 w 74"/>
                  <a:gd name="T19" fmla="*/ 71 h 85"/>
                  <a:gd name="T20" fmla="*/ 6 w 74"/>
                  <a:gd name="T21" fmla="*/ 45 h 85"/>
                  <a:gd name="T22" fmla="*/ 34 w 74"/>
                  <a:gd name="T23" fmla="*/ 45 h 85"/>
                  <a:gd name="T24" fmla="*/ 34 w 74"/>
                  <a:gd name="T25" fmla="*/ 79 h 85"/>
                  <a:gd name="T26" fmla="*/ 15 w 74"/>
                  <a:gd name="T27" fmla="*/ 79 h 85"/>
                  <a:gd name="T28" fmla="*/ 6 w 74"/>
                  <a:gd name="T29" fmla="*/ 71 h 85"/>
                  <a:gd name="T30" fmla="*/ 60 w 74"/>
                  <a:gd name="T31" fmla="*/ 79 h 85"/>
                  <a:gd name="T32" fmla="*/ 40 w 74"/>
                  <a:gd name="T33" fmla="*/ 79 h 85"/>
                  <a:gd name="T34" fmla="*/ 40 w 74"/>
                  <a:gd name="T35" fmla="*/ 45 h 85"/>
                  <a:gd name="T36" fmla="*/ 68 w 74"/>
                  <a:gd name="T37" fmla="*/ 45 h 85"/>
                  <a:gd name="T38" fmla="*/ 68 w 74"/>
                  <a:gd name="T39" fmla="*/ 71 h 85"/>
                  <a:gd name="T40" fmla="*/ 60 w 74"/>
                  <a:gd name="T41" fmla="*/ 79 h 85"/>
                  <a:gd name="T42" fmla="*/ 68 w 74"/>
                  <a:gd name="T43" fmla="*/ 14 h 85"/>
                  <a:gd name="T44" fmla="*/ 68 w 74"/>
                  <a:gd name="T45" fmla="*/ 39 h 85"/>
                  <a:gd name="T46" fmla="*/ 40 w 74"/>
                  <a:gd name="T47" fmla="*/ 39 h 85"/>
                  <a:gd name="T48" fmla="*/ 40 w 74"/>
                  <a:gd name="T49" fmla="*/ 6 h 85"/>
                  <a:gd name="T50" fmla="*/ 60 w 74"/>
                  <a:gd name="T51" fmla="*/ 6 h 85"/>
                  <a:gd name="T52" fmla="*/ 68 w 74"/>
                  <a:gd name="T53" fmla="*/ 14 h 85"/>
                  <a:gd name="T54" fmla="*/ 15 w 74"/>
                  <a:gd name="T55" fmla="*/ 6 h 85"/>
                  <a:gd name="T56" fmla="*/ 34 w 74"/>
                  <a:gd name="T57" fmla="*/ 6 h 85"/>
                  <a:gd name="T58" fmla="*/ 34 w 74"/>
                  <a:gd name="T59" fmla="*/ 39 h 85"/>
                  <a:gd name="T60" fmla="*/ 6 w 74"/>
                  <a:gd name="T61" fmla="*/ 39 h 85"/>
                  <a:gd name="T62" fmla="*/ 6 w 74"/>
                  <a:gd name="T63" fmla="*/ 14 h 85"/>
                  <a:gd name="T64" fmla="*/ 15 w 74"/>
                  <a:gd name="T65"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85">
                    <a:moveTo>
                      <a:pt x="15" y="85"/>
                    </a:moveTo>
                    <a:cubicBezTo>
                      <a:pt x="60" y="85"/>
                      <a:pt x="60" y="85"/>
                      <a:pt x="60" y="85"/>
                    </a:cubicBezTo>
                    <a:cubicBezTo>
                      <a:pt x="64" y="85"/>
                      <a:pt x="74" y="82"/>
                      <a:pt x="74" y="71"/>
                    </a:cubicBezTo>
                    <a:cubicBezTo>
                      <a:pt x="74" y="14"/>
                      <a:pt x="74" y="14"/>
                      <a:pt x="74" y="14"/>
                    </a:cubicBezTo>
                    <a:cubicBezTo>
                      <a:pt x="74" y="9"/>
                      <a:pt x="71" y="0"/>
                      <a:pt x="60" y="0"/>
                    </a:cubicBezTo>
                    <a:cubicBezTo>
                      <a:pt x="15" y="0"/>
                      <a:pt x="15" y="0"/>
                      <a:pt x="15" y="0"/>
                    </a:cubicBezTo>
                    <a:cubicBezTo>
                      <a:pt x="10" y="0"/>
                      <a:pt x="0" y="3"/>
                      <a:pt x="0" y="14"/>
                    </a:cubicBezTo>
                    <a:cubicBezTo>
                      <a:pt x="0" y="71"/>
                      <a:pt x="0" y="71"/>
                      <a:pt x="0" y="71"/>
                    </a:cubicBezTo>
                    <a:cubicBezTo>
                      <a:pt x="0" y="76"/>
                      <a:pt x="3" y="85"/>
                      <a:pt x="15" y="85"/>
                    </a:cubicBezTo>
                    <a:close/>
                    <a:moveTo>
                      <a:pt x="6" y="71"/>
                    </a:moveTo>
                    <a:cubicBezTo>
                      <a:pt x="6" y="45"/>
                      <a:pt x="6" y="45"/>
                      <a:pt x="6" y="45"/>
                    </a:cubicBezTo>
                    <a:cubicBezTo>
                      <a:pt x="34" y="45"/>
                      <a:pt x="34" y="45"/>
                      <a:pt x="34" y="45"/>
                    </a:cubicBezTo>
                    <a:cubicBezTo>
                      <a:pt x="34" y="79"/>
                      <a:pt x="34" y="79"/>
                      <a:pt x="34" y="79"/>
                    </a:cubicBezTo>
                    <a:cubicBezTo>
                      <a:pt x="15" y="79"/>
                      <a:pt x="15" y="79"/>
                      <a:pt x="15" y="79"/>
                    </a:cubicBezTo>
                    <a:cubicBezTo>
                      <a:pt x="7" y="79"/>
                      <a:pt x="6" y="72"/>
                      <a:pt x="6" y="71"/>
                    </a:cubicBezTo>
                    <a:close/>
                    <a:moveTo>
                      <a:pt x="60" y="79"/>
                    </a:moveTo>
                    <a:cubicBezTo>
                      <a:pt x="40" y="79"/>
                      <a:pt x="40" y="79"/>
                      <a:pt x="40" y="79"/>
                    </a:cubicBezTo>
                    <a:cubicBezTo>
                      <a:pt x="40" y="45"/>
                      <a:pt x="40" y="45"/>
                      <a:pt x="40" y="45"/>
                    </a:cubicBezTo>
                    <a:cubicBezTo>
                      <a:pt x="68" y="45"/>
                      <a:pt x="68" y="45"/>
                      <a:pt x="68" y="45"/>
                    </a:cubicBezTo>
                    <a:cubicBezTo>
                      <a:pt x="68" y="71"/>
                      <a:pt x="68" y="71"/>
                      <a:pt x="68" y="71"/>
                    </a:cubicBezTo>
                    <a:cubicBezTo>
                      <a:pt x="68" y="78"/>
                      <a:pt x="61" y="79"/>
                      <a:pt x="60" y="79"/>
                    </a:cubicBezTo>
                    <a:close/>
                    <a:moveTo>
                      <a:pt x="68" y="14"/>
                    </a:moveTo>
                    <a:cubicBezTo>
                      <a:pt x="68" y="39"/>
                      <a:pt x="68" y="39"/>
                      <a:pt x="68" y="39"/>
                    </a:cubicBezTo>
                    <a:cubicBezTo>
                      <a:pt x="40" y="39"/>
                      <a:pt x="40" y="39"/>
                      <a:pt x="40" y="39"/>
                    </a:cubicBezTo>
                    <a:cubicBezTo>
                      <a:pt x="40" y="6"/>
                      <a:pt x="40" y="6"/>
                      <a:pt x="40" y="6"/>
                    </a:cubicBezTo>
                    <a:cubicBezTo>
                      <a:pt x="60" y="6"/>
                      <a:pt x="60" y="6"/>
                      <a:pt x="60" y="6"/>
                    </a:cubicBezTo>
                    <a:cubicBezTo>
                      <a:pt x="67" y="6"/>
                      <a:pt x="68" y="13"/>
                      <a:pt x="68" y="14"/>
                    </a:cubicBezTo>
                    <a:close/>
                    <a:moveTo>
                      <a:pt x="15" y="6"/>
                    </a:moveTo>
                    <a:cubicBezTo>
                      <a:pt x="34" y="6"/>
                      <a:pt x="34" y="6"/>
                      <a:pt x="34" y="6"/>
                    </a:cubicBezTo>
                    <a:cubicBezTo>
                      <a:pt x="34" y="39"/>
                      <a:pt x="34" y="39"/>
                      <a:pt x="34" y="39"/>
                    </a:cubicBezTo>
                    <a:cubicBezTo>
                      <a:pt x="6" y="39"/>
                      <a:pt x="6" y="39"/>
                      <a:pt x="6" y="39"/>
                    </a:cubicBezTo>
                    <a:cubicBezTo>
                      <a:pt x="6" y="14"/>
                      <a:pt x="6" y="14"/>
                      <a:pt x="6" y="14"/>
                    </a:cubicBezTo>
                    <a:cubicBezTo>
                      <a:pt x="6" y="6"/>
                      <a:pt x="13" y="6"/>
                      <a:pt x="15"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4"/>
              <p:cNvSpPr>
                <a:spLocks/>
              </p:cNvSpPr>
              <p:nvPr/>
            </p:nvSpPr>
            <p:spPr bwMode="auto">
              <a:xfrm>
                <a:off x="6824663" y="4511675"/>
                <a:ext cx="257175" cy="23813"/>
              </a:xfrm>
              <a:custGeom>
                <a:avLst/>
                <a:gdLst>
                  <a:gd name="T0" fmla="*/ 63 w 66"/>
                  <a:gd name="T1" fmla="*/ 0 h 6"/>
                  <a:gd name="T2" fmla="*/ 3 w 66"/>
                  <a:gd name="T3" fmla="*/ 0 h 6"/>
                  <a:gd name="T4" fmla="*/ 0 w 66"/>
                  <a:gd name="T5" fmla="*/ 3 h 6"/>
                  <a:gd name="T6" fmla="*/ 3 w 66"/>
                  <a:gd name="T7" fmla="*/ 6 h 6"/>
                  <a:gd name="T8" fmla="*/ 63 w 66"/>
                  <a:gd name="T9" fmla="*/ 6 h 6"/>
                  <a:gd name="T10" fmla="*/ 66 w 66"/>
                  <a:gd name="T11" fmla="*/ 3 h 6"/>
                  <a:gd name="T12" fmla="*/ 63 w 6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6" h="6">
                    <a:moveTo>
                      <a:pt x="63" y="0"/>
                    </a:moveTo>
                    <a:cubicBezTo>
                      <a:pt x="3" y="0"/>
                      <a:pt x="3" y="0"/>
                      <a:pt x="3" y="0"/>
                    </a:cubicBezTo>
                    <a:cubicBezTo>
                      <a:pt x="1" y="0"/>
                      <a:pt x="0" y="2"/>
                      <a:pt x="0" y="3"/>
                    </a:cubicBezTo>
                    <a:cubicBezTo>
                      <a:pt x="0" y="5"/>
                      <a:pt x="1" y="6"/>
                      <a:pt x="3" y="6"/>
                    </a:cubicBezTo>
                    <a:cubicBezTo>
                      <a:pt x="63" y="6"/>
                      <a:pt x="63" y="6"/>
                      <a:pt x="63" y="6"/>
                    </a:cubicBezTo>
                    <a:cubicBezTo>
                      <a:pt x="65" y="6"/>
                      <a:pt x="66" y="5"/>
                      <a:pt x="66" y="3"/>
                    </a:cubicBezTo>
                    <a:cubicBezTo>
                      <a:pt x="66" y="2"/>
                      <a:pt x="65" y="0"/>
                      <a:pt x="6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71" name="Group 70"/>
          <p:cNvGrpSpPr/>
          <p:nvPr/>
        </p:nvGrpSpPr>
        <p:grpSpPr>
          <a:xfrm>
            <a:off x="10570776" y="3771037"/>
            <a:ext cx="1248195" cy="369332"/>
            <a:chOff x="1829372" y="5430744"/>
            <a:chExt cx="1248195" cy="369332"/>
          </a:xfrm>
        </p:grpSpPr>
        <p:sp>
          <p:nvSpPr>
            <p:cNvPr id="72" name="Rectangle 71"/>
            <p:cNvSpPr/>
            <p:nvPr/>
          </p:nvSpPr>
          <p:spPr>
            <a:xfrm>
              <a:off x="2229321" y="5430744"/>
              <a:ext cx="848246" cy="369332"/>
            </a:xfrm>
            <a:prstGeom prst="rect">
              <a:avLst/>
            </a:prstGeom>
          </p:spPr>
          <p:txBody>
            <a:bodyPr wrap="none" lIns="0" tIns="0" rIns="0" bIns="0" anchor="ctr">
              <a:spAutoFit/>
            </a:bodyPr>
            <a:lstStyle/>
            <a:p>
              <a:r>
                <a:rPr lang="en-US" sz="1200" dirty="0">
                  <a:latin typeface="Calibri Light" panose="020F0302020204030204" pitchFamily="34" charset="0"/>
                </a:rPr>
                <a:t>Interior </a:t>
              </a:r>
              <a:r>
                <a:rPr lang="en-US" sz="1200" dirty="0" smtClean="0">
                  <a:latin typeface="Calibri Light" panose="020F0302020204030204" pitchFamily="34" charset="0"/>
                </a:rPr>
                <a:t>alarm</a:t>
              </a:r>
              <a:br>
                <a:rPr lang="en-US" sz="1200" dirty="0" smtClean="0">
                  <a:latin typeface="Calibri Light" panose="020F0302020204030204" pitchFamily="34" charset="0"/>
                </a:rPr>
              </a:br>
              <a:r>
                <a:rPr lang="en-US" sz="1200" dirty="0" smtClean="0">
                  <a:latin typeface="Calibri Light" panose="020F0302020204030204" pitchFamily="34" charset="0"/>
                </a:rPr>
                <a:t>Off</a:t>
              </a:r>
              <a:endParaRPr lang="en-US" sz="1200" dirty="0">
                <a:latin typeface="Calibri Light" panose="020F0302020204030204" pitchFamily="34" charset="0"/>
              </a:endParaRPr>
            </a:p>
          </p:txBody>
        </p:sp>
        <p:sp>
          <p:nvSpPr>
            <p:cNvPr id="73" name="Oval 72"/>
            <p:cNvSpPr/>
            <p:nvPr/>
          </p:nvSpPr>
          <p:spPr>
            <a:xfrm>
              <a:off x="1829372" y="5446240"/>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18"/>
            <p:cNvSpPr>
              <a:spLocks noEditPoints="1"/>
            </p:cNvSpPr>
            <p:nvPr/>
          </p:nvSpPr>
          <p:spPr bwMode="auto">
            <a:xfrm>
              <a:off x="1920840" y="5503950"/>
              <a:ext cx="158645" cy="226159"/>
            </a:xfrm>
            <a:custGeom>
              <a:avLst/>
              <a:gdLst>
                <a:gd name="T0" fmla="*/ 121 w 145"/>
                <a:gd name="T1" fmla="*/ 0 h 226"/>
                <a:gd name="T2" fmla="*/ 25 w 145"/>
                <a:gd name="T3" fmla="*/ 0 h 226"/>
                <a:gd name="T4" fmla="*/ 0 w 145"/>
                <a:gd name="T5" fmla="*/ 24 h 226"/>
                <a:gd name="T6" fmla="*/ 0 w 145"/>
                <a:gd name="T7" fmla="*/ 202 h 226"/>
                <a:gd name="T8" fmla="*/ 25 w 145"/>
                <a:gd name="T9" fmla="*/ 226 h 226"/>
                <a:gd name="T10" fmla="*/ 121 w 145"/>
                <a:gd name="T11" fmla="*/ 226 h 226"/>
                <a:gd name="T12" fmla="*/ 145 w 145"/>
                <a:gd name="T13" fmla="*/ 202 h 226"/>
                <a:gd name="T14" fmla="*/ 145 w 145"/>
                <a:gd name="T15" fmla="*/ 24 h 226"/>
                <a:gd name="T16" fmla="*/ 121 w 145"/>
                <a:gd name="T17" fmla="*/ 0 h 226"/>
                <a:gd name="T18" fmla="*/ 136 w 145"/>
                <a:gd name="T19" fmla="*/ 199 h 226"/>
                <a:gd name="T20" fmla="*/ 118 w 145"/>
                <a:gd name="T21" fmla="*/ 217 h 226"/>
                <a:gd name="T22" fmla="*/ 28 w 145"/>
                <a:gd name="T23" fmla="*/ 217 h 226"/>
                <a:gd name="T24" fmla="*/ 10 w 145"/>
                <a:gd name="T25" fmla="*/ 199 h 226"/>
                <a:gd name="T26" fmla="*/ 10 w 145"/>
                <a:gd name="T27" fmla="*/ 27 h 226"/>
                <a:gd name="T28" fmla="*/ 28 w 145"/>
                <a:gd name="T29" fmla="*/ 9 h 226"/>
                <a:gd name="T30" fmla="*/ 118 w 145"/>
                <a:gd name="T31" fmla="*/ 9 h 226"/>
                <a:gd name="T32" fmla="*/ 136 w 145"/>
                <a:gd name="T33" fmla="*/ 27 h 226"/>
                <a:gd name="T34" fmla="*/ 136 w 145"/>
                <a:gd name="T35" fmla="*/ 199 h 226"/>
                <a:gd name="T36" fmla="*/ 73 w 145"/>
                <a:gd name="T37" fmla="*/ 72 h 226"/>
                <a:gd name="T38" fmla="*/ 82 w 145"/>
                <a:gd name="T39" fmla="*/ 63 h 226"/>
                <a:gd name="T40" fmla="*/ 73 w 145"/>
                <a:gd name="T41" fmla="*/ 54 h 226"/>
                <a:gd name="T42" fmla="*/ 64 w 145"/>
                <a:gd name="T43" fmla="*/ 63 h 226"/>
                <a:gd name="T44" fmla="*/ 73 w 145"/>
                <a:gd name="T45" fmla="*/ 72 h 226"/>
                <a:gd name="T46" fmla="*/ 37 w 145"/>
                <a:gd name="T47" fmla="*/ 190 h 226"/>
                <a:gd name="T48" fmla="*/ 109 w 145"/>
                <a:gd name="T49" fmla="*/ 190 h 226"/>
                <a:gd name="T50" fmla="*/ 109 w 145"/>
                <a:gd name="T51" fmla="*/ 108 h 226"/>
                <a:gd name="T52" fmla="*/ 37 w 145"/>
                <a:gd name="T53" fmla="*/ 108 h 226"/>
                <a:gd name="T54" fmla="*/ 37 w 145"/>
                <a:gd name="T55" fmla="*/ 190 h 226"/>
                <a:gd name="T56" fmla="*/ 46 w 145"/>
                <a:gd name="T57" fmla="*/ 117 h 226"/>
                <a:gd name="T58" fmla="*/ 100 w 145"/>
                <a:gd name="T59" fmla="*/ 117 h 226"/>
                <a:gd name="T60" fmla="*/ 100 w 145"/>
                <a:gd name="T61" fmla="*/ 181 h 226"/>
                <a:gd name="T62" fmla="*/ 46 w 145"/>
                <a:gd name="T63" fmla="*/ 181 h 226"/>
                <a:gd name="T64" fmla="*/ 46 w 145"/>
                <a:gd name="T65" fmla="*/ 1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226">
                  <a:moveTo>
                    <a:pt x="121" y="0"/>
                  </a:moveTo>
                  <a:cubicBezTo>
                    <a:pt x="25" y="0"/>
                    <a:pt x="25" y="0"/>
                    <a:pt x="25" y="0"/>
                  </a:cubicBezTo>
                  <a:cubicBezTo>
                    <a:pt x="11" y="0"/>
                    <a:pt x="0" y="11"/>
                    <a:pt x="0" y="24"/>
                  </a:cubicBezTo>
                  <a:cubicBezTo>
                    <a:pt x="0" y="202"/>
                    <a:pt x="0" y="202"/>
                    <a:pt x="0" y="202"/>
                  </a:cubicBezTo>
                  <a:cubicBezTo>
                    <a:pt x="0" y="215"/>
                    <a:pt x="11" y="226"/>
                    <a:pt x="25" y="226"/>
                  </a:cubicBezTo>
                  <a:cubicBezTo>
                    <a:pt x="121" y="226"/>
                    <a:pt x="121" y="226"/>
                    <a:pt x="121" y="226"/>
                  </a:cubicBezTo>
                  <a:cubicBezTo>
                    <a:pt x="134" y="226"/>
                    <a:pt x="145" y="215"/>
                    <a:pt x="145" y="202"/>
                  </a:cubicBezTo>
                  <a:cubicBezTo>
                    <a:pt x="145" y="24"/>
                    <a:pt x="145" y="24"/>
                    <a:pt x="145" y="24"/>
                  </a:cubicBezTo>
                  <a:cubicBezTo>
                    <a:pt x="145" y="11"/>
                    <a:pt x="134" y="0"/>
                    <a:pt x="121" y="0"/>
                  </a:cubicBezTo>
                  <a:close/>
                  <a:moveTo>
                    <a:pt x="136" y="199"/>
                  </a:moveTo>
                  <a:cubicBezTo>
                    <a:pt x="136" y="205"/>
                    <a:pt x="124" y="217"/>
                    <a:pt x="118" y="217"/>
                  </a:cubicBezTo>
                  <a:cubicBezTo>
                    <a:pt x="28" y="217"/>
                    <a:pt x="28" y="217"/>
                    <a:pt x="28" y="217"/>
                  </a:cubicBezTo>
                  <a:cubicBezTo>
                    <a:pt x="21" y="217"/>
                    <a:pt x="10" y="205"/>
                    <a:pt x="10" y="199"/>
                  </a:cubicBezTo>
                  <a:cubicBezTo>
                    <a:pt x="10" y="27"/>
                    <a:pt x="10" y="27"/>
                    <a:pt x="10" y="27"/>
                  </a:cubicBezTo>
                  <a:cubicBezTo>
                    <a:pt x="10" y="21"/>
                    <a:pt x="21" y="9"/>
                    <a:pt x="28" y="9"/>
                  </a:cubicBezTo>
                  <a:cubicBezTo>
                    <a:pt x="118" y="9"/>
                    <a:pt x="118" y="9"/>
                    <a:pt x="118" y="9"/>
                  </a:cubicBezTo>
                  <a:cubicBezTo>
                    <a:pt x="124" y="9"/>
                    <a:pt x="136" y="21"/>
                    <a:pt x="136" y="27"/>
                  </a:cubicBezTo>
                  <a:lnTo>
                    <a:pt x="136" y="199"/>
                  </a:lnTo>
                  <a:close/>
                  <a:moveTo>
                    <a:pt x="73" y="72"/>
                  </a:moveTo>
                  <a:cubicBezTo>
                    <a:pt x="78" y="72"/>
                    <a:pt x="82" y="68"/>
                    <a:pt x="82" y="63"/>
                  </a:cubicBezTo>
                  <a:cubicBezTo>
                    <a:pt x="82" y="58"/>
                    <a:pt x="78" y="54"/>
                    <a:pt x="73" y="54"/>
                  </a:cubicBezTo>
                  <a:cubicBezTo>
                    <a:pt x="68" y="54"/>
                    <a:pt x="64" y="58"/>
                    <a:pt x="64" y="63"/>
                  </a:cubicBezTo>
                  <a:cubicBezTo>
                    <a:pt x="64" y="68"/>
                    <a:pt x="68" y="72"/>
                    <a:pt x="73" y="72"/>
                  </a:cubicBezTo>
                  <a:close/>
                  <a:moveTo>
                    <a:pt x="37" y="190"/>
                  </a:moveTo>
                  <a:cubicBezTo>
                    <a:pt x="109" y="190"/>
                    <a:pt x="109" y="190"/>
                    <a:pt x="109" y="190"/>
                  </a:cubicBezTo>
                  <a:cubicBezTo>
                    <a:pt x="109" y="108"/>
                    <a:pt x="109" y="108"/>
                    <a:pt x="109" y="108"/>
                  </a:cubicBezTo>
                  <a:cubicBezTo>
                    <a:pt x="37" y="108"/>
                    <a:pt x="37" y="108"/>
                    <a:pt x="37" y="108"/>
                  </a:cubicBezTo>
                  <a:lnTo>
                    <a:pt x="37" y="190"/>
                  </a:lnTo>
                  <a:close/>
                  <a:moveTo>
                    <a:pt x="46" y="117"/>
                  </a:moveTo>
                  <a:cubicBezTo>
                    <a:pt x="100" y="117"/>
                    <a:pt x="100" y="117"/>
                    <a:pt x="100" y="117"/>
                  </a:cubicBezTo>
                  <a:cubicBezTo>
                    <a:pt x="100" y="181"/>
                    <a:pt x="100" y="181"/>
                    <a:pt x="100" y="181"/>
                  </a:cubicBezTo>
                  <a:cubicBezTo>
                    <a:pt x="46" y="181"/>
                    <a:pt x="46" y="181"/>
                    <a:pt x="46" y="181"/>
                  </a:cubicBezTo>
                  <a:lnTo>
                    <a:pt x="46" y="117"/>
                  </a:ln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p:nvGrpSpPr>
        <p:grpSpPr>
          <a:xfrm>
            <a:off x="10570776" y="1035652"/>
            <a:ext cx="1178047" cy="369332"/>
            <a:chOff x="1829372" y="3422774"/>
            <a:chExt cx="1178047" cy="369332"/>
          </a:xfrm>
          <a:solidFill>
            <a:srgbClr val="87B9CF"/>
          </a:solidFill>
        </p:grpSpPr>
        <p:sp>
          <p:nvSpPr>
            <p:cNvPr id="76" name="Rectangle 75"/>
            <p:cNvSpPr/>
            <p:nvPr/>
          </p:nvSpPr>
          <p:spPr>
            <a:xfrm>
              <a:off x="2229321" y="3422774"/>
              <a:ext cx="778098" cy="369332"/>
            </a:xfrm>
            <a:prstGeom prst="rect">
              <a:avLst/>
            </a:prstGeom>
            <a:noFill/>
          </p:spPr>
          <p:txBody>
            <a:bodyPr wrap="none" lIns="0" tIns="0" rIns="0" bIns="0" anchor="ctr">
              <a:spAutoFit/>
            </a:bodyPr>
            <a:lstStyle/>
            <a:p>
              <a:r>
                <a:rPr lang="en-US" sz="1200" dirty="0">
                  <a:latin typeface="Calibri Light" panose="020F0302020204030204" pitchFamily="34" charset="0"/>
                </a:rPr>
                <a:t>Garage </a:t>
              </a:r>
              <a:r>
                <a:rPr lang="en-US" sz="1200" dirty="0" smtClean="0">
                  <a:latin typeface="Calibri Light" panose="020F0302020204030204" pitchFamily="34" charset="0"/>
                </a:rPr>
                <a:t>Door</a:t>
              </a:r>
            </a:p>
            <a:p>
              <a:r>
                <a:rPr lang="en-US" sz="1200" dirty="0" smtClean="0">
                  <a:latin typeface="Calibri Light" panose="020F0302020204030204" pitchFamily="34" charset="0"/>
                </a:rPr>
                <a:t>Locked</a:t>
              </a:r>
              <a:endParaRPr lang="en-US" sz="1200" dirty="0">
                <a:latin typeface="Calibri Light" panose="020F0302020204030204" pitchFamily="34" charset="0"/>
              </a:endParaRPr>
            </a:p>
          </p:txBody>
        </p:sp>
        <p:sp>
          <p:nvSpPr>
            <p:cNvPr id="77" name="Oval 76"/>
            <p:cNvSpPr/>
            <p:nvPr/>
          </p:nvSpPr>
          <p:spPr>
            <a:xfrm>
              <a:off x="1829372" y="3436920"/>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1891662" y="3539257"/>
              <a:ext cx="222396" cy="147449"/>
              <a:chOff x="1804988" y="3506788"/>
              <a:chExt cx="433388" cy="287338"/>
            </a:xfrm>
            <a:grpFill/>
          </p:grpSpPr>
          <p:sp>
            <p:nvSpPr>
              <p:cNvPr id="79" name="Freeform 25"/>
              <p:cNvSpPr>
                <a:spLocks noEditPoints="1"/>
              </p:cNvSpPr>
              <p:nvPr/>
            </p:nvSpPr>
            <p:spPr bwMode="auto">
              <a:xfrm>
                <a:off x="1828801" y="3506788"/>
                <a:ext cx="390526" cy="287338"/>
              </a:xfrm>
              <a:custGeom>
                <a:avLst/>
                <a:gdLst>
                  <a:gd name="T0" fmla="*/ 87 w 102"/>
                  <a:gd name="T1" fmla="*/ 74 h 74"/>
                  <a:gd name="T2" fmla="*/ 14 w 102"/>
                  <a:gd name="T3" fmla="*/ 74 h 74"/>
                  <a:gd name="T4" fmla="*/ 0 w 102"/>
                  <a:gd name="T5" fmla="*/ 60 h 74"/>
                  <a:gd name="T6" fmla="*/ 0 w 102"/>
                  <a:gd name="T7" fmla="*/ 14 h 74"/>
                  <a:gd name="T8" fmla="*/ 14 w 102"/>
                  <a:gd name="T9" fmla="*/ 0 h 74"/>
                  <a:gd name="T10" fmla="*/ 87 w 102"/>
                  <a:gd name="T11" fmla="*/ 0 h 74"/>
                  <a:gd name="T12" fmla="*/ 102 w 102"/>
                  <a:gd name="T13" fmla="*/ 14 h 74"/>
                  <a:gd name="T14" fmla="*/ 102 w 102"/>
                  <a:gd name="T15" fmla="*/ 60 h 74"/>
                  <a:gd name="T16" fmla="*/ 87 w 102"/>
                  <a:gd name="T17" fmla="*/ 74 h 74"/>
                  <a:gd name="T18" fmla="*/ 14 w 102"/>
                  <a:gd name="T19" fmla="*/ 6 h 74"/>
                  <a:gd name="T20" fmla="*/ 6 w 102"/>
                  <a:gd name="T21" fmla="*/ 14 h 74"/>
                  <a:gd name="T22" fmla="*/ 6 w 102"/>
                  <a:gd name="T23" fmla="*/ 60 h 74"/>
                  <a:gd name="T24" fmla="*/ 14 w 102"/>
                  <a:gd name="T25" fmla="*/ 68 h 74"/>
                  <a:gd name="T26" fmla="*/ 87 w 102"/>
                  <a:gd name="T27" fmla="*/ 68 h 74"/>
                  <a:gd name="T28" fmla="*/ 96 w 102"/>
                  <a:gd name="T29" fmla="*/ 60 h 74"/>
                  <a:gd name="T30" fmla="*/ 96 w 102"/>
                  <a:gd name="T31" fmla="*/ 14 h 74"/>
                  <a:gd name="T32" fmla="*/ 87 w 102"/>
                  <a:gd name="T33" fmla="*/ 6 h 74"/>
                  <a:gd name="T34" fmla="*/ 14 w 102"/>
                  <a:gd name="T3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74">
                    <a:moveTo>
                      <a:pt x="87" y="74"/>
                    </a:moveTo>
                    <a:cubicBezTo>
                      <a:pt x="14" y="74"/>
                      <a:pt x="14" y="74"/>
                      <a:pt x="14" y="74"/>
                    </a:cubicBezTo>
                    <a:cubicBezTo>
                      <a:pt x="3" y="74"/>
                      <a:pt x="0" y="64"/>
                      <a:pt x="0" y="60"/>
                    </a:cubicBezTo>
                    <a:cubicBezTo>
                      <a:pt x="0" y="14"/>
                      <a:pt x="0" y="14"/>
                      <a:pt x="0" y="14"/>
                    </a:cubicBezTo>
                    <a:cubicBezTo>
                      <a:pt x="0" y="3"/>
                      <a:pt x="9" y="0"/>
                      <a:pt x="14" y="0"/>
                    </a:cubicBezTo>
                    <a:cubicBezTo>
                      <a:pt x="87" y="0"/>
                      <a:pt x="87" y="0"/>
                      <a:pt x="87" y="0"/>
                    </a:cubicBezTo>
                    <a:cubicBezTo>
                      <a:pt x="99" y="0"/>
                      <a:pt x="102" y="10"/>
                      <a:pt x="102" y="14"/>
                    </a:cubicBezTo>
                    <a:cubicBezTo>
                      <a:pt x="102" y="60"/>
                      <a:pt x="102" y="60"/>
                      <a:pt x="102" y="60"/>
                    </a:cubicBezTo>
                    <a:cubicBezTo>
                      <a:pt x="102" y="71"/>
                      <a:pt x="92" y="74"/>
                      <a:pt x="87" y="74"/>
                    </a:cubicBezTo>
                    <a:close/>
                    <a:moveTo>
                      <a:pt x="14" y="6"/>
                    </a:moveTo>
                    <a:cubicBezTo>
                      <a:pt x="13" y="6"/>
                      <a:pt x="6" y="7"/>
                      <a:pt x="6" y="14"/>
                    </a:cubicBezTo>
                    <a:cubicBezTo>
                      <a:pt x="6" y="60"/>
                      <a:pt x="6" y="60"/>
                      <a:pt x="6" y="60"/>
                    </a:cubicBezTo>
                    <a:cubicBezTo>
                      <a:pt x="6" y="61"/>
                      <a:pt x="6" y="68"/>
                      <a:pt x="14" y="68"/>
                    </a:cubicBezTo>
                    <a:cubicBezTo>
                      <a:pt x="87" y="68"/>
                      <a:pt x="87" y="68"/>
                      <a:pt x="87" y="68"/>
                    </a:cubicBezTo>
                    <a:cubicBezTo>
                      <a:pt x="89" y="68"/>
                      <a:pt x="96" y="67"/>
                      <a:pt x="96" y="60"/>
                    </a:cubicBezTo>
                    <a:cubicBezTo>
                      <a:pt x="96" y="14"/>
                      <a:pt x="96" y="14"/>
                      <a:pt x="96" y="14"/>
                    </a:cubicBezTo>
                    <a:cubicBezTo>
                      <a:pt x="96" y="13"/>
                      <a:pt x="95" y="6"/>
                      <a:pt x="87" y="6"/>
                    </a:cubicBezTo>
                    <a:lnTo>
                      <a:pt x="1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6"/>
              <p:cNvSpPr>
                <a:spLocks/>
              </p:cNvSpPr>
              <p:nvPr/>
            </p:nvSpPr>
            <p:spPr bwMode="auto">
              <a:xfrm>
                <a:off x="1870076" y="3556000"/>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7"/>
              <p:cNvSpPr>
                <a:spLocks/>
              </p:cNvSpPr>
              <p:nvPr/>
            </p:nvSpPr>
            <p:spPr bwMode="auto">
              <a:xfrm>
                <a:off x="1870076" y="3611563"/>
                <a:ext cx="303213" cy="22225"/>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8"/>
              <p:cNvSpPr>
                <a:spLocks/>
              </p:cNvSpPr>
              <p:nvPr/>
            </p:nvSpPr>
            <p:spPr bwMode="auto">
              <a:xfrm>
                <a:off x="1870076" y="3665538"/>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9"/>
              <p:cNvSpPr>
                <a:spLocks/>
              </p:cNvSpPr>
              <p:nvPr/>
            </p:nvSpPr>
            <p:spPr bwMode="auto">
              <a:xfrm>
                <a:off x="1870076" y="3719513"/>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nvSpPr>
            <p:spPr bwMode="auto">
              <a:xfrm>
                <a:off x="1804988" y="3506788"/>
                <a:ext cx="433388" cy="31751"/>
              </a:xfrm>
              <a:custGeom>
                <a:avLst/>
                <a:gdLst>
                  <a:gd name="T0" fmla="*/ 109 w 113"/>
                  <a:gd name="T1" fmla="*/ 8 h 8"/>
                  <a:gd name="T2" fmla="*/ 4 w 113"/>
                  <a:gd name="T3" fmla="*/ 8 h 8"/>
                  <a:gd name="T4" fmla="*/ 0 w 113"/>
                  <a:gd name="T5" fmla="*/ 4 h 8"/>
                  <a:gd name="T6" fmla="*/ 4 w 113"/>
                  <a:gd name="T7" fmla="*/ 0 h 8"/>
                  <a:gd name="T8" fmla="*/ 109 w 113"/>
                  <a:gd name="T9" fmla="*/ 0 h 8"/>
                  <a:gd name="T10" fmla="*/ 113 w 113"/>
                  <a:gd name="T11" fmla="*/ 4 h 8"/>
                  <a:gd name="T12" fmla="*/ 109 w 1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3" h="8">
                    <a:moveTo>
                      <a:pt x="109" y="8"/>
                    </a:moveTo>
                    <a:cubicBezTo>
                      <a:pt x="4" y="8"/>
                      <a:pt x="4" y="8"/>
                      <a:pt x="4" y="8"/>
                    </a:cubicBezTo>
                    <a:cubicBezTo>
                      <a:pt x="2" y="8"/>
                      <a:pt x="0" y="6"/>
                      <a:pt x="0" y="4"/>
                    </a:cubicBezTo>
                    <a:cubicBezTo>
                      <a:pt x="0" y="2"/>
                      <a:pt x="2" y="0"/>
                      <a:pt x="4" y="0"/>
                    </a:cubicBezTo>
                    <a:cubicBezTo>
                      <a:pt x="109" y="0"/>
                      <a:pt x="109" y="0"/>
                      <a:pt x="109" y="0"/>
                    </a:cubicBezTo>
                    <a:cubicBezTo>
                      <a:pt x="112" y="0"/>
                      <a:pt x="113" y="2"/>
                      <a:pt x="113" y="4"/>
                    </a:cubicBezTo>
                    <a:cubicBezTo>
                      <a:pt x="113" y="6"/>
                      <a:pt x="112" y="8"/>
                      <a:pt x="10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5" name="Group 84"/>
          <p:cNvGrpSpPr/>
          <p:nvPr/>
        </p:nvGrpSpPr>
        <p:grpSpPr>
          <a:xfrm>
            <a:off x="10570776" y="2676883"/>
            <a:ext cx="1363033" cy="369332"/>
            <a:chOff x="1829372" y="5029150"/>
            <a:chExt cx="1363033" cy="369332"/>
          </a:xfrm>
        </p:grpSpPr>
        <p:sp>
          <p:nvSpPr>
            <p:cNvPr id="86" name="Rectangle 85"/>
            <p:cNvSpPr/>
            <p:nvPr/>
          </p:nvSpPr>
          <p:spPr>
            <a:xfrm>
              <a:off x="2229321" y="5029150"/>
              <a:ext cx="963084" cy="369332"/>
            </a:xfrm>
            <a:prstGeom prst="rect">
              <a:avLst/>
            </a:prstGeom>
          </p:spPr>
          <p:txBody>
            <a:bodyPr wrap="none" lIns="0" tIns="0" rIns="0" bIns="0" anchor="ctr">
              <a:spAutoFit/>
            </a:bodyPr>
            <a:lstStyle/>
            <a:p>
              <a:r>
                <a:rPr lang="en-US" sz="1200" dirty="0">
                  <a:latin typeface="Calibri Light" panose="020F0302020204030204" pitchFamily="34" charset="0"/>
                </a:rPr>
                <a:t>Coffee </a:t>
              </a:r>
              <a:r>
                <a:rPr lang="en-US" sz="1200" dirty="0" smtClean="0">
                  <a:latin typeface="Calibri Light" panose="020F0302020204030204" pitchFamily="34" charset="0"/>
                </a:rPr>
                <a:t>machine</a:t>
              </a:r>
              <a:br>
                <a:rPr lang="en-US" sz="1200" dirty="0" smtClean="0">
                  <a:latin typeface="Calibri Light" panose="020F0302020204030204" pitchFamily="34" charset="0"/>
                </a:rPr>
              </a:br>
              <a:r>
                <a:rPr lang="en-US" sz="1200" dirty="0" smtClean="0">
                  <a:latin typeface="Calibri Light" panose="020F0302020204030204" pitchFamily="34" charset="0"/>
                </a:rPr>
                <a:t>On</a:t>
              </a:r>
              <a:endParaRPr lang="en-US" sz="1200" dirty="0">
                <a:latin typeface="Calibri Light" panose="020F0302020204030204" pitchFamily="34" charset="0"/>
              </a:endParaRPr>
            </a:p>
          </p:txBody>
        </p:sp>
        <p:sp>
          <p:nvSpPr>
            <p:cNvPr id="87" name="Oval 86"/>
            <p:cNvSpPr/>
            <p:nvPr/>
          </p:nvSpPr>
          <p:spPr>
            <a:xfrm>
              <a:off x="1829372" y="5044376"/>
              <a:ext cx="341581" cy="341581"/>
            </a:xfrm>
            <a:prstGeom prst="ellipse">
              <a:avLst/>
            </a:prstGeom>
            <a:solidFill>
              <a:srgbClr val="51A4CF"/>
            </a:soli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901775" y="5121033"/>
              <a:ext cx="190561" cy="197937"/>
              <a:chOff x="161925" y="3973513"/>
              <a:chExt cx="431801" cy="466725"/>
            </a:xfrm>
            <a:solidFill>
              <a:srgbClr val="3A4857"/>
            </a:solidFill>
          </p:grpSpPr>
          <p:sp>
            <p:nvSpPr>
              <p:cNvPr id="89" name="Freeform 34"/>
              <p:cNvSpPr>
                <a:spLocks noEditPoints="1"/>
              </p:cNvSpPr>
              <p:nvPr/>
            </p:nvSpPr>
            <p:spPr bwMode="auto">
              <a:xfrm>
                <a:off x="161925" y="3973513"/>
                <a:ext cx="431801" cy="466725"/>
              </a:xfrm>
              <a:custGeom>
                <a:avLst/>
                <a:gdLst>
                  <a:gd name="T0" fmla="*/ 99 w 112"/>
                  <a:gd name="T1" fmla="*/ 39 h 122"/>
                  <a:gd name="T2" fmla="*/ 87 w 112"/>
                  <a:gd name="T3" fmla="*/ 33 h 122"/>
                  <a:gd name="T4" fmla="*/ 53 w 112"/>
                  <a:gd name="T5" fmla="*/ 27 h 122"/>
                  <a:gd name="T6" fmla="*/ 51 w 112"/>
                  <a:gd name="T7" fmla="*/ 32 h 122"/>
                  <a:gd name="T8" fmla="*/ 57 w 112"/>
                  <a:gd name="T9" fmla="*/ 45 h 122"/>
                  <a:gd name="T10" fmla="*/ 60 w 112"/>
                  <a:gd name="T11" fmla="*/ 101 h 122"/>
                  <a:gd name="T12" fmla="*/ 35 w 112"/>
                  <a:gd name="T13" fmla="*/ 93 h 122"/>
                  <a:gd name="T14" fmla="*/ 43 w 112"/>
                  <a:gd name="T15" fmla="*/ 20 h 122"/>
                  <a:gd name="T16" fmla="*/ 89 w 112"/>
                  <a:gd name="T17" fmla="*/ 20 h 122"/>
                  <a:gd name="T18" fmla="*/ 75 w 112"/>
                  <a:gd name="T19" fmla="*/ 0 h 122"/>
                  <a:gd name="T20" fmla="*/ 0 w 112"/>
                  <a:gd name="T21" fmla="*/ 14 h 122"/>
                  <a:gd name="T22" fmla="*/ 14 w 112"/>
                  <a:gd name="T23" fmla="*/ 122 h 122"/>
                  <a:gd name="T24" fmla="*/ 107 w 112"/>
                  <a:gd name="T25" fmla="*/ 112 h 122"/>
                  <a:gd name="T26" fmla="*/ 84 w 112"/>
                  <a:gd name="T27" fmla="*/ 101 h 122"/>
                  <a:gd name="T28" fmla="*/ 89 w 112"/>
                  <a:gd name="T29" fmla="*/ 45 h 122"/>
                  <a:gd name="T30" fmla="*/ 104 w 112"/>
                  <a:gd name="T31" fmla="*/ 48 h 122"/>
                  <a:gd name="T32" fmla="*/ 107 w 112"/>
                  <a:gd name="T33" fmla="*/ 68 h 122"/>
                  <a:gd name="T34" fmla="*/ 110 w 112"/>
                  <a:gd name="T35" fmla="*/ 65 h 122"/>
                  <a:gd name="T36" fmla="*/ 101 w 112"/>
                  <a:gd name="T37" fmla="*/ 112 h 122"/>
                  <a:gd name="T38" fmla="*/ 14 w 112"/>
                  <a:gd name="T39" fmla="*/ 116 h 122"/>
                  <a:gd name="T40" fmla="*/ 6 w 112"/>
                  <a:gd name="T41" fmla="*/ 14 h 122"/>
                  <a:gd name="T42" fmla="*/ 75 w 112"/>
                  <a:gd name="T43" fmla="*/ 6 h 122"/>
                  <a:gd name="T44" fmla="*/ 83 w 112"/>
                  <a:gd name="T45" fmla="*/ 14 h 122"/>
                  <a:gd name="T46" fmla="*/ 29 w 112"/>
                  <a:gd name="T47" fmla="*/ 29 h 122"/>
                  <a:gd name="T48" fmla="*/ 43 w 112"/>
                  <a:gd name="T49" fmla="*/ 107 h 122"/>
                  <a:gd name="T50" fmla="*/ 101 w 112"/>
                  <a:gd name="T51" fmla="*/ 112 h 122"/>
                  <a:gd name="T52" fmla="*/ 47 w 112"/>
                  <a:gd name="T53" fmla="*/ 76 h 122"/>
                  <a:gd name="T54" fmla="*/ 72 w 112"/>
                  <a:gd name="T55" fmla="*/ 98 h 122"/>
                  <a:gd name="T56" fmla="*/ 47 w 112"/>
                  <a:gd name="T57" fmla="*/ 70 h 122"/>
                  <a:gd name="T58" fmla="*/ 63 w 112"/>
                  <a:gd name="T59" fmla="*/ 46 h 122"/>
                  <a:gd name="T60" fmla="*/ 62 w 112"/>
                  <a:gd name="T61" fmla="*/ 38 h 122"/>
                  <a:gd name="T62" fmla="*/ 81 w 112"/>
                  <a:gd name="T63" fmla="*/ 36 h 122"/>
                  <a:gd name="T64" fmla="*/ 83 w 112"/>
                  <a:gd name="T65" fmla="*/ 4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2">
                    <a:moveTo>
                      <a:pt x="109" y="45"/>
                    </a:moveTo>
                    <a:cubicBezTo>
                      <a:pt x="107" y="39"/>
                      <a:pt x="103" y="39"/>
                      <a:pt x="99" y="39"/>
                    </a:cubicBezTo>
                    <a:cubicBezTo>
                      <a:pt x="87" y="39"/>
                      <a:pt x="87" y="39"/>
                      <a:pt x="87" y="39"/>
                    </a:cubicBezTo>
                    <a:cubicBezTo>
                      <a:pt x="87" y="33"/>
                      <a:pt x="87" y="33"/>
                      <a:pt x="87" y="33"/>
                    </a:cubicBezTo>
                    <a:cubicBezTo>
                      <a:pt x="87" y="31"/>
                      <a:pt x="86" y="30"/>
                      <a:pt x="84" y="30"/>
                    </a:cubicBezTo>
                    <a:cubicBezTo>
                      <a:pt x="53" y="27"/>
                      <a:pt x="53" y="27"/>
                      <a:pt x="53" y="27"/>
                    </a:cubicBezTo>
                    <a:cubicBezTo>
                      <a:pt x="52" y="27"/>
                      <a:pt x="51" y="28"/>
                      <a:pt x="51" y="29"/>
                    </a:cubicBezTo>
                    <a:cubicBezTo>
                      <a:pt x="50" y="30"/>
                      <a:pt x="50" y="31"/>
                      <a:pt x="51" y="32"/>
                    </a:cubicBezTo>
                    <a:cubicBezTo>
                      <a:pt x="57" y="41"/>
                      <a:pt x="57" y="41"/>
                      <a:pt x="57" y="41"/>
                    </a:cubicBezTo>
                    <a:cubicBezTo>
                      <a:pt x="57" y="45"/>
                      <a:pt x="57" y="45"/>
                      <a:pt x="57" y="45"/>
                    </a:cubicBezTo>
                    <a:cubicBezTo>
                      <a:pt x="47" y="50"/>
                      <a:pt x="41" y="61"/>
                      <a:pt x="41" y="72"/>
                    </a:cubicBezTo>
                    <a:cubicBezTo>
                      <a:pt x="41" y="85"/>
                      <a:pt x="49" y="97"/>
                      <a:pt x="60" y="101"/>
                    </a:cubicBezTo>
                    <a:cubicBezTo>
                      <a:pt x="43" y="101"/>
                      <a:pt x="43" y="101"/>
                      <a:pt x="43" y="101"/>
                    </a:cubicBezTo>
                    <a:cubicBezTo>
                      <a:pt x="42" y="101"/>
                      <a:pt x="35" y="101"/>
                      <a:pt x="35" y="93"/>
                    </a:cubicBezTo>
                    <a:cubicBezTo>
                      <a:pt x="35" y="29"/>
                      <a:pt x="35" y="29"/>
                      <a:pt x="35" y="29"/>
                    </a:cubicBezTo>
                    <a:cubicBezTo>
                      <a:pt x="35" y="28"/>
                      <a:pt x="35" y="21"/>
                      <a:pt x="43" y="20"/>
                    </a:cubicBezTo>
                    <a:cubicBezTo>
                      <a:pt x="86" y="21"/>
                      <a:pt x="86" y="21"/>
                      <a:pt x="86" y="21"/>
                    </a:cubicBezTo>
                    <a:cubicBezTo>
                      <a:pt x="89" y="20"/>
                      <a:pt x="89" y="20"/>
                      <a:pt x="89" y="20"/>
                    </a:cubicBezTo>
                    <a:cubicBezTo>
                      <a:pt x="89" y="10"/>
                      <a:pt x="89" y="10"/>
                      <a:pt x="89" y="10"/>
                    </a:cubicBezTo>
                    <a:cubicBezTo>
                      <a:pt x="89" y="6"/>
                      <a:pt x="86" y="0"/>
                      <a:pt x="75" y="0"/>
                    </a:cubicBezTo>
                    <a:cubicBezTo>
                      <a:pt x="14" y="0"/>
                      <a:pt x="14" y="0"/>
                      <a:pt x="14" y="0"/>
                    </a:cubicBezTo>
                    <a:cubicBezTo>
                      <a:pt x="9" y="0"/>
                      <a:pt x="0" y="3"/>
                      <a:pt x="0" y="14"/>
                    </a:cubicBezTo>
                    <a:cubicBezTo>
                      <a:pt x="0" y="108"/>
                      <a:pt x="0" y="108"/>
                      <a:pt x="0" y="108"/>
                    </a:cubicBezTo>
                    <a:cubicBezTo>
                      <a:pt x="0" y="112"/>
                      <a:pt x="3" y="122"/>
                      <a:pt x="14" y="122"/>
                    </a:cubicBezTo>
                    <a:cubicBezTo>
                      <a:pt x="107" y="122"/>
                      <a:pt x="107" y="122"/>
                      <a:pt x="107" y="122"/>
                    </a:cubicBezTo>
                    <a:cubicBezTo>
                      <a:pt x="107" y="112"/>
                      <a:pt x="107" y="112"/>
                      <a:pt x="107" y="112"/>
                    </a:cubicBezTo>
                    <a:cubicBezTo>
                      <a:pt x="107" y="108"/>
                      <a:pt x="104" y="101"/>
                      <a:pt x="92" y="101"/>
                    </a:cubicBezTo>
                    <a:cubicBezTo>
                      <a:pt x="84" y="101"/>
                      <a:pt x="84" y="101"/>
                      <a:pt x="84" y="101"/>
                    </a:cubicBezTo>
                    <a:cubicBezTo>
                      <a:pt x="96" y="97"/>
                      <a:pt x="103" y="85"/>
                      <a:pt x="103" y="72"/>
                    </a:cubicBezTo>
                    <a:cubicBezTo>
                      <a:pt x="103" y="61"/>
                      <a:pt x="98" y="51"/>
                      <a:pt x="89" y="45"/>
                    </a:cubicBezTo>
                    <a:cubicBezTo>
                      <a:pt x="99" y="45"/>
                      <a:pt x="99" y="45"/>
                      <a:pt x="99" y="45"/>
                    </a:cubicBezTo>
                    <a:cubicBezTo>
                      <a:pt x="103" y="45"/>
                      <a:pt x="103" y="45"/>
                      <a:pt x="104" y="48"/>
                    </a:cubicBezTo>
                    <a:cubicBezTo>
                      <a:pt x="105" y="50"/>
                      <a:pt x="105" y="59"/>
                      <a:pt x="104" y="65"/>
                    </a:cubicBezTo>
                    <a:cubicBezTo>
                      <a:pt x="104" y="66"/>
                      <a:pt x="105" y="68"/>
                      <a:pt x="107" y="68"/>
                    </a:cubicBezTo>
                    <a:cubicBezTo>
                      <a:pt x="107" y="68"/>
                      <a:pt x="107" y="68"/>
                      <a:pt x="107" y="68"/>
                    </a:cubicBezTo>
                    <a:cubicBezTo>
                      <a:pt x="109" y="68"/>
                      <a:pt x="110" y="67"/>
                      <a:pt x="110" y="65"/>
                    </a:cubicBezTo>
                    <a:cubicBezTo>
                      <a:pt x="111" y="63"/>
                      <a:pt x="112" y="50"/>
                      <a:pt x="109" y="45"/>
                    </a:cubicBezTo>
                    <a:close/>
                    <a:moveTo>
                      <a:pt x="101" y="112"/>
                    </a:moveTo>
                    <a:cubicBezTo>
                      <a:pt x="101" y="116"/>
                      <a:pt x="101" y="116"/>
                      <a:pt x="101" y="116"/>
                    </a:cubicBezTo>
                    <a:cubicBezTo>
                      <a:pt x="14" y="116"/>
                      <a:pt x="14" y="116"/>
                      <a:pt x="14" y="116"/>
                    </a:cubicBezTo>
                    <a:cubicBezTo>
                      <a:pt x="6" y="116"/>
                      <a:pt x="6" y="109"/>
                      <a:pt x="6" y="108"/>
                    </a:cubicBezTo>
                    <a:cubicBezTo>
                      <a:pt x="6" y="14"/>
                      <a:pt x="6" y="14"/>
                      <a:pt x="6" y="14"/>
                    </a:cubicBezTo>
                    <a:cubicBezTo>
                      <a:pt x="6" y="6"/>
                      <a:pt x="13" y="6"/>
                      <a:pt x="14" y="6"/>
                    </a:cubicBezTo>
                    <a:cubicBezTo>
                      <a:pt x="75" y="6"/>
                      <a:pt x="75" y="6"/>
                      <a:pt x="75" y="6"/>
                    </a:cubicBezTo>
                    <a:cubicBezTo>
                      <a:pt x="82" y="6"/>
                      <a:pt x="83" y="10"/>
                      <a:pt x="83" y="10"/>
                    </a:cubicBezTo>
                    <a:cubicBezTo>
                      <a:pt x="83" y="14"/>
                      <a:pt x="83" y="14"/>
                      <a:pt x="83" y="14"/>
                    </a:cubicBezTo>
                    <a:cubicBezTo>
                      <a:pt x="43" y="14"/>
                      <a:pt x="43" y="14"/>
                      <a:pt x="43" y="14"/>
                    </a:cubicBezTo>
                    <a:cubicBezTo>
                      <a:pt x="32" y="15"/>
                      <a:pt x="29" y="24"/>
                      <a:pt x="29" y="29"/>
                    </a:cubicBezTo>
                    <a:cubicBezTo>
                      <a:pt x="29" y="93"/>
                      <a:pt x="29" y="93"/>
                      <a:pt x="29" y="93"/>
                    </a:cubicBezTo>
                    <a:cubicBezTo>
                      <a:pt x="29" y="105"/>
                      <a:pt x="38" y="107"/>
                      <a:pt x="43" y="107"/>
                    </a:cubicBezTo>
                    <a:cubicBezTo>
                      <a:pt x="92" y="107"/>
                      <a:pt x="92" y="107"/>
                      <a:pt x="92" y="107"/>
                    </a:cubicBezTo>
                    <a:cubicBezTo>
                      <a:pt x="100" y="107"/>
                      <a:pt x="100" y="111"/>
                      <a:pt x="101" y="112"/>
                    </a:cubicBezTo>
                    <a:close/>
                    <a:moveTo>
                      <a:pt x="72" y="98"/>
                    </a:moveTo>
                    <a:cubicBezTo>
                      <a:pt x="59" y="98"/>
                      <a:pt x="49" y="88"/>
                      <a:pt x="47" y="76"/>
                    </a:cubicBezTo>
                    <a:cubicBezTo>
                      <a:pt x="97" y="76"/>
                      <a:pt x="97" y="76"/>
                      <a:pt x="97" y="76"/>
                    </a:cubicBezTo>
                    <a:cubicBezTo>
                      <a:pt x="95" y="88"/>
                      <a:pt x="85" y="98"/>
                      <a:pt x="72" y="98"/>
                    </a:cubicBezTo>
                    <a:close/>
                    <a:moveTo>
                      <a:pt x="97" y="70"/>
                    </a:moveTo>
                    <a:cubicBezTo>
                      <a:pt x="47" y="70"/>
                      <a:pt x="47" y="70"/>
                      <a:pt x="47" y="70"/>
                    </a:cubicBezTo>
                    <a:cubicBezTo>
                      <a:pt x="48" y="61"/>
                      <a:pt x="53" y="53"/>
                      <a:pt x="61" y="49"/>
                    </a:cubicBezTo>
                    <a:cubicBezTo>
                      <a:pt x="62" y="49"/>
                      <a:pt x="63" y="48"/>
                      <a:pt x="63" y="46"/>
                    </a:cubicBezTo>
                    <a:cubicBezTo>
                      <a:pt x="63" y="40"/>
                      <a:pt x="63" y="40"/>
                      <a:pt x="63" y="40"/>
                    </a:cubicBezTo>
                    <a:cubicBezTo>
                      <a:pt x="63" y="39"/>
                      <a:pt x="62" y="39"/>
                      <a:pt x="62" y="38"/>
                    </a:cubicBezTo>
                    <a:cubicBezTo>
                      <a:pt x="59" y="34"/>
                      <a:pt x="59" y="34"/>
                      <a:pt x="59" y="34"/>
                    </a:cubicBezTo>
                    <a:cubicBezTo>
                      <a:pt x="81" y="36"/>
                      <a:pt x="81" y="36"/>
                      <a:pt x="81" y="36"/>
                    </a:cubicBezTo>
                    <a:cubicBezTo>
                      <a:pt x="81" y="46"/>
                      <a:pt x="81" y="46"/>
                      <a:pt x="81" y="46"/>
                    </a:cubicBezTo>
                    <a:cubicBezTo>
                      <a:pt x="81" y="47"/>
                      <a:pt x="82" y="48"/>
                      <a:pt x="83" y="49"/>
                    </a:cubicBezTo>
                    <a:cubicBezTo>
                      <a:pt x="91" y="53"/>
                      <a:pt x="96" y="61"/>
                      <a:pt x="97" y="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noEditPoints="1"/>
              </p:cNvSpPr>
              <p:nvPr/>
            </p:nvSpPr>
            <p:spPr bwMode="auto">
              <a:xfrm>
                <a:off x="201613" y="4291013"/>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2"/>
                      <a:pt x="4" y="15"/>
                      <a:pt x="8" y="15"/>
                    </a:cubicBezTo>
                    <a:cubicBezTo>
                      <a:pt x="12" y="15"/>
                      <a:pt x="15" y="12"/>
                      <a:pt x="15" y="7"/>
                    </a:cubicBezTo>
                    <a:cubicBezTo>
                      <a:pt x="15" y="3"/>
                      <a:pt x="12" y="0"/>
                      <a:pt x="8" y="0"/>
                    </a:cubicBezTo>
                    <a:close/>
                    <a:moveTo>
                      <a:pt x="8" y="11"/>
                    </a:moveTo>
                    <a:cubicBezTo>
                      <a:pt x="6" y="11"/>
                      <a:pt x="4" y="9"/>
                      <a:pt x="4" y="7"/>
                    </a:cubicBezTo>
                    <a:cubicBezTo>
                      <a:pt x="4" y="6"/>
                      <a:pt x="6" y="4"/>
                      <a:pt x="8" y="4"/>
                    </a:cubicBezTo>
                    <a:cubicBezTo>
                      <a:pt x="10" y="4"/>
                      <a:pt x="11" y="6"/>
                      <a:pt x="11" y="7"/>
                    </a:cubicBezTo>
                    <a:cubicBezTo>
                      <a:pt x="11" y="9"/>
                      <a:pt x="10" y="11"/>
                      <a:pt x="8"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noEditPoints="1"/>
              </p:cNvSpPr>
              <p:nvPr/>
            </p:nvSpPr>
            <p:spPr bwMode="auto">
              <a:xfrm>
                <a:off x="201613" y="4225926"/>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1"/>
                      <a:pt x="4" y="15"/>
                      <a:pt x="8" y="15"/>
                    </a:cubicBezTo>
                    <a:cubicBezTo>
                      <a:pt x="12" y="15"/>
                      <a:pt x="15" y="11"/>
                      <a:pt x="15" y="7"/>
                    </a:cubicBezTo>
                    <a:cubicBezTo>
                      <a:pt x="15" y="3"/>
                      <a:pt x="12" y="0"/>
                      <a:pt x="8" y="0"/>
                    </a:cubicBezTo>
                    <a:close/>
                    <a:moveTo>
                      <a:pt x="8" y="11"/>
                    </a:moveTo>
                    <a:cubicBezTo>
                      <a:pt x="6" y="11"/>
                      <a:pt x="4" y="9"/>
                      <a:pt x="4" y="7"/>
                    </a:cubicBezTo>
                    <a:cubicBezTo>
                      <a:pt x="4" y="5"/>
                      <a:pt x="6" y="4"/>
                      <a:pt x="8" y="4"/>
                    </a:cubicBezTo>
                    <a:cubicBezTo>
                      <a:pt x="10" y="4"/>
                      <a:pt x="11" y="5"/>
                      <a:pt x="11" y="7"/>
                    </a:cubicBezTo>
                    <a:cubicBezTo>
                      <a:pt x="11" y="9"/>
                      <a:pt x="10" y="11"/>
                      <a:pt x="8"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2" name="Group 91"/>
          <p:cNvGrpSpPr/>
          <p:nvPr/>
        </p:nvGrpSpPr>
        <p:grpSpPr>
          <a:xfrm>
            <a:off x="6726073" y="3729673"/>
            <a:ext cx="580975" cy="580975"/>
            <a:chOff x="2643931" y="5021293"/>
            <a:chExt cx="580975" cy="580975"/>
          </a:xfrm>
          <a:solidFill>
            <a:schemeClr val="bg1"/>
          </a:solidFill>
        </p:grpSpPr>
        <p:sp>
          <p:nvSpPr>
            <p:cNvPr id="93" name="Oval 92"/>
            <p:cNvSpPr/>
            <p:nvPr/>
          </p:nvSpPr>
          <p:spPr>
            <a:xfrm>
              <a:off x="2643931" y="5021293"/>
              <a:ext cx="580975" cy="580975"/>
            </a:xfrm>
            <a:prstGeom prst="ellipse">
              <a:avLst/>
            </a:prstGeom>
            <a:solidFill>
              <a:srgbClr val="51A4C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2800361" y="5166881"/>
              <a:ext cx="268114" cy="289799"/>
              <a:chOff x="161925" y="3973513"/>
              <a:chExt cx="431801" cy="466725"/>
            </a:xfrm>
            <a:grpFill/>
          </p:grpSpPr>
          <p:sp>
            <p:nvSpPr>
              <p:cNvPr id="95" name="Freeform 34"/>
              <p:cNvSpPr>
                <a:spLocks noEditPoints="1"/>
              </p:cNvSpPr>
              <p:nvPr/>
            </p:nvSpPr>
            <p:spPr bwMode="auto">
              <a:xfrm>
                <a:off x="161925" y="3973513"/>
                <a:ext cx="431801" cy="466725"/>
              </a:xfrm>
              <a:custGeom>
                <a:avLst/>
                <a:gdLst>
                  <a:gd name="T0" fmla="*/ 99 w 112"/>
                  <a:gd name="T1" fmla="*/ 39 h 122"/>
                  <a:gd name="T2" fmla="*/ 87 w 112"/>
                  <a:gd name="T3" fmla="*/ 33 h 122"/>
                  <a:gd name="T4" fmla="*/ 53 w 112"/>
                  <a:gd name="T5" fmla="*/ 27 h 122"/>
                  <a:gd name="T6" fmla="*/ 51 w 112"/>
                  <a:gd name="T7" fmla="*/ 32 h 122"/>
                  <a:gd name="T8" fmla="*/ 57 w 112"/>
                  <a:gd name="T9" fmla="*/ 45 h 122"/>
                  <a:gd name="T10" fmla="*/ 60 w 112"/>
                  <a:gd name="T11" fmla="*/ 101 h 122"/>
                  <a:gd name="T12" fmla="*/ 35 w 112"/>
                  <a:gd name="T13" fmla="*/ 93 h 122"/>
                  <a:gd name="T14" fmla="*/ 43 w 112"/>
                  <a:gd name="T15" fmla="*/ 20 h 122"/>
                  <a:gd name="T16" fmla="*/ 89 w 112"/>
                  <a:gd name="T17" fmla="*/ 20 h 122"/>
                  <a:gd name="T18" fmla="*/ 75 w 112"/>
                  <a:gd name="T19" fmla="*/ 0 h 122"/>
                  <a:gd name="T20" fmla="*/ 0 w 112"/>
                  <a:gd name="T21" fmla="*/ 14 h 122"/>
                  <a:gd name="T22" fmla="*/ 14 w 112"/>
                  <a:gd name="T23" fmla="*/ 122 h 122"/>
                  <a:gd name="T24" fmla="*/ 107 w 112"/>
                  <a:gd name="T25" fmla="*/ 112 h 122"/>
                  <a:gd name="T26" fmla="*/ 84 w 112"/>
                  <a:gd name="T27" fmla="*/ 101 h 122"/>
                  <a:gd name="T28" fmla="*/ 89 w 112"/>
                  <a:gd name="T29" fmla="*/ 45 h 122"/>
                  <a:gd name="T30" fmla="*/ 104 w 112"/>
                  <a:gd name="T31" fmla="*/ 48 h 122"/>
                  <a:gd name="T32" fmla="*/ 107 w 112"/>
                  <a:gd name="T33" fmla="*/ 68 h 122"/>
                  <a:gd name="T34" fmla="*/ 110 w 112"/>
                  <a:gd name="T35" fmla="*/ 65 h 122"/>
                  <a:gd name="T36" fmla="*/ 101 w 112"/>
                  <a:gd name="T37" fmla="*/ 112 h 122"/>
                  <a:gd name="T38" fmla="*/ 14 w 112"/>
                  <a:gd name="T39" fmla="*/ 116 h 122"/>
                  <a:gd name="T40" fmla="*/ 6 w 112"/>
                  <a:gd name="T41" fmla="*/ 14 h 122"/>
                  <a:gd name="T42" fmla="*/ 75 w 112"/>
                  <a:gd name="T43" fmla="*/ 6 h 122"/>
                  <a:gd name="T44" fmla="*/ 83 w 112"/>
                  <a:gd name="T45" fmla="*/ 14 h 122"/>
                  <a:gd name="T46" fmla="*/ 29 w 112"/>
                  <a:gd name="T47" fmla="*/ 29 h 122"/>
                  <a:gd name="T48" fmla="*/ 43 w 112"/>
                  <a:gd name="T49" fmla="*/ 107 h 122"/>
                  <a:gd name="T50" fmla="*/ 101 w 112"/>
                  <a:gd name="T51" fmla="*/ 112 h 122"/>
                  <a:gd name="T52" fmla="*/ 47 w 112"/>
                  <a:gd name="T53" fmla="*/ 76 h 122"/>
                  <a:gd name="T54" fmla="*/ 72 w 112"/>
                  <a:gd name="T55" fmla="*/ 98 h 122"/>
                  <a:gd name="T56" fmla="*/ 47 w 112"/>
                  <a:gd name="T57" fmla="*/ 70 h 122"/>
                  <a:gd name="T58" fmla="*/ 63 w 112"/>
                  <a:gd name="T59" fmla="*/ 46 h 122"/>
                  <a:gd name="T60" fmla="*/ 62 w 112"/>
                  <a:gd name="T61" fmla="*/ 38 h 122"/>
                  <a:gd name="T62" fmla="*/ 81 w 112"/>
                  <a:gd name="T63" fmla="*/ 36 h 122"/>
                  <a:gd name="T64" fmla="*/ 83 w 112"/>
                  <a:gd name="T65" fmla="*/ 4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2">
                    <a:moveTo>
                      <a:pt x="109" y="45"/>
                    </a:moveTo>
                    <a:cubicBezTo>
                      <a:pt x="107" y="39"/>
                      <a:pt x="103" y="39"/>
                      <a:pt x="99" y="39"/>
                    </a:cubicBezTo>
                    <a:cubicBezTo>
                      <a:pt x="87" y="39"/>
                      <a:pt x="87" y="39"/>
                      <a:pt x="87" y="39"/>
                    </a:cubicBezTo>
                    <a:cubicBezTo>
                      <a:pt x="87" y="33"/>
                      <a:pt x="87" y="33"/>
                      <a:pt x="87" y="33"/>
                    </a:cubicBezTo>
                    <a:cubicBezTo>
                      <a:pt x="87" y="31"/>
                      <a:pt x="86" y="30"/>
                      <a:pt x="84" y="30"/>
                    </a:cubicBezTo>
                    <a:cubicBezTo>
                      <a:pt x="53" y="27"/>
                      <a:pt x="53" y="27"/>
                      <a:pt x="53" y="27"/>
                    </a:cubicBezTo>
                    <a:cubicBezTo>
                      <a:pt x="52" y="27"/>
                      <a:pt x="51" y="28"/>
                      <a:pt x="51" y="29"/>
                    </a:cubicBezTo>
                    <a:cubicBezTo>
                      <a:pt x="50" y="30"/>
                      <a:pt x="50" y="31"/>
                      <a:pt x="51" y="32"/>
                    </a:cubicBezTo>
                    <a:cubicBezTo>
                      <a:pt x="57" y="41"/>
                      <a:pt x="57" y="41"/>
                      <a:pt x="57" y="41"/>
                    </a:cubicBezTo>
                    <a:cubicBezTo>
                      <a:pt x="57" y="45"/>
                      <a:pt x="57" y="45"/>
                      <a:pt x="57" y="45"/>
                    </a:cubicBezTo>
                    <a:cubicBezTo>
                      <a:pt x="47" y="50"/>
                      <a:pt x="41" y="61"/>
                      <a:pt x="41" y="72"/>
                    </a:cubicBezTo>
                    <a:cubicBezTo>
                      <a:pt x="41" y="85"/>
                      <a:pt x="49" y="97"/>
                      <a:pt x="60" y="101"/>
                    </a:cubicBezTo>
                    <a:cubicBezTo>
                      <a:pt x="43" y="101"/>
                      <a:pt x="43" y="101"/>
                      <a:pt x="43" y="101"/>
                    </a:cubicBezTo>
                    <a:cubicBezTo>
                      <a:pt x="42" y="101"/>
                      <a:pt x="35" y="101"/>
                      <a:pt x="35" y="93"/>
                    </a:cubicBezTo>
                    <a:cubicBezTo>
                      <a:pt x="35" y="29"/>
                      <a:pt x="35" y="29"/>
                      <a:pt x="35" y="29"/>
                    </a:cubicBezTo>
                    <a:cubicBezTo>
                      <a:pt x="35" y="28"/>
                      <a:pt x="35" y="21"/>
                      <a:pt x="43" y="20"/>
                    </a:cubicBezTo>
                    <a:cubicBezTo>
                      <a:pt x="86" y="21"/>
                      <a:pt x="86" y="21"/>
                      <a:pt x="86" y="21"/>
                    </a:cubicBezTo>
                    <a:cubicBezTo>
                      <a:pt x="89" y="20"/>
                      <a:pt x="89" y="20"/>
                      <a:pt x="89" y="20"/>
                    </a:cubicBezTo>
                    <a:cubicBezTo>
                      <a:pt x="89" y="10"/>
                      <a:pt x="89" y="10"/>
                      <a:pt x="89" y="10"/>
                    </a:cubicBezTo>
                    <a:cubicBezTo>
                      <a:pt x="89" y="6"/>
                      <a:pt x="86" y="0"/>
                      <a:pt x="75" y="0"/>
                    </a:cubicBezTo>
                    <a:cubicBezTo>
                      <a:pt x="14" y="0"/>
                      <a:pt x="14" y="0"/>
                      <a:pt x="14" y="0"/>
                    </a:cubicBezTo>
                    <a:cubicBezTo>
                      <a:pt x="9" y="0"/>
                      <a:pt x="0" y="3"/>
                      <a:pt x="0" y="14"/>
                    </a:cubicBezTo>
                    <a:cubicBezTo>
                      <a:pt x="0" y="108"/>
                      <a:pt x="0" y="108"/>
                      <a:pt x="0" y="108"/>
                    </a:cubicBezTo>
                    <a:cubicBezTo>
                      <a:pt x="0" y="112"/>
                      <a:pt x="3" y="122"/>
                      <a:pt x="14" y="122"/>
                    </a:cubicBezTo>
                    <a:cubicBezTo>
                      <a:pt x="107" y="122"/>
                      <a:pt x="107" y="122"/>
                      <a:pt x="107" y="122"/>
                    </a:cubicBezTo>
                    <a:cubicBezTo>
                      <a:pt x="107" y="112"/>
                      <a:pt x="107" y="112"/>
                      <a:pt x="107" y="112"/>
                    </a:cubicBezTo>
                    <a:cubicBezTo>
                      <a:pt x="107" y="108"/>
                      <a:pt x="104" y="101"/>
                      <a:pt x="92" y="101"/>
                    </a:cubicBezTo>
                    <a:cubicBezTo>
                      <a:pt x="84" y="101"/>
                      <a:pt x="84" y="101"/>
                      <a:pt x="84" y="101"/>
                    </a:cubicBezTo>
                    <a:cubicBezTo>
                      <a:pt x="96" y="97"/>
                      <a:pt x="103" y="85"/>
                      <a:pt x="103" y="72"/>
                    </a:cubicBezTo>
                    <a:cubicBezTo>
                      <a:pt x="103" y="61"/>
                      <a:pt x="98" y="51"/>
                      <a:pt x="89" y="45"/>
                    </a:cubicBezTo>
                    <a:cubicBezTo>
                      <a:pt x="99" y="45"/>
                      <a:pt x="99" y="45"/>
                      <a:pt x="99" y="45"/>
                    </a:cubicBezTo>
                    <a:cubicBezTo>
                      <a:pt x="103" y="45"/>
                      <a:pt x="103" y="45"/>
                      <a:pt x="104" y="48"/>
                    </a:cubicBezTo>
                    <a:cubicBezTo>
                      <a:pt x="105" y="50"/>
                      <a:pt x="105" y="59"/>
                      <a:pt x="104" y="65"/>
                    </a:cubicBezTo>
                    <a:cubicBezTo>
                      <a:pt x="104" y="66"/>
                      <a:pt x="105" y="68"/>
                      <a:pt x="107" y="68"/>
                    </a:cubicBezTo>
                    <a:cubicBezTo>
                      <a:pt x="107" y="68"/>
                      <a:pt x="107" y="68"/>
                      <a:pt x="107" y="68"/>
                    </a:cubicBezTo>
                    <a:cubicBezTo>
                      <a:pt x="109" y="68"/>
                      <a:pt x="110" y="67"/>
                      <a:pt x="110" y="65"/>
                    </a:cubicBezTo>
                    <a:cubicBezTo>
                      <a:pt x="111" y="63"/>
                      <a:pt x="112" y="50"/>
                      <a:pt x="109" y="45"/>
                    </a:cubicBezTo>
                    <a:close/>
                    <a:moveTo>
                      <a:pt x="101" y="112"/>
                    </a:moveTo>
                    <a:cubicBezTo>
                      <a:pt x="101" y="116"/>
                      <a:pt x="101" y="116"/>
                      <a:pt x="101" y="116"/>
                    </a:cubicBezTo>
                    <a:cubicBezTo>
                      <a:pt x="14" y="116"/>
                      <a:pt x="14" y="116"/>
                      <a:pt x="14" y="116"/>
                    </a:cubicBezTo>
                    <a:cubicBezTo>
                      <a:pt x="6" y="116"/>
                      <a:pt x="6" y="109"/>
                      <a:pt x="6" y="108"/>
                    </a:cubicBezTo>
                    <a:cubicBezTo>
                      <a:pt x="6" y="14"/>
                      <a:pt x="6" y="14"/>
                      <a:pt x="6" y="14"/>
                    </a:cubicBezTo>
                    <a:cubicBezTo>
                      <a:pt x="6" y="6"/>
                      <a:pt x="13" y="6"/>
                      <a:pt x="14" y="6"/>
                    </a:cubicBezTo>
                    <a:cubicBezTo>
                      <a:pt x="75" y="6"/>
                      <a:pt x="75" y="6"/>
                      <a:pt x="75" y="6"/>
                    </a:cubicBezTo>
                    <a:cubicBezTo>
                      <a:pt x="82" y="6"/>
                      <a:pt x="83" y="10"/>
                      <a:pt x="83" y="10"/>
                    </a:cubicBezTo>
                    <a:cubicBezTo>
                      <a:pt x="83" y="14"/>
                      <a:pt x="83" y="14"/>
                      <a:pt x="83" y="14"/>
                    </a:cubicBezTo>
                    <a:cubicBezTo>
                      <a:pt x="43" y="14"/>
                      <a:pt x="43" y="14"/>
                      <a:pt x="43" y="14"/>
                    </a:cubicBezTo>
                    <a:cubicBezTo>
                      <a:pt x="32" y="15"/>
                      <a:pt x="29" y="24"/>
                      <a:pt x="29" y="29"/>
                    </a:cubicBezTo>
                    <a:cubicBezTo>
                      <a:pt x="29" y="93"/>
                      <a:pt x="29" y="93"/>
                      <a:pt x="29" y="93"/>
                    </a:cubicBezTo>
                    <a:cubicBezTo>
                      <a:pt x="29" y="105"/>
                      <a:pt x="38" y="107"/>
                      <a:pt x="43" y="107"/>
                    </a:cubicBezTo>
                    <a:cubicBezTo>
                      <a:pt x="92" y="107"/>
                      <a:pt x="92" y="107"/>
                      <a:pt x="92" y="107"/>
                    </a:cubicBezTo>
                    <a:cubicBezTo>
                      <a:pt x="100" y="107"/>
                      <a:pt x="100" y="111"/>
                      <a:pt x="101" y="112"/>
                    </a:cubicBezTo>
                    <a:close/>
                    <a:moveTo>
                      <a:pt x="72" y="98"/>
                    </a:moveTo>
                    <a:cubicBezTo>
                      <a:pt x="59" y="98"/>
                      <a:pt x="49" y="88"/>
                      <a:pt x="47" y="76"/>
                    </a:cubicBezTo>
                    <a:cubicBezTo>
                      <a:pt x="97" y="76"/>
                      <a:pt x="97" y="76"/>
                      <a:pt x="97" y="76"/>
                    </a:cubicBezTo>
                    <a:cubicBezTo>
                      <a:pt x="95" y="88"/>
                      <a:pt x="85" y="98"/>
                      <a:pt x="72" y="98"/>
                    </a:cubicBezTo>
                    <a:close/>
                    <a:moveTo>
                      <a:pt x="97" y="70"/>
                    </a:moveTo>
                    <a:cubicBezTo>
                      <a:pt x="47" y="70"/>
                      <a:pt x="47" y="70"/>
                      <a:pt x="47" y="70"/>
                    </a:cubicBezTo>
                    <a:cubicBezTo>
                      <a:pt x="48" y="61"/>
                      <a:pt x="53" y="53"/>
                      <a:pt x="61" y="49"/>
                    </a:cubicBezTo>
                    <a:cubicBezTo>
                      <a:pt x="62" y="49"/>
                      <a:pt x="63" y="48"/>
                      <a:pt x="63" y="46"/>
                    </a:cubicBezTo>
                    <a:cubicBezTo>
                      <a:pt x="63" y="40"/>
                      <a:pt x="63" y="40"/>
                      <a:pt x="63" y="40"/>
                    </a:cubicBezTo>
                    <a:cubicBezTo>
                      <a:pt x="63" y="39"/>
                      <a:pt x="62" y="39"/>
                      <a:pt x="62" y="38"/>
                    </a:cubicBezTo>
                    <a:cubicBezTo>
                      <a:pt x="59" y="34"/>
                      <a:pt x="59" y="34"/>
                      <a:pt x="59" y="34"/>
                    </a:cubicBezTo>
                    <a:cubicBezTo>
                      <a:pt x="81" y="36"/>
                      <a:pt x="81" y="36"/>
                      <a:pt x="81" y="36"/>
                    </a:cubicBezTo>
                    <a:cubicBezTo>
                      <a:pt x="81" y="46"/>
                      <a:pt x="81" y="46"/>
                      <a:pt x="81" y="46"/>
                    </a:cubicBezTo>
                    <a:cubicBezTo>
                      <a:pt x="81" y="47"/>
                      <a:pt x="82" y="48"/>
                      <a:pt x="83" y="49"/>
                    </a:cubicBezTo>
                    <a:cubicBezTo>
                      <a:pt x="91" y="53"/>
                      <a:pt x="96" y="61"/>
                      <a:pt x="97"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5"/>
              <p:cNvSpPr>
                <a:spLocks noEditPoints="1"/>
              </p:cNvSpPr>
              <p:nvPr/>
            </p:nvSpPr>
            <p:spPr bwMode="auto">
              <a:xfrm>
                <a:off x="201613" y="4291013"/>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2"/>
                      <a:pt x="4" y="15"/>
                      <a:pt x="8" y="15"/>
                    </a:cubicBezTo>
                    <a:cubicBezTo>
                      <a:pt x="12" y="15"/>
                      <a:pt x="15" y="12"/>
                      <a:pt x="15" y="7"/>
                    </a:cubicBezTo>
                    <a:cubicBezTo>
                      <a:pt x="15" y="3"/>
                      <a:pt x="12" y="0"/>
                      <a:pt x="8" y="0"/>
                    </a:cubicBezTo>
                    <a:close/>
                    <a:moveTo>
                      <a:pt x="8" y="11"/>
                    </a:moveTo>
                    <a:cubicBezTo>
                      <a:pt x="6" y="11"/>
                      <a:pt x="4" y="9"/>
                      <a:pt x="4" y="7"/>
                    </a:cubicBezTo>
                    <a:cubicBezTo>
                      <a:pt x="4" y="6"/>
                      <a:pt x="6" y="4"/>
                      <a:pt x="8" y="4"/>
                    </a:cubicBezTo>
                    <a:cubicBezTo>
                      <a:pt x="10" y="4"/>
                      <a:pt x="11" y="6"/>
                      <a:pt x="11" y="7"/>
                    </a:cubicBezTo>
                    <a:cubicBezTo>
                      <a:pt x="11" y="9"/>
                      <a:pt x="10"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6"/>
              <p:cNvSpPr>
                <a:spLocks noEditPoints="1"/>
              </p:cNvSpPr>
              <p:nvPr/>
            </p:nvSpPr>
            <p:spPr bwMode="auto">
              <a:xfrm>
                <a:off x="201613" y="4225926"/>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1"/>
                      <a:pt x="4" y="15"/>
                      <a:pt x="8" y="15"/>
                    </a:cubicBezTo>
                    <a:cubicBezTo>
                      <a:pt x="12" y="15"/>
                      <a:pt x="15" y="11"/>
                      <a:pt x="15" y="7"/>
                    </a:cubicBezTo>
                    <a:cubicBezTo>
                      <a:pt x="15" y="3"/>
                      <a:pt x="12" y="0"/>
                      <a:pt x="8" y="0"/>
                    </a:cubicBezTo>
                    <a:close/>
                    <a:moveTo>
                      <a:pt x="8" y="11"/>
                    </a:moveTo>
                    <a:cubicBezTo>
                      <a:pt x="6" y="11"/>
                      <a:pt x="4" y="9"/>
                      <a:pt x="4" y="7"/>
                    </a:cubicBezTo>
                    <a:cubicBezTo>
                      <a:pt x="4" y="5"/>
                      <a:pt x="6" y="4"/>
                      <a:pt x="8" y="4"/>
                    </a:cubicBezTo>
                    <a:cubicBezTo>
                      <a:pt x="10" y="4"/>
                      <a:pt x="11" y="5"/>
                      <a:pt x="11" y="7"/>
                    </a:cubicBezTo>
                    <a:cubicBezTo>
                      <a:pt x="11" y="9"/>
                      <a:pt x="10"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8" name="Group 97"/>
          <p:cNvGrpSpPr/>
          <p:nvPr/>
        </p:nvGrpSpPr>
        <p:grpSpPr>
          <a:xfrm>
            <a:off x="3489626" y="3977329"/>
            <a:ext cx="580975" cy="580975"/>
            <a:chOff x="2643931" y="4279345"/>
            <a:chExt cx="580975" cy="580975"/>
          </a:xfrm>
          <a:solidFill>
            <a:schemeClr val="bg1"/>
          </a:solidFill>
        </p:grpSpPr>
        <p:sp>
          <p:nvSpPr>
            <p:cNvPr id="99" name="Oval 98"/>
            <p:cNvSpPr/>
            <p:nvPr/>
          </p:nvSpPr>
          <p:spPr>
            <a:xfrm>
              <a:off x="2643931" y="4279345"/>
              <a:ext cx="580975" cy="58097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2755332" y="4463978"/>
              <a:ext cx="358172" cy="237469"/>
              <a:chOff x="1804988" y="3522373"/>
              <a:chExt cx="433388" cy="287338"/>
            </a:xfrm>
            <a:grpFill/>
          </p:grpSpPr>
          <p:sp>
            <p:nvSpPr>
              <p:cNvPr id="101" name="Freeform 25"/>
              <p:cNvSpPr>
                <a:spLocks noEditPoints="1"/>
              </p:cNvSpPr>
              <p:nvPr/>
            </p:nvSpPr>
            <p:spPr bwMode="auto">
              <a:xfrm>
                <a:off x="1828801" y="3522373"/>
                <a:ext cx="390525" cy="287338"/>
              </a:xfrm>
              <a:custGeom>
                <a:avLst/>
                <a:gdLst>
                  <a:gd name="T0" fmla="*/ 87 w 102"/>
                  <a:gd name="T1" fmla="*/ 74 h 74"/>
                  <a:gd name="T2" fmla="*/ 14 w 102"/>
                  <a:gd name="T3" fmla="*/ 74 h 74"/>
                  <a:gd name="T4" fmla="*/ 0 w 102"/>
                  <a:gd name="T5" fmla="*/ 60 h 74"/>
                  <a:gd name="T6" fmla="*/ 0 w 102"/>
                  <a:gd name="T7" fmla="*/ 14 h 74"/>
                  <a:gd name="T8" fmla="*/ 14 w 102"/>
                  <a:gd name="T9" fmla="*/ 0 h 74"/>
                  <a:gd name="T10" fmla="*/ 87 w 102"/>
                  <a:gd name="T11" fmla="*/ 0 h 74"/>
                  <a:gd name="T12" fmla="*/ 102 w 102"/>
                  <a:gd name="T13" fmla="*/ 14 h 74"/>
                  <a:gd name="T14" fmla="*/ 102 w 102"/>
                  <a:gd name="T15" fmla="*/ 60 h 74"/>
                  <a:gd name="T16" fmla="*/ 87 w 102"/>
                  <a:gd name="T17" fmla="*/ 74 h 74"/>
                  <a:gd name="T18" fmla="*/ 14 w 102"/>
                  <a:gd name="T19" fmla="*/ 6 h 74"/>
                  <a:gd name="T20" fmla="*/ 6 w 102"/>
                  <a:gd name="T21" fmla="*/ 14 h 74"/>
                  <a:gd name="T22" fmla="*/ 6 w 102"/>
                  <a:gd name="T23" fmla="*/ 60 h 74"/>
                  <a:gd name="T24" fmla="*/ 14 w 102"/>
                  <a:gd name="T25" fmla="*/ 68 h 74"/>
                  <a:gd name="T26" fmla="*/ 87 w 102"/>
                  <a:gd name="T27" fmla="*/ 68 h 74"/>
                  <a:gd name="T28" fmla="*/ 96 w 102"/>
                  <a:gd name="T29" fmla="*/ 60 h 74"/>
                  <a:gd name="T30" fmla="*/ 96 w 102"/>
                  <a:gd name="T31" fmla="*/ 14 h 74"/>
                  <a:gd name="T32" fmla="*/ 87 w 102"/>
                  <a:gd name="T33" fmla="*/ 6 h 74"/>
                  <a:gd name="T34" fmla="*/ 14 w 102"/>
                  <a:gd name="T3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74">
                    <a:moveTo>
                      <a:pt x="87" y="74"/>
                    </a:moveTo>
                    <a:cubicBezTo>
                      <a:pt x="14" y="74"/>
                      <a:pt x="14" y="74"/>
                      <a:pt x="14" y="74"/>
                    </a:cubicBezTo>
                    <a:cubicBezTo>
                      <a:pt x="3" y="74"/>
                      <a:pt x="0" y="64"/>
                      <a:pt x="0" y="60"/>
                    </a:cubicBezTo>
                    <a:cubicBezTo>
                      <a:pt x="0" y="14"/>
                      <a:pt x="0" y="14"/>
                      <a:pt x="0" y="14"/>
                    </a:cubicBezTo>
                    <a:cubicBezTo>
                      <a:pt x="0" y="3"/>
                      <a:pt x="9" y="0"/>
                      <a:pt x="14" y="0"/>
                    </a:cubicBezTo>
                    <a:cubicBezTo>
                      <a:pt x="87" y="0"/>
                      <a:pt x="87" y="0"/>
                      <a:pt x="87" y="0"/>
                    </a:cubicBezTo>
                    <a:cubicBezTo>
                      <a:pt x="99" y="0"/>
                      <a:pt x="102" y="10"/>
                      <a:pt x="102" y="14"/>
                    </a:cubicBezTo>
                    <a:cubicBezTo>
                      <a:pt x="102" y="60"/>
                      <a:pt x="102" y="60"/>
                      <a:pt x="102" y="60"/>
                    </a:cubicBezTo>
                    <a:cubicBezTo>
                      <a:pt x="102" y="71"/>
                      <a:pt x="92" y="74"/>
                      <a:pt x="87" y="74"/>
                    </a:cubicBezTo>
                    <a:close/>
                    <a:moveTo>
                      <a:pt x="14" y="6"/>
                    </a:moveTo>
                    <a:cubicBezTo>
                      <a:pt x="13" y="6"/>
                      <a:pt x="6" y="7"/>
                      <a:pt x="6" y="14"/>
                    </a:cubicBezTo>
                    <a:cubicBezTo>
                      <a:pt x="6" y="60"/>
                      <a:pt x="6" y="60"/>
                      <a:pt x="6" y="60"/>
                    </a:cubicBezTo>
                    <a:cubicBezTo>
                      <a:pt x="6" y="61"/>
                      <a:pt x="6" y="68"/>
                      <a:pt x="14" y="68"/>
                    </a:cubicBezTo>
                    <a:cubicBezTo>
                      <a:pt x="87" y="68"/>
                      <a:pt x="87" y="68"/>
                      <a:pt x="87" y="68"/>
                    </a:cubicBezTo>
                    <a:cubicBezTo>
                      <a:pt x="89" y="68"/>
                      <a:pt x="96" y="67"/>
                      <a:pt x="96" y="60"/>
                    </a:cubicBezTo>
                    <a:cubicBezTo>
                      <a:pt x="96" y="14"/>
                      <a:pt x="96" y="14"/>
                      <a:pt x="96" y="14"/>
                    </a:cubicBezTo>
                    <a:cubicBezTo>
                      <a:pt x="96" y="13"/>
                      <a:pt x="95" y="6"/>
                      <a:pt x="87" y="6"/>
                    </a:cubicBezTo>
                    <a:lnTo>
                      <a:pt x="14" y="6"/>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6"/>
              <p:cNvSpPr>
                <a:spLocks/>
              </p:cNvSpPr>
              <p:nvPr/>
            </p:nvSpPr>
            <p:spPr bwMode="auto">
              <a:xfrm>
                <a:off x="1870076" y="3571585"/>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7"/>
              <p:cNvSpPr>
                <a:spLocks/>
              </p:cNvSpPr>
              <p:nvPr/>
            </p:nvSpPr>
            <p:spPr bwMode="auto">
              <a:xfrm>
                <a:off x="1870076" y="3627148"/>
                <a:ext cx="303213" cy="22225"/>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8"/>
              <p:cNvSpPr>
                <a:spLocks/>
              </p:cNvSpPr>
              <p:nvPr/>
            </p:nvSpPr>
            <p:spPr bwMode="auto">
              <a:xfrm>
                <a:off x="1870076" y="3681123"/>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9"/>
              <p:cNvSpPr>
                <a:spLocks/>
              </p:cNvSpPr>
              <p:nvPr/>
            </p:nvSpPr>
            <p:spPr bwMode="auto">
              <a:xfrm>
                <a:off x="1870076" y="3735097"/>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0"/>
              <p:cNvSpPr>
                <a:spLocks/>
              </p:cNvSpPr>
              <p:nvPr/>
            </p:nvSpPr>
            <p:spPr bwMode="auto">
              <a:xfrm>
                <a:off x="1804988" y="3522373"/>
                <a:ext cx="433388" cy="31750"/>
              </a:xfrm>
              <a:custGeom>
                <a:avLst/>
                <a:gdLst>
                  <a:gd name="T0" fmla="*/ 109 w 113"/>
                  <a:gd name="T1" fmla="*/ 8 h 8"/>
                  <a:gd name="T2" fmla="*/ 4 w 113"/>
                  <a:gd name="T3" fmla="*/ 8 h 8"/>
                  <a:gd name="T4" fmla="*/ 0 w 113"/>
                  <a:gd name="T5" fmla="*/ 4 h 8"/>
                  <a:gd name="T6" fmla="*/ 4 w 113"/>
                  <a:gd name="T7" fmla="*/ 0 h 8"/>
                  <a:gd name="T8" fmla="*/ 109 w 113"/>
                  <a:gd name="T9" fmla="*/ 0 h 8"/>
                  <a:gd name="T10" fmla="*/ 113 w 113"/>
                  <a:gd name="T11" fmla="*/ 4 h 8"/>
                  <a:gd name="T12" fmla="*/ 109 w 1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3" h="8">
                    <a:moveTo>
                      <a:pt x="109" y="8"/>
                    </a:moveTo>
                    <a:cubicBezTo>
                      <a:pt x="4" y="8"/>
                      <a:pt x="4" y="8"/>
                      <a:pt x="4" y="8"/>
                    </a:cubicBezTo>
                    <a:cubicBezTo>
                      <a:pt x="2" y="8"/>
                      <a:pt x="0" y="6"/>
                      <a:pt x="0" y="4"/>
                    </a:cubicBezTo>
                    <a:cubicBezTo>
                      <a:pt x="0" y="2"/>
                      <a:pt x="2" y="0"/>
                      <a:pt x="4" y="0"/>
                    </a:cubicBezTo>
                    <a:cubicBezTo>
                      <a:pt x="109" y="0"/>
                      <a:pt x="109" y="0"/>
                      <a:pt x="109" y="0"/>
                    </a:cubicBezTo>
                    <a:cubicBezTo>
                      <a:pt x="112" y="0"/>
                      <a:pt x="113" y="2"/>
                      <a:pt x="113" y="4"/>
                    </a:cubicBezTo>
                    <a:cubicBezTo>
                      <a:pt x="113" y="6"/>
                      <a:pt x="112" y="8"/>
                      <a:pt x="109" y="8"/>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7" name="Group 106"/>
          <p:cNvGrpSpPr/>
          <p:nvPr/>
        </p:nvGrpSpPr>
        <p:grpSpPr>
          <a:xfrm>
            <a:off x="9951888" y="6285717"/>
            <a:ext cx="619131" cy="619131"/>
            <a:chOff x="10020845" y="6285717"/>
            <a:chExt cx="619131" cy="619131"/>
          </a:xfrm>
        </p:grpSpPr>
        <p:grpSp>
          <p:nvGrpSpPr>
            <p:cNvPr id="108" name="Group 107"/>
            <p:cNvGrpSpPr/>
            <p:nvPr/>
          </p:nvGrpSpPr>
          <p:grpSpPr>
            <a:xfrm>
              <a:off x="10035869" y="6300741"/>
              <a:ext cx="589083" cy="589083"/>
              <a:chOff x="5680709" y="2649819"/>
              <a:chExt cx="761009" cy="761009"/>
            </a:xfrm>
          </p:grpSpPr>
          <p:sp>
            <p:nvSpPr>
              <p:cNvPr id="110" name="Oval 109"/>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111" name="Freeform 110"/>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109" name="Oval 108">
              <a:hlinkClick r:id="rId7"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
        <p:nvSpPr>
          <p:cNvPr id="112" name="Title 8"/>
          <p:cNvSpPr txBox="1">
            <a:spLocks/>
          </p:cNvSpPr>
          <p:nvPr/>
        </p:nvSpPr>
        <p:spPr>
          <a:xfrm>
            <a:off x="276044" y="1916832"/>
            <a:ext cx="2356480" cy="1143000"/>
          </a:xfrm>
          <a:prstGeom prst="rect">
            <a:avLst/>
          </a:prstGeom>
        </p:spPr>
        <p:txBody>
          <a:bodyPr vert="horz" lIns="91440" tIns="45720" rIns="91440" bIns="45720" rtlCol="0" anchor="t">
            <a:noAutofit/>
          </a:bodyPr>
          <a:lstStyle>
            <a:lvl1pPr algn="l" defTabSz="914400" rtl="0" eaLnBrk="1" latinLnBrk="0" hangingPunct="1">
              <a:lnSpc>
                <a:spcPts val="3600"/>
              </a:lnSpc>
              <a:spcBef>
                <a:spcPct val="0"/>
              </a:spcBef>
              <a:buNone/>
              <a:defRPr sz="3600" kern="1200" spc="-100" baseline="0">
                <a:solidFill>
                  <a:srgbClr val="58595B"/>
                </a:solidFill>
                <a:latin typeface="Corbel" panose="020B0503020204020204" pitchFamily="34" charset="0"/>
                <a:ea typeface="+mj-ea"/>
                <a:cs typeface="+mj-cs"/>
              </a:defRPr>
            </a:lvl1pPr>
          </a:lstStyle>
          <a:p>
            <a:pPr>
              <a:lnSpc>
                <a:spcPct val="100000"/>
              </a:lnSpc>
            </a:pPr>
            <a:r>
              <a:rPr lang="en-US" dirty="0" smtClean="0">
                <a:solidFill>
                  <a:schemeClr val="bg1"/>
                </a:solidFill>
              </a:rPr>
              <a:t>Smart Schedules </a:t>
            </a:r>
            <a:r>
              <a:rPr lang="en-US" sz="2400" dirty="0">
                <a:solidFill>
                  <a:schemeClr val="bg1"/>
                </a:solidFill>
              </a:rPr>
              <a:t>Pre-Defined </a:t>
            </a:r>
            <a:r>
              <a:rPr lang="en-US" sz="2400" dirty="0" smtClean="0">
                <a:solidFill>
                  <a:schemeClr val="bg1"/>
                </a:solidFill>
              </a:rPr>
              <a:t/>
            </a:r>
            <a:br>
              <a:rPr lang="en-US" sz="2400" dirty="0" smtClean="0">
                <a:solidFill>
                  <a:schemeClr val="bg1"/>
                </a:solidFill>
              </a:rPr>
            </a:br>
            <a:r>
              <a:rPr lang="en-US" sz="2400" dirty="0" smtClean="0">
                <a:solidFill>
                  <a:schemeClr val="bg1"/>
                </a:solidFill>
              </a:rPr>
              <a:t>Daily </a:t>
            </a:r>
            <a:r>
              <a:rPr lang="en-US" sz="2400" dirty="0">
                <a:solidFill>
                  <a:schemeClr val="bg1"/>
                </a:solidFill>
              </a:rPr>
              <a:t>or weekly events according to your </a:t>
            </a:r>
            <a:r>
              <a:rPr lang="en-US" sz="2400" dirty="0" smtClean="0">
                <a:solidFill>
                  <a:schemeClr val="bg1"/>
                </a:solidFill>
              </a:rPr>
              <a:t>habits</a:t>
            </a:r>
            <a:endParaRPr lang="en-US" sz="2000" dirty="0">
              <a:solidFill>
                <a:schemeClr val="bg1"/>
              </a:solidFill>
            </a:endParaRPr>
          </a:p>
        </p:txBody>
      </p:sp>
      <p:sp>
        <p:nvSpPr>
          <p:cNvPr id="113" name="Rounded Rectangle 112"/>
          <p:cNvSpPr/>
          <p:nvPr/>
        </p:nvSpPr>
        <p:spPr>
          <a:xfrm>
            <a:off x="-201240" y="5858019"/>
            <a:ext cx="2592288" cy="360040"/>
          </a:xfrm>
          <a:prstGeom prst="roundRect">
            <a:avLst>
              <a:gd name="adj" fmla="val 50000"/>
            </a:avLst>
          </a:prstGeom>
          <a:solidFill>
            <a:schemeClr val="bg1"/>
          </a:solidFill>
          <a:ln w="50800" cmpd="thinThick">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US" b="1" spc="-100" dirty="0" smtClean="0">
                <a:solidFill>
                  <a:srgbClr val="ED1C24"/>
                </a:solidFill>
                <a:latin typeface="Corbel" panose="020B0503020204020204" pitchFamily="34" charset="0"/>
              </a:rPr>
              <a:t>Wakeup</a:t>
            </a:r>
            <a:endParaRPr lang="en-US" b="1" spc="-100" dirty="0">
              <a:solidFill>
                <a:srgbClr val="ED1C24"/>
              </a:solidFill>
              <a:latin typeface="Corbel" panose="020B0503020204020204" pitchFamily="34" charset="0"/>
            </a:endParaRPr>
          </a:p>
        </p:txBody>
      </p:sp>
      <p:grpSp>
        <p:nvGrpSpPr>
          <p:cNvPr id="114" name="Group 113"/>
          <p:cNvGrpSpPr/>
          <p:nvPr/>
        </p:nvGrpSpPr>
        <p:grpSpPr>
          <a:xfrm>
            <a:off x="10570776" y="3223960"/>
            <a:ext cx="877772" cy="369332"/>
            <a:chOff x="1829372" y="4627556"/>
            <a:chExt cx="877772" cy="369332"/>
          </a:xfrm>
          <a:solidFill>
            <a:schemeClr val="bg1"/>
          </a:solidFill>
        </p:grpSpPr>
        <p:sp>
          <p:nvSpPr>
            <p:cNvPr id="115" name="Rectangle 114"/>
            <p:cNvSpPr/>
            <p:nvPr/>
          </p:nvSpPr>
          <p:spPr>
            <a:xfrm>
              <a:off x="2229321" y="4627556"/>
              <a:ext cx="477823" cy="369332"/>
            </a:xfrm>
            <a:prstGeom prst="rect">
              <a:avLst/>
            </a:prstGeom>
            <a:noFill/>
          </p:spPr>
          <p:txBody>
            <a:bodyPr wrap="none" lIns="0" tIns="0" rIns="0" bIns="0" anchor="ctr">
              <a:spAutoFit/>
            </a:bodyPr>
            <a:lstStyle/>
            <a:p>
              <a:r>
                <a:rPr lang="en-US" sz="1200" dirty="0" smtClean="0">
                  <a:latin typeface="Calibri Light" panose="020F0302020204030204" pitchFamily="34" charset="0"/>
                </a:rPr>
                <a:t>Heating</a:t>
              </a:r>
            </a:p>
            <a:p>
              <a:r>
                <a:rPr lang="en-US" sz="1200" dirty="0" smtClean="0">
                  <a:latin typeface="Calibri Light" panose="020F0302020204030204" pitchFamily="34" charset="0"/>
                </a:rPr>
                <a:t>On</a:t>
              </a:r>
              <a:endParaRPr lang="en-US" sz="1200" dirty="0">
                <a:latin typeface="Calibri Light" panose="020F0302020204030204" pitchFamily="34" charset="0"/>
              </a:endParaRPr>
            </a:p>
          </p:txBody>
        </p:sp>
        <p:sp>
          <p:nvSpPr>
            <p:cNvPr id="116" name="Oval 115"/>
            <p:cNvSpPr/>
            <p:nvPr/>
          </p:nvSpPr>
          <p:spPr>
            <a:xfrm>
              <a:off x="1829372" y="4642512"/>
              <a:ext cx="341581" cy="341581"/>
            </a:xfrm>
            <a:prstGeom prst="ellipse">
              <a:avLst/>
            </a:prstGeom>
            <a:solidFill>
              <a:srgbClr val="51A4CF"/>
            </a:soli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1907388" y="4705422"/>
              <a:ext cx="161155" cy="215760"/>
              <a:chOff x="5038726" y="-958850"/>
              <a:chExt cx="1443037" cy="1931988"/>
            </a:xfrm>
            <a:grpFill/>
          </p:grpSpPr>
          <p:sp>
            <p:nvSpPr>
              <p:cNvPr id="118" name="Freeform 14"/>
              <p:cNvSpPr>
                <a:spLocks noEditPoints="1"/>
              </p:cNvSpPr>
              <p:nvPr/>
            </p:nvSpPr>
            <p:spPr bwMode="auto">
              <a:xfrm>
                <a:off x="5822951" y="292100"/>
                <a:ext cx="390525" cy="396875"/>
              </a:xfrm>
              <a:custGeom>
                <a:avLst/>
                <a:gdLst>
                  <a:gd name="T0" fmla="*/ 56 w 113"/>
                  <a:gd name="T1" fmla="*/ 0 h 114"/>
                  <a:gd name="T2" fmla="*/ 0 w 113"/>
                  <a:gd name="T3" fmla="*/ 57 h 114"/>
                  <a:gd name="T4" fmla="*/ 56 w 113"/>
                  <a:gd name="T5" fmla="*/ 114 h 114"/>
                  <a:gd name="T6" fmla="*/ 113 w 113"/>
                  <a:gd name="T7" fmla="*/ 57 h 114"/>
                  <a:gd name="T8" fmla="*/ 56 w 113"/>
                  <a:gd name="T9" fmla="*/ 0 h 114"/>
                  <a:gd name="T10" fmla="*/ 56 w 113"/>
                  <a:gd name="T11" fmla="*/ 86 h 114"/>
                  <a:gd name="T12" fmla="*/ 28 w 113"/>
                  <a:gd name="T13" fmla="*/ 57 h 114"/>
                  <a:gd name="T14" fmla="*/ 56 w 113"/>
                  <a:gd name="T15" fmla="*/ 29 h 114"/>
                  <a:gd name="T16" fmla="*/ 85 w 113"/>
                  <a:gd name="T17" fmla="*/ 57 h 114"/>
                  <a:gd name="T18" fmla="*/ 56 w 113"/>
                  <a:gd name="T19"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0"/>
                    </a:moveTo>
                    <a:cubicBezTo>
                      <a:pt x="25" y="0"/>
                      <a:pt x="0" y="26"/>
                      <a:pt x="0" y="57"/>
                    </a:cubicBezTo>
                    <a:cubicBezTo>
                      <a:pt x="0" y="89"/>
                      <a:pt x="25" y="114"/>
                      <a:pt x="56" y="114"/>
                    </a:cubicBezTo>
                    <a:cubicBezTo>
                      <a:pt x="88" y="114"/>
                      <a:pt x="113" y="89"/>
                      <a:pt x="113" y="57"/>
                    </a:cubicBezTo>
                    <a:cubicBezTo>
                      <a:pt x="113" y="26"/>
                      <a:pt x="88" y="0"/>
                      <a:pt x="56" y="0"/>
                    </a:cubicBezTo>
                    <a:close/>
                    <a:moveTo>
                      <a:pt x="56" y="86"/>
                    </a:moveTo>
                    <a:cubicBezTo>
                      <a:pt x="41" y="86"/>
                      <a:pt x="28" y="73"/>
                      <a:pt x="28" y="57"/>
                    </a:cubicBezTo>
                    <a:cubicBezTo>
                      <a:pt x="28" y="41"/>
                      <a:pt x="41" y="29"/>
                      <a:pt x="56" y="29"/>
                    </a:cubicBezTo>
                    <a:cubicBezTo>
                      <a:pt x="72" y="29"/>
                      <a:pt x="85" y="41"/>
                      <a:pt x="85" y="57"/>
                    </a:cubicBezTo>
                    <a:cubicBezTo>
                      <a:pt x="85" y="73"/>
                      <a:pt x="72" y="86"/>
                      <a:pt x="56"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5"/>
              <p:cNvSpPr>
                <a:spLocks noEditPoints="1"/>
              </p:cNvSpPr>
              <p:nvPr/>
            </p:nvSpPr>
            <p:spPr bwMode="auto">
              <a:xfrm>
                <a:off x="5554663" y="-958850"/>
                <a:ext cx="927100" cy="1931988"/>
              </a:xfrm>
              <a:custGeom>
                <a:avLst/>
                <a:gdLst>
                  <a:gd name="T0" fmla="*/ 229 w 267"/>
                  <a:gd name="T1" fmla="*/ 324 h 556"/>
                  <a:gd name="T2" fmla="*/ 229 w 267"/>
                  <a:gd name="T3" fmla="*/ 97 h 556"/>
                  <a:gd name="T4" fmla="*/ 133 w 267"/>
                  <a:gd name="T5" fmla="*/ 0 h 556"/>
                  <a:gd name="T6" fmla="*/ 38 w 267"/>
                  <a:gd name="T7" fmla="*/ 97 h 556"/>
                  <a:gd name="T8" fmla="*/ 38 w 267"/>
                  <a:gd name="T9" fmla="*/ 324 h 556"/>
                  <a:gd name="T10" fmla="*/ 0 w 267"/>
                  <a:gd name="T11" fmla="*/ 420 h 556"/>
                  <a:gd name="T12" fmla="*/ 133 w 267"/>
                  <a:gd name="T13" fmla="*/ 556 h 556"/>
                  <a:gd name="T14" fmla="*/ 267 w 267"/>
                  <a:gd name="T15" fmla="*/ 420 h 556"/>
                  <a:gd name="T16" fmla="*/ 229 w 267"/>
                  <a:gd name="T17" fmla="*/ 324 h 556"/>
                  <a:gd name="T18" fmla="*/ 133 w 267"/>
                  <a:gd name="T19" fmla="*/ 530 h 556"/>
                  <a:gd name="T20" fmla="*/ 26 w 267"/>
                  <a:gd name="T21" fmla="*/ 420 h 556"/>
                  <a:gd name="T22" fmla="*/ 60 w 267"/>
                  <a:gd name="T23" fmla="*/ 339 h 556"/>
                  <a:gd name="T24" fmla="*/ 64 w 267"/>
                  <a:gd name="T25" fmla="*/ 336 h 556"/>
                  <a:gd name="T26" fmla="*/ 64 w 267"/>
                  <a:gd name="T27" fmla="*/ 97 h 556"/>
                  <a:gd name="T28" fmla="*/ 133 w 267"/>
                  <a:gd name="T29" fmla="*/ 26 h 556"/>
                  <a:gd name="T30" fmla="*/ 203 w 267"/>
                  <a:gd name="T31" fmla="*/ 97 h 556"/>
                  <a:gd name="T32" fmla="*/ 203 w 267"/>
                  <a:gd name="T33" fmla="*/ 336 h 556"/>
                  <a:gd name="T34" fmla="*/ 207 w 267"/>
                  <a:gd name="T35" fmla="*/ 339 h 556"/>
                  <a:gd name="T36" fmla="*/ 241 w 267"/>
                  <a:gd name="T37" fmla="*/ 420 h 556"/>
                  <a:gd name="T38" fmla="*/ 133 w 267"/>
                  <a:gd name="T39" fmla="*/ 53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556">
                    <a:moveTo>
                      <a:pt x="229" y="324"/>
                    </a:moveTo>
                    <a:cubicBezTo>
                      <a:pt x="229" y="97"/>
                      <a:pt x="229" y="97"/>
                      <a:pt x="229" y="97"/>
                    </a:cubicBezTo>
                    <a:cubicBezTo>
                      <a:pt x="229" y="43"/>
                      <a:pt x="186" y="0"/>
                      <a:pt x="133" y="0"/>
                    </a:cubicBezTo>
                    <a:cubicBezTo>
                      <a:pt x="81" y="0"/>
                      <a:pt x="38" y="43"/>
                      <a:pt x="38" y="97"/>
                    </a:cubicBezTo>
                    <a:cubicBezTo>
                      <a:pt x="38" y="324"/>
                      <a:pt x="38" y="324"/>
                      <a:pt x="38" y="324"/>
                    </a:cubicBezTo>
                    <a:cubicBezTo>
                      <a:pt x="15" y="349"/>
                      <a:pt x="0" y="382"/>
                      <a:pt x="0" y="420"/>
                    </a:cubicBezTo>
                    <a:cubicBezTo>
                      <a:pt x="0" y="495"/>
                      <a:pt x="60" y="556"/>
                      <a:pt x="133" y="556"/>
                    </a:cubicBezTo>
                    <a:cubicBezTo>
                      <a:pt x="207" y="556"/>
                      <a:pt x="267" y="495"/>
                      <a:pt x="267" y="420"/>
                    </a:cubicBezTo>
                    <a:cubicBezTo>
                      <a:pt x="267" y="382"/>
                      <a:pt x="252" y="349"/>
                      <a:pt x="229" y="324"/>
                    </a:cubicBezTo>
                    <a:close/>
                    <a:moveTo>
                      <a:pt x="133" y="530"/>
                    </a:moveTo>
                    <a:cubicBezTo>
                      <a:pt x="74" y="529"/>
                      <a:pt x="26" y="480"/>
                      <a:pt x="26" y="420"/>
                    </a:cubicBezTo>
                    <a:cubicBezTo>
                      <a:pt x="26" y="388"/>
                      <a:pt x="39" y="360"/>
                      <a:pt x="60" y="339"/>
                    </a:cubicBezTo>
                    <a:cubicBezTo>
                      <a:pt x="64" y="336"/>
                      <a:pt x="64" y="336"/>
                      <a:pt x="64" y="336"/>
                    </a:cubicBezTo>
                    <a:cubicBezTo>
                      <a:pt x="64" y="97"/>
                      <a:pt x="64" y="97"/>
                      <a:pt x="64" y="97"/>
                    </a:cubicBezTo>
                    <a:cubicBezTo>
                      <a:pt x="64" y="58"/>
                      <a:pt x="95" y="26"/>
                      <a:pt x="133" y="26"/>
                    </a:cubicBezTo>
                    <a:cubicBezTo>
                      <a:pt x="172" y="26"/>
                      <a:pt x="203" y="58"/>
                      <a:pt x="203" y="97"/>
                    </a:cubicBezTo>
                    <a:cubicBezTo>
                      <a:pt x="203" y="336"/>
                      <a:pt x="203" y="336"/>
                      <a:pt x="203" y="336"/>
                    </a:cubicBezTo>
                    <a:cubicBezTo>
                      <a:pt x="207" y="339"/>
                      <a:pt x="207" y="339"/>
                      <a:pt x="207" y="339"/>
                    </a:cubicBezTo>
                    <a:cubicBezTo>
                      <a:pt x="228" y="360"/>
                      <a:pt x="241" y="388"/>
                      <a:pt x="241" y="420"/>
                    </a:cubicBezTo>
                    <a:cubicBezTo>
                      <a:pt x="241" y="480"/>
                      <a:pt x="193" y="529"/>
                      <a:pt x="133" y="5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7"/>
              <p:cNvSpPr>
                <a:spLocks/>
              </p:cNvSpPr>
              <p:nvPr/>
            </p:nvSpPr>
            <p:spPr bwMode="auto">
              <a:xfrm>
                <a:off x="5949951" y="-368300"/>
                <a:ext cx="136525" cy="747713"/>
              </a:xfrm>
              <a:custGeom>
                <a:avLst/>
                <a:gdLst>
                  <a:gd name="T0" fmla="*/ 0 w 39"/>
                  <a:gd name="T1" fmla="*/ 34 h 215"/>
                  <a:gd name="T2" fmla="*/ 0 w 39"/>
                  <a:gd name="T3" fmla="*/ 187 h 215"/>
                  <a:gd name="T4" fmla="*/ 19 w 39"/>
                  <a:gd name="T5" fmla="*/ 215 h 215"/>
                  <a:gd name="T6" fmla="*/ 39 w 39"/>
                  <a:gd name="T7" fmla="*/ 187 h 215"/>
                  <a:gd name="T8" fmla="*/ 39 w 39"/>
                  <a:gd name="T9" fmla="*/ 34 h 215"/>
                  <a:gd name="T10" fmla="*/ 0 w 39"/>
                  <a:gd name="T11" fmla="*/ 34 h 215"/>
                </a:gdLst>
                <a:ahLst/>
                <a:cxnLst>
                  <a:cxn ang="0">
                    <a:pos x="T0" y="T1"/>
                  </a:cxn>
                  <a:cxn ang="0">
                    <a:pos x="T2" y="T3"/>
                  </a:cxn>
                  <a:cxn ang="0">
                    <a:pos x="T4" y="T5"/>
                  </a:cxn>
                  <a:cxn ang="0">
                    <a:pos x="T6" y="T7"/>
                  </a:cxn>
                  <a:cxn ang="0">
                    <a:pos x="T8" y="T9"/>
                  </a:cxn>
                  <a:cxn ang="0">
                    <a:pos x="T10" y="T11"/>
                  </a:cxn>
                </a:cxnLst>
                <a:rect l="0" t="0" r="r" b="b"/>
                <a:pathLst>
                  <a:path w="39" h="215">
                    <a:moveTo>
                      <a:pt x="0" y="34"/>
                    </a:moveTo>
                    <a:cubicBezTo>
                      <a:pt x="0" y="187"/>
                      <a:pt x="0" y="187"/>
                      <a:pt x="0" y="187"/>
                    </a:cubicBezTo>
                    <a:cubicBezTo>
                      <a:pt x="0" y="199"/>
                      <a:pt x="8" y="210"/>
                      <a:pt x="19" y="215"/>
                    </a:cubicBezTo>
                    <a:cubicBezTo>
                      <a:pt x="31" y="210"/>
                      <a:pt x="39" y="199"/>
                      <a:pt x="39" y="187"/>
                    </a:cubicBezTo>
                    <a:cubicBezTo>
                      <a:pt x="39" y="34"/>
                      <a:pt x="39" y="34"/>
                      <a:pt x="39" y="34"/>
                    </a:cubicBezTo>
                    <a:cubicBezTo>
                      <a:pt x="39" y="0"/>
                      <a:pt x="0" y="5"/>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8"/>
              <p:cNvSpPr>
                <a:spLocks/>
              </p:cNvSpPr>
              <p:nvPr/>
            </p:nvSpPr>
            <p:spPr bwMode="auto">
              <a:xfrm>
                <a:off x="5278438" y="-552450"/>
                <a:ext cx="263525" cy="79375"/>
              </a:xfrm>
              <a:custGeom>
                <a:avLst/>
                <a:gdLst>
                  <a:gd name="T0" fmla="*/ 65 w 76"/>
                  <a:gd name="T1" fmla="*/ 0 h 23"/>
                  <a:gd name="T2" fmla="*/ 11 w 76"/>
                  <a:gd name="T3" fmla="*/ 0 h 23"/>
                  <a:gd name="T4" fmla="*/ 0 w 76"/>
                  <a:gd name="T5" fmla="*/ 11 h 23"/>
                  <a:gd name="T6" fmla="*/ 11 w 76"/>
                  <a:gd name="T7" fmla="*/ 23 h 23"/>
                  <a:gd name="T8" fmla="*/ 65 w 76"/>
                  <a:gd name="T9" fmla="*/ 23 h 23"/>
                  <a:gd name="T10" fmla="*/ 76 w 76"/>
                  <a:gd name="T11" fmla="*/ 11 h 23"/>
                  <a:gd name="T12" fmla="*/ 65 w 7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76" h="23">
                    <a:moveTo>
                      <a:pt x="65" y="0"/>
                    </a:moveTo>
                    <a:cubicBezTo>
                      <a:pt x="11" y="0"/>
                      <a:pt x="11" y="0"/>
                      <a:pt x="11" y="0"/>
                    </a:cubicBezTo>
                    <a:cubicBezTo>
                      <a:pt x="5" y="0"/>
                      <a:pt x="0" y="5"/>
                      <a:pt x="0" y="11"/>
                    </a:cubicBezTo>
                    <a:cubicBezTo>
                      <a:pt x="0" y="18"/>
                      <a:pt x="5" y="23"/>
                      <a:pt x="11" y="23"/>
                    </a:cubicBezTo>
                    <a:cubicBezTo>
                      <a:pt x="65" y="23"/>
                      <a:pt x="65" y="23"/>
                      <a:pt x="65" y="23"/>
                    </a:cubicBezTo>
                    <a:cubicBezTo>
                      <a:pt x="71" y="23"/>
                      <a:pt x="76" y="18"/>
                      <a:pt x="76" y="11"/>
                    </a:cubicBezTo>
                    <a:cubicBezTo>
                      <a:pt x="76" y="5"/>
                      <a:pt x="71"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9"/>
              <p:cNvSpPr>
                <a:spLocks/>
              </p:cNvSpPr>
              <p:nvPr/>
            </p:nvSpPr>
            <p:spPr bwMode="auto">
              <a:xfrm>
                <a:off x="5038726" y="-371475"/>
                <a:ext cx="503238" cy="79375"/>
              </a:xfrm>
              <a:custGeom>
                <a:avLst/>
                <a:gdLst>
                  <a:gd name="T0" fmla="*/ 134 w 145"/>
                  <a:gd name="T1" fmla="*/ 0 h 23"/>
                  <a:gd name="T2" fmla="*/ 12 w 145"/>
                  <a:gd name="T3" fmla="*/ 0 h 23"/>
                  <a:gd name="T4" fmla="*/ 0 w 145"/>
                  <a:gd name="T5" fmla="*/ 11 h 23"/>
                  <a:gd name="T6" fmla="*/ 12 w 145"/>
                  <a:gd name="T7" fmla="*/ 23 h 23"/>
                  <a:gd name="T8" fmla="*/ 134 w 145"/>
                  <a:gd name="T9" fmla="*/ 23 h 23"/>
                  <a:gd name="T10" fmla="*/ 145 w 145"/>
                  <a:gd name="T11" fmla="*/ 11 h 23"/>
                  <a:gd name="T12" fmla="*/ 134 w 145"/>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45" h="23">
                    <a:moveTo>
                      <a:pt x="134" y="0"/>
                    </a:moveTo>
                    <a:cubicBezTo>
                      <a:pt x="12" y="0"/>
                      <a:pt x="12" y="0"/>
                      <a:pt x="12" y="0"/>
                    </a:cubicBezTo>
                    <a:cubicBezTo>
                      <a:pt x="6" y="0"/>
                      <a:pt x="0" y="5"/>
                      <a:pt x="0" y="11"/>
                    </a:cubicBezTo>
                    <a:cubicBezTo>
                      <a:pt x="0" y="18"/>
                      <a:pt x="6" y="23"/>
                      <a:pt x="12" y="23"/>
                    </a:cubicBezTo>
                    <a:cubicBezTo>
                      <a:pt x="134" y="23"/>
                      <a:pt x="134" y="23"/>
                      <a:pt x="134" y="23"/>
                    </a:cubicBezTo>
                    <a:cubicBezTo>
                      <a:pt x="140" y="23"/>
                      <a:pt x="145" y="18"/>
                      <a:pt x="145" y="11"/>
                    </a:cubicBezTo>
                    <a:cubicBezTo>
                      <a:pt x="145" y="5"/>
                      <a:pt x="140"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0"/>
              <p:cNvSpPr>
                <a:spLocks/>
              </p:cNvSpPr>
              <p:nvPr/>
            </p:nvSpPr>
            <p:spPr bwMode="auto">
              <a:xfrm>
                <a:off x="5173663" y="-190500"/>
                <a:ext cx="368300" cy="79375"/>
              </a:xfrm>
              <a:custGeom>
                <a:avLst/>
                <a:gdLst>
                  <a:gd name="T0" fmla="*/ 95 w 106"/>
                  <a:gd name="T1" fmla="*/ 0 h 23"/>
                  <a:gd name="T2" fmla="*/ 11 w 106"/>
                  <a:gd name="T3" fmla="*/ 0 h 23"/>
                  <a:gd name="T4" fmla="*/ 0 w 106"/>
                  <a:gd name="T5" fmla="*/ 12 h 23"/>
                  <a:gd name="T6" fmla="*/ 11 w 106"/>
                  <a:gd name="T7" fmla="*/ 23 h 23"/>
                  <a:gd name="T8" fmla="*/ 95 w 106"/>
                  <a:gd name="T9" fmla="*/ 23 h 23"/>
                  <a:gd name="T10" fmla="*/ 106 w 106"/>
                  <a:gd name="T11" fmla="*/ 12 h 23"/>
                  <a:gd name="T12" fmla="*/ 95 w 10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06" h="23">
                    <a:moveTo>
                      <a:pt x="95" y="0"/>
                    </a:moveTo>
                    <a:cubicBezTo>
                      <a:pt x="11" y="0"/>
                      <a:pt x="11" y="0"/>
                      <a:pt x="11" y="0"/>
                    </a:cubicBezTo>
                    <a:cubicBezTo>
                      <a:pt x="5" y="0"/>
                      <a:pt x="0" y="5"/>
                      <a:pt x="0" y="12"/>
                    </a:cubicBezTo>
                    <a:cubicBezTo>
                      <a:pt x="0" y="18"/>
                      <a:pt x="5" y="23"/>
                      <a:pt x="11" y="23"/>
                    </a:cubicBezTo>
                    <a:cubicBezTo>
                      <a:pt x="95" y="23"/>
                      <a:pt x="95" y="23"/>
                      <a:pt x="95" y="23"/>
                    </a:cubicBezTo>
                    <a:cubicBezTo>
                      <a:pt x="101" y="23"/>
                      <a:pt x="106" y="18"/>
                      <a:pt x="106" y="12"/>
                    </a:cubicBezTo>
                    <a:cubicBezTo>
                      <a:pt x="106" y="5"/>
                      <a:pt x="101"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201577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par>
                                <p:cTn id="22" presetID="10" presetClass="entr" presetSubtype="0" fill="hold"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500"/>
                                        <p:tgtEl>
                                          <p:spTgt spid="92"/>
                                        </p:tgtEl>
                                      </p:cBhvr>
                                    </p:animEffect>
                                  </p:childTnLst>
                                </p:cTn>
                              </p:par>
                              <p:par>
                                <p:cTn id="43" presetID="10"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500"/>
                                        <p:tgtEl>
                                          <p:spTgt spid="114"/>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08569" y="-1"/>
            <a:ext cx="9236073" cy="6420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endParaRPr lang="en-US" sz="1400" strike="sngStrike" dirty="0">
              <a:solidFill>
                <a:srgbClr val="FF0000"/>
              </a:solidFill>
              <a:latin typeface="Calibri Light" panose="020F0302020204030204" pitchFamily="34" charset="0"/>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908570" y="336756"/>
            <a:ext cx="7829711" cy="57702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0"/>
            <a:ext cx="2908571" cy="6420254"/>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endParaRPr lang="en-US" sz="1400" dirty="0">
              <a:solidFill>
                <a:schemeClr val="tx1"/>
              </a:solidFill>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6C267CA6-A840-429B-9E4F-900C1F06C2B2}" type="slidenum">
              <a:rPr lang="en-US" smtClean="0"/>
              <a:pPr/>
              <a:t>21</a:t>
            </a:fld>
            <a:endParaRPr lang="en-US" dirty="0"/>
          </a:p>
        </p:txBody>
      </p:sp>
      <p:sp>
        <p:nvSpPr>
          <p:cNvPr id="8" name="Rounded Rectangle 7">
            <a:hlinkClick r:id="rId4" action="ppaction://hlinksldjump"/>
          </p:cNvPr>
          <p:cNvSpPr/>
          <p:nvPr/>
        </p:nvSpPr>
        <p:spPr>
          <a:xfrm>
            <a:off x="3848210" y="5858019"/>
            <a:ext cx="1821717" cy="360040"/>
          </a:xfrm>
          <a:prstGeom prst="roundRect">
            <a:avLst>
              <a:gd name="adj" fmla="val 50000"/>
            </a:avLst>
          </a:prstGeom>
          <a:solidFill>
            <a:srgbClr val="A6A6A6"/>
          </a:solidFill>
          <a:ln w="50800" cmpd="thinThick">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Smart Schedules</a:t>
            </a:r>
          </a:p>
        </p:txBody>
      </p:sp>
      <p:sp>
        <p:nvSpPr>
          <p:cNvPr id="9" name="Rounded Rectangle 8">
            <a:hlinkClick r:id="rId5" action="ppaction://hlinksldjump"/>
          </p:cNvPr>
          <p:cNvSpPr/>
          <p:nvPr/>
        </p:nvSpPr>
        <p:spPr>
          <a:xfrm>
            <a:off x="7913551" y="5858019"/>
            <a:ext cx="1821717" cy="360040"/>
          </a:xfrm>
          <a:prstGeom prst="roundRect">
            <a:avLst>
              <a:gd name="adj" fmla="val 50000"/>
            </a:avLst>
          </a:prstGeom>
          <a:solidFill>
            <a:srgbClr val="A6A6A6"/>
          </a:solidFill>
          <a:ln w="50800" cmpd="thinThick">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Manual Activation</a:t>
            </a:r>
          </a:p>
        </p:txBody>
      </p:sp>
      <p:sp>
        <p:nvSpPr>
          <p:cNvPr id="10" name="Rounded Rectangle 9">
            <a:hlinkClick r:id="rId6" action="ppaction://hlinksldjump"/>
          </p:cNvPr>
          <p:cNvSpPr/>
          <p:nvPr/>
        </p:nvSpPr>
        <p:spPr>
          <a:xfrm>
            <a:off x="5900760" y="5858019"/>
            <a:ext cx="1821717" cy="360040"/>
          </a:xfrm>
          <a:prstGeom prst="roundRect">
            <a:avLst>
              <a:gd name="adj" fmla="val 50000"/>
            </a:avLst>
          </a:prstGeom>
          <a:solidFill>
            <a:srgbClr val="ED1C24"/>
          </a:solidFill>
          <a:ln w="50800" cmpd="thinThick">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Triggered Scenarios</a:t>
            </a:r>
          </a:p>
        </p:txBody>
      </p:sp>
      <p:grpSp>
        <p:nvGrpSpPr>
          <p:cNvPr id="11" name="Group 10"/>
          <p:cNvGrpSpPr/>
          <p:nvPr/>
        </p:nvGrpSpPr>
        <p:grpSpPr>
          <a:xfrm>
            <a:off x="7655778" y="2272426"/>
            <a:ext cx="580975" cy="580975"/>
            <a:chOff x="6639520" y="3285460"/>
            <a:chExt cx="850605" cy="850605"/>
          </a:xfrm>
          <a:solidFill>
            <a:schemeClr val="bg1"/>
          </a:solidFill>
        </p:grpSpPr>
        <p:sp>
          <p:nvSpPr>
            <p:cNvPr id="12" name="Oval 11"/>
            <p:cNvSpPr/>
            <p:nvPr/>
          </p:nvSpPr>
          <p:spPr>
            <a:xfrm>
              <a:off x="6639520" y="3285460"/>
              <a:ext cx="850605" cy="85060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p:cNvSpPr>
              <a:spLocks noEditPoints="1"/>
            </p:cNvSpPr>
            <p:nvPr/>
          </p:nvSpPr>
          <p:spPr bwMode="auto">
            <a:xfrm>
              <a:off x="6889246" y="3431626"/>
              <a:ext cx="351152" cy="558272"/>
            </a:xfrm>
            <a:custGeom>
              <a:avLst/>
              <a:gdLst>
                <a:gd name="T0" fmla="*/ 211 w 423"/>
                <a:gd name="T1" fmla="*/ 0 h 671"/>
                <a:gd name="T2" fmla="*/ 29 w 423"/>
                <a:gd name="T3" fmla="*/ 315 h 671"/>
                <a:gd name="T4" fmla="*/ 112 w 423"/>
                <a:gd name="T5" fmla="*/ 468 h 671"/>
                <a:gd name="T6" fmla="*/ 131 w 423"/>
                <a:gd name="T7" fmla="*/ 491 h 671"/>
                <a:gd name="T8" fmla="*/ 127 w 423"/>
                <a:gd name="T9" fmla="*/ 546 h 671"/>
                <a:gd name="T10" fmla="*/ 137 w 423"/>
                <a:gd name="T11" fmla="*/ 605 h 671"/>
                <a:gd name="T12" fmla="*/ 284 w 423"/>
                <a:gd name="T13" fmla="*/ 605 h 671"/>
                <a:gd name="T14" fmla="*/ 295 w 423"/>
                <a:gd name="T15" fmla="*/ 546 h 671"/>
                <a:gd name="T16" fmla="*/ 292 w 423"/>
                <a:gd name="T17" fmla="*/ 491 h 671"/>
                <a:gd name="T18" fmla="*/ 311 w 423"/>
                <a:gd name="T19" fmla="*/ 468 h 671"/>
                <a:gd name="T20" fmla="*/ 394 w 423"/>
                <a:gd name="T21" fmla="*/ 315 h 671"/>
                <a:gd name="T22" fmla="*/ 211 w 423"/>
                <a:gd name="T23" fmla="*/ 650 h 671"/>
                <a:gd name="T24" fmla="*/ 267 w 423"/>
                <a:gd name="T25" fmla="*/ 604 h 671"/>
                <a:gd name="T26" fmla="*/ 267 w 423"/>
                <a:gd name="T27" fmla="*/ 582 h 671"/>
                <a:gd name="T28" fmla="*/ 137 w 423"/>
                <a:gd name="T29" fmla="*/ 572 h 671"/>
                <a:gd name="T30" fmla="*/ 267 w 423"/>
                <a:gd name="T31" fmla="*/ 559 h 671"/>
                <a:gd name="T32" fmla="*/ 267 w 423"/>
                <a:gd name="T33" fmla="*/ 582 h 671"/>
                <a:gd name="T34" fmla="*/ 156 w 423"/>
                <a:gd name="T35" fmla="*/ 537 h 671"/>
                <a:gd name="T36" fmla="*/ 156 w 423"/>
                <a:gd name="T37" fmla="*/ 514 h 671"/>
                <a:gd name="T38" fmla="*/ 285 w 423"/>
                <a:gd name="T39" fmla="*/ 519 h 671"/>
                <a:gd name="T40" fmla="*/ 357 w 423"/>
                <a:gd name="T41" fmla="*/ 294 h 671"/>
                <a:gd name="T42" fmla="*/ 275 w 423"/>
                <a:gd name="T43" fmla="*/ 445 h 671"/>
                <a:gd name="T44" fmla="*/ 254 w 423"/>
                <a:gd name="T45" fmla="*/ 462 h 671"/>
                <a:gd name="T46" fmla="*/ 254 w 423"/>
                <a:gd name="T47" fmla="*/ 325 h 671"/>
                <a:gd name="T48" fmla="*/ 233 w 423"/>
                <a:gd name="T49" fmla="*/ 462 h 671"/>
                <a:gd name="T50" fmla="*/ 180 w 423"/>
                <a:gd name="T51" fmla="*/ 335 h 671"/>
                <a:gd name="T52" fmla="*/ 158 w 423"/>
                <a:gd name="T53" fmla="*/ 337 h 671"/>
                <a:gd name="T54" fmla="*/ 150 w 423"/>
                <a:gd name="T55" fmla="*/ 450 h 671"/>
                <a:gd name="T56" fmla="*/ 68 w 423"/>
                <a:gd name="T57" fmla="*/ 299 h 671"/>
                <a:gd name="T58" fmla="*/ 42 w 423"/>
                <a:gd name="T59" fmla="*/ 210 h 671"/>
                <a:gd name="T60" fmla="*/ 380 w 423"/>
                <a:gd name="T61" fmla="*/ 210 h 671"/>
                <a:gd name="T62" fmla="*/ 178 w 423"/>
                <a:gd name="T63" fmla="*/ 78 h 671"/>
                <a:gd name="T64" fmla="*/ 92 w 423"/>
                <a:gd name="T65" fmla="*/ 167 h 671"/>
                <a:gd name="T66" fmla="*/ 106 w 423"/>
                <a:gd name="T67" fmla="*/ 162 h 671"/>
                <a:gd name="T68" fmla="*/ 191 w 423"/>
                <a:gd name="T69" fmla="*/ 8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671">
                  <a:moveTo>
                    <a:pt x="423" y="210"/>
                  </a:moveTo>
                  <a:cubicBezTo>
                    <a:pt x="423" y="94"/>
                    <a:pt x="328" y="0"/>
                    <a:pt x="211" y="0"/>
                  </a:cubicBezTo>
                  <a:cubicBezTo>
                    <a:pt x="95" y="0"/>
                    <a:pt x="0" y="94"/>
                    <a:pt x="0" y="210"/>
                  </a:cubicBezTo>
                  <a:cubicBezTo>
                    <a:pt x="0" y="248"/>
                    <a:pt x="10" y="284"/>
                    <a:pt x="29" y="315"/>
                  </a:cubicBezTo>
                  <a:cubicBezTo>
                    <a:pt x="28" y="315"/>
                    <a:pt x="28" y="315"/>
                    <a:pt x="28" y="315"/>
                  </a:cubicBezTo>
                  <a:cubicBezTo>
                    <a:pt x="112" y="468"/>
                    <a:pt x="112" y="468"/>
                    <a:pt x="112" y="468"/>
                  </a:cubicBezTo>
                  <a:cubicBezTo>
                    <a:pt x="112" y="468"/>
                    <a:pt x="112" y="468"/>
                    <a:pt x="112" y="468"/>
                  </a:cubicBezTo>
                  <a:cubicBezTo>
                    <a:pt x="116" y="477"/>
                    <a:pt x="123" y="484"/>
                    <a:pt x="131" y="491"/>
                  </a:cubicBezTo>
                  <a:cubicBezTo>
                    <a:pt x="122" y="497"/>
                    <a:pt x="116" y="508"/>
                    <a:pt x="116" y="519"/>
                  </a:cubicBezTo>
                  <a:cubicBezTo>
                    <a:pt x="116" y="530"/>
                    <a:pt x="120" y="539"/>
                    <a:pt x="127" y="546"/>
                  </a:cubicBezTo>
                  <a:cubicBezTo>
                    <a:pt x="120" y="552"/>
                    <a:pt x="116" y="562"/>
                    <a:pt x="116" y="572"/>
                  </a:cubicBezTo>
                  <a:cubicBezTo>
                    <a:pt x="116" y="586"/>
                    <a:pt x="125" y="599"/>
                    <a:pt x="137" y="605"/>
                  </a:cubicBezTo>
                  <a:cubicBezTo>
                    <a:pt x="141" y="642"/>
                    <a:pt x="172" y="671"/>
                    <a:pt x="211" y="671"/>
                  </a:cubicBezTo>
                  <a:cubicBezTo>
                    <a:pt x="249" y="671"/>
                    <a:pt x="280" y="642"/>
                    <a:pt x="284" y="605"/>
                  </a:cubicBezTo>
                  <a:cubicBezTo>
                    <a:pt x="297" y="600"/>
                    <a:pt x="306" y="587"/>
                    <a:pt x="306" y="572"/>
                  </a:cubicBezTo>
                  <a:cubicBezTo>
                    <a:pt x="306" y="562"/>
                    <a:pt x="302" y="552"/>
                    <a:pt x="295" y="546"/>
                  </a:cubicBezTo>
                  <a:cubicBezTo>
                    <a:pt x="302" y="539"/>
                    <a:pt x="306" y="530"/>
                    <a:pt x="306" y="519"/>
                  </a:cubicBezTo>
                  <a:cubicBezTo>
                    <a:pt x="306" y="508"/>
                    <a:pt x="301" y="497"/>
                    <a:pt x="292" y="491"/>
                  </a:cubicBezTo>
                  <a:cubicBezTo>
                    <a:pt x="300" y="484"/>
                    <a:pt x="306" y="477"/>
                    <a:pt x="311" y="468"/>
                  </a:cubicBezTo>
                  <a:cubicBezTo>
                    <a:pt x="311" y="468"/>
                    <a:pt x="311" y="468"/>
                    <a:pt x="311" y="468"/>
                  </a:cubicBezTo>
                  <a:cubicBezTo>
                    <a:pt x="394" y="315"/>
                    <a:pt x="394" y="315"/>
                    <a:pt x="394" y="315"/>
                  </a:cubicBezTo>
                  <a:cubicBezTo>
                    <a:pt x="394" y="315"/>
                    <a:pt x="394" y="315"/>
                    <a:pt x="394" y="315"/>
                  </a:cubicBezTo>
                  <a:cubicBezTo>
                    <a:pt x="412" y="284"/>
                    <a:pt x="423" y="248"/>
                    <a:pt x="423" y="210"/>
                  </a:cubicBezTo>
                  <a:close/>
                  <a:moveTo>
                    <a:pt x="211" y="650"/>
                  </a:moveTo>
                  <a:cubicBezTo>
                    <a:pt x="185" y="650"/>
                    <a:pt x="161" y="628"/>
                    <a:pt x="156" y="604"/>
                  </a:cubicBezTo>
                  <a:cubicBezTo>
                    <a:pt x="267" y="604"/>
                    <a:pt x="267" y="604"/>
                    <a:pt x="267" y="604"/>
                  </a:cubicBezTo>
                  <a:cubicBezTo>
                    <a:pt x="262" y="628"/>
                    <a:pt x="236" y="650"/>
                    <a:pt x="211" y="650"/>
                  </a:cubicBezTo>
                  <a:close/>
                  <a:moveTo>
                    <a:pt x="267" y="582"/>
                  </a:moveTo>
                  <a:cubicBezTo>
                    <a:pt x="156" y="582"/>
                    <a:pt x="156" y="582"/>
                    <a:pt x="156" y="582"/>
                  </a:cubicBezTo>
                  <a:cubicBezTo>
                    <a:pt x="147" y="582"/>
                    <a:pt x="137" y="581"/>
                    <a:pt x="137" y="572"/>
                  </a:cubicBezTo>
                  <a:cubicBezTo>
                    <a:pt x="137" y="563"/>
                    <a:pt x="147" y="559"/>
                    <a:pt x="156" y="559"/>
                  </a:cubicBezTo>
                  <a:cubicBezTo>
                    <a:pt x="267" y="559"/>
                    <a:pt x="267" y="559"/>
                    <a:pt x="267" y="559"/>
                  </a:cubicBezTo>
                  <a:cubicBezTo>
                    <a:pt x="276" y="559"/>
                    <a:pt x="285" y="563"/>
                    <a:pt x="285" y="572"/>
                  </a:cubicBezTo>
                  <a:cubicBezTo>
                    <a:pt x="285" y="581"/>
                    <a:pt x="276" y="582"/>
                    <a:pt x="267" y="582"/>
                  </a:cubicBezTo>
                  <a:close/>
                  <a:moveTo>
                    <a:pt x="267" y="537"/>
                  </a:moveTo>
                  <a:cubicBezTo>
                    <a:pt x="156" y="537"/>
                    <a:pt x="156" y="537"/>
                    <a:pt x="156" y="537"/>
                  </a:cubicBezTo>
                  <a:cubicBezTo>
                    <a:pt x="147" y="537"/>
                    <a:pt x="137" y="528"/>
                    <a:pt x="137" y="519"/>
                  </a:cubicBezTo>
                  <a:cubicBezTo>
                    <a:pt x="137" y="511"/>
                    <a:pt x="147" y="514"/>
                    <a:pt x="156" y="514"/>
                  </a:cubicBezTo>
                  <a:cubicBezTo>
                    <a:pt x="267" y="514"/>
                    <a:pt x="267" y="514"/>
                    <a:pt x="267" y="514"/>
                  </a:cubicBezTo>
                  <a:cubicBezTo>
                    <a:pt x="276" y="514"/>
                    <a:pt x="285" y="511"/>
                    <a:pt x="285" y="519"/>
                  </a:cubicBezTo>
                  <a:cubicBezTo>
                    <a:pt x="285" y="528"/>
                    <a:pt x="276" y="537"/>
                    <a:pt x="267" y="537"/>
                  </a:cubicBezTo>
                  <a:close/>
                  <a:moveTo>
                    <a:pt x="357" y="294"/>
                  </a:moveTo>
                  <a:cubicBezTo>
                    <a:pt x="356" y="296"/>
                    <a:pt x="355" y="298"/>
                    <a:pt x="355" y="299"/>
                  </a:cubicBezTo>
                  <a:cubicBezTo>
                    <a:pt x="275" y="445"/>
                    <a:pt x="275" y="445"/>
                    <a:pt x="275" y="445"/>
                  </a:cubicBezTo>
                  <a:cubicBezTo>
                    <a:pt x="274" y="446"/>
                    <a:pt x="273" y="448"/>
                    <a:pt x="273" y="450"/>
                  </a:cubicBezTo>
                  <a:cubicBezTo>
                    <a:pt x="270" y="455"/>
                    <a:pt x="264" y="461"/>
                    <a:pt x="254" y="462"/>
                  </a:cubicBezTo>
                  <a:cubicBezTo>
                    <a:pt x="264" y="337"/>
                    <a:pt x="264" y="337"/>
                    <a:pt x="264" y="337"/>
                  </a:cubicBezTo>
                  <a:cubicBezTo>
                    <a:pt x="264" y="331"/>
                    <a:pt x="260" y="326"/>
                    <a:pt x="254" y="325"/>
                  </a:cubicBezTo>
                  <a:cubicBezTo>
                    <a:pt x="248" y="325"/>
                    <a:pt x="243" y="329"/>
                    <a:pt x="243" y="335"/>
                  </a:cubicBezTo>
                  <a:cubicBezTo>
                    <a:pt x="233" y="462"/>
                    <a:pt x="233" y="462"/>
                    <a:pt x="233" y="462"/>
                  </a:cubicBezTo>
                  <a:cubicBezTo>
                    <a:pt x="189" y="462"/>
                    <a:pt x="189" y="462"/>
                    <a:pt x="189" y="462"/>
                  </a:cubicBezTo>
                  <a:cubicBezTo>
                    <a:pt x="180" y="335"/>
                    <a:pt x="180" y="335"/>
                    <a:pt x="180" y="335"/>
                  </a:cubicBezTo>
                  <a:cubicBezTo>
                    <a:pt x="179" y="329"/>
                    <a:pt x="174" y="325"/>
                    <a:pt x="168" y="325"/>
                  </a:cubicBezTo>
                  <a:cubicBezTo>
                    <a:pt x="162" y="326"/>
                    <a:pt x="158" y="331"/>
                    <a:pt x="158" y="337"/>
                  </a:cubicBezTo>
                  <a:cubicBezTo>
                    <a:pt x="168" y="462"/>
                    <a:pt x="168" y="462"/>
                    <a:pt x="168" y="462"/>
                  </a:cubicBezTo>
                  <a:cubicBezTo>
                    <a:pt x="159" y="461"/>
                    <a:pt x="153" y="455"/>
                    <a:pt x="150" y="450"/>
                  </a:cubicBezTo>
                  <a:cubicBezTo>
                    <a:pt x="149" y="448"/>
                    <a:pt x="149" y="447"/>
                    <a:pt x="148" y="446"/>
                  </a:cubicBezTo>
                  <a:cubicBezTo>
                    <a:pt x="68" y="299"/>
                    <a:pt x="68" y="299"/>
                    <a:pt x="68" y="299"/>
                  </a:cubicBezTo>
                  <a:cubicBezTo>
                    <a:pt x="67" y="297"/>
                    <a:pt x="66" y="296"/>
                    <a:pt x="65" y="294"/>
                  </a:cubicBezTo>
                  <a:cubicBezTo>
                    <a:pt x="50" y="268"/>
                    <a:pt x="42" y="239"/>
                    <a:pt x="42" y="210"/>
                  </a:cubicBezTo>
                  <a:cubicBezTo>
                    <a:pt x="42" y="117"/>
                    <a:pt x="118" y="42"/>
                    <a:pt x="211" y="42"/>
                  </a:cubicBezTo>
                  <a:cubicBezTo>
                    <a:pt x="305" y="42"/>
                    <a:pt x="380" y="117"/>
                    <a:pt x="380" y="210"/>
                  </a:cubicBezTo>
                  <a:cubicBezTo>
                    <a:pt x="380" y="239"/>
                    <a:pt x="372" y="268"/>
                    <a:pt x="357" y="294"/>
                  </a:cubicBezTo>
                  <a:close/>
                  <a:moveTo>
                    <a:pt x="178" y="78"/>
                  </a:moveTo>
                  <a:cubicBezTo>
                    <a:pt x="137" y="88"/>
                    <a:pt x="104" y="115"/>
                    <a:pt x="86" y="153"/>
                  </a:cubicBezTo>
                  <a:cubicBezTo>
                    <a:pt x="84" y="158"/>
                    <a:pt x="86" y="164"/>
                    <a:pt x="92" y="167"/>
                  </a:cubicBezTo>
                  <a:cubicBezTo>
                    <a:pt x="93" y="167"/>
                    <a:pt x="95" y="168"/>
                    <a:pt x="96" y="168"/>
                  </a:cubicBezTo>
                  <a:cubicBezTo>
                    <a:pt x="100" y="168"/>
                    <a:pt x="104" y="165"/>
                    <a:pt x="106" y="162"/>
                  </a:cubicBezTo>
                  <a:cubicBezTo>
                    <a:pt x="120" y="130"/>
                    <a:pt x="149" y="106"/>
                    <a:pt x="183" y="98"/>
                  </a:cubicBezTo>
                  <a:cubicBezTo>
                    <a:pt x="189" y="96"/>
                    <a:pt x="192" y="91"/>
                    <a:pt x="191" y="85"/>
                  </a:cubicBezTo>
                  <a:cubicBezTo>
                    <a:pt x="189" y="80"/>
                    <a:pt x="184" y="76"/>
                    <a:pt x="178" y="78"/>
                  </a:cubicBez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8161416" y="3284984"/>
            <a:ext cx="580975" cy="580975"/>
            <a:chOff x="5576265" y="3285460"/>
            <a:chExt cx="850605" cy="850605"/>
          </a:xfrm>
          <a:solidFill>
            <a:schemeClr val="bg1"/>
          </a:solidFill>
        </p:grpSpPr>
        <p:sp>
          <p:nvSpPr>
            <p:cNvPr id="15" name="Oval 14"/>
            <p:cNvSpPr/>
            <p:nvPr/>
          </p:nvSpPr>
          <p:spPr>
            <a:xfrm>
              <a:off x="5576265" y="3285460"/>
              <a:ext cx="850605" cy="85060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723885" y="3425693"/>
              <a:ext cx="417995" cy="559628"/>
              <a:chOff x="5038726" y="-958850"/>
              <a:chExt cx="1443037" cy="1931988"/>
            </a:xfrm>
            <a:grpFill/>
          </p:grpSpPr>
          <p:sp>
            <p:nvSpPr>
              <p:cNvPr id="17" name="Freeform 14"/>
              <p:cNvSpPr>
                <a:spLocks noEditPoints="1"/>
              </p:cNvSpPr>
              <p:nvPr/>
            </p:nvSpPr>
            <p:spPr bwMode="auto">
              <a:xfrm>
                <a:off x="5822951" y="292100"/>
                <a:ext cx="390525" cy="396875"/>
              </a:xfrm>
              <a:custGeom>
                <a:avLst/>
                <a:gdLst>
                  <a:gd name="T0" fmla="*/ 56 w 113"/>
                  <a:gd name="T1" fmla="*/ 0 h 114"/>
                  <a:gd name="T2" fmla="*/ 0 w 113"/>
                  <a:gd name="T3" fmla="*/ 57 h 114"/>
                  <a:gd name="T4" fmla="*/ 56 w 113"/>
                  <a:gd name="T5" fmla="*/ 114 h 114"/>
                  <a:gd name="T6" fmla="*/ 113 w 113"/>
                  <a:gd name="T7" fmla="*/ 57 h 114"/>
                  <a:gd name="T8" fmla="*/ 56 w 113"/>
                  <a:gd name="T9" fmla="*/ 0 h 114"/>
                  <a:gd name="T10" fmla="*/ 56 w 113"/>
                  <a:gd name="T11" fmla="*/ 86 h 114"/>
                  <a:gd name="T12" fmla="*/ 28 w 113"/>
                  <a:gd name="T13" fmla="*/ 57 h 114"/>
                  <a:gd name="T14" fmla="*/ 56 w 113"/>
                  <a:gd name="T15" fmla="*/ 29 h 114"/>
                  <a:gd name="T16" fmla="*/ 85 w 113"/>
                  <a:gd name="T17" fmla="*/ 57 h 114"/>
                  <a:gd name="T18" fmla="*/ 56 w 113"/>
                  <a:gd name="T19"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0"/>
                    </a:moveTo>
                    <a:cubicBezTo>
                      <a:pt x="25" y="0"/>
                      <a:pt x="0" y="26"/>
                      <a:pt x="0" y="57"/>
                    </a:cubicBezTo>
                    <a:cubicBezTo>
                      <a:pt x="0" y="89"/>
                      <a:pt x="25" y="114"/>
                      <a:pt x="56" y="114"/>
                    </a:cubicBezTo>
                    <a:cubicBezTo>
                      <a:pt x="88" y="114"/>
                      <a:pt x="113" y="89"/>
                      <a:pt x="113" y="57"/>
                    </a:cubicBezTo>
                    <a:cubicBezTo>
                      <a:pt x="113" y="26"/>
                      <a:pt x="88" y="0"/>
                      <a:pt x="56" y="0"/>
                    </a:cubicBezTo>
                    <a:close/>
                    <a:moveTo>
                      <a:pt x="56" y="86"/>
                    </a:moveTo>
                    <a:cubicBezTo>
                      <a:pt x="41" y="86"/>
                      <a:pt x="28" y="73"/>
                      <a:pt x="28" y="57"/>
                    </a:cubicBezTo>
                    <a:cubicBezTo>
                      <a:pt x="28" y="41"/>
                      <a:pt x="41" y="29"/>
                      <a:pt x="56" y="29"/>
                    </a:cubicBezTo>
                    <a:cubicBezTo>
                      <a:pt x="72" y="29"/>
                      <a:pt x="85" y="41"/>
                      <a:pt x="85" y="57"/>
                    </a:cubicBezTo>
                    <a:cubicBezTo>
                      <a:pt x="85" y="73"/>
                      <a:pt x="72" y="86"/>
                      <a:pt x="56" y="8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noEditPoints="1"/>
              </p:cNvSpPr>
              <p:nvPr/>
            </p:nvSpPr>
            <p:spPr bwMode="auto">
              <a:xfrm>
                <a:off x="5554663" y="-958850"/>
                <a:ext cx="927100" cy="1931988"/>
              </a:xfrm>
              <a:custGeom>
                <a:avLst/>
                <a:gdLst>
                  <a:gd name="T0" fmla="*/ 229 w 267"/>
                  <a:gd name="T1" fmla="*/ 324 h 556"/>
                  <a:gd name="T2" fmla="*/ 229 w 267"/>
                  <a:gd name="T3" fmla="*/ 97 h 556"/>
                  <a:gd name="T4" fmla="*/ 133 w 267"/>
                  <a:gd name="T5" fmla="*/ 0 h 556"/>
                  <a:gd name="T6" fmla="*/ 38 w 267"/>
                  <a:gd name="T7" fmla="*/ 97 h 556"/>
                  <a:gd name="T8" fmla="*/ 38 w 267"/>
                  <a:gd name="T9" fmla="*/ 324 h 556"/>
                  <a:gd name="T10" fmla="*/ 0 w 267"/>
                  <a:gd name="T11" fmla="*/ 420 h 556"/>
                  <a:gd name="T12" fmla="*/ 133 w 267"/>
                  <a:gd name="T13" fmla="*/ 556 h 556"/>
                  <a:gd name="T14" fmla="*/ 267 w 267"/>
                  <a:gd name="T15" fmla="*/ 420 h 556"/>
                  <a:gd name="T16" fmla="*/ 229 w 267"/>
                  <a:gd name="T17" fmla="*/ 324 h 556"/>
                  <a:gd name="T18" fmla="*/ 133 w 267"/>
                  <a:gd name="T19" fmla="*/ 530 h 556"/>
                  <a:gd name="T20" fmla="*/ 26 w 267"/>
                  <a:gd name="T21" fmla="*/ 420 h 556"/>
                  <a:gd name="T22" fmla="*/ 60 w 267"/>
                  <a:gd name="T23" fmla="*/ 339 h 556"/>
                  <a:gd name="T24" fmla="*/ 64 w 267"/>
                  <a:gd name="T25" fmla="*/ 336 h 556"/>
                  <a:gd name="T26" fmla="*/ 64 w 267"/>
                  <a:gd name="T27" fmla="*/ 97 h 556"/>
                  <a:gd name="T28" fmla="*/ 133 w 267"/>
                  <a:gd name="T29" fmla="*/ 26 h 556"/>
                  <a:gd name="T30" fmla="*/ 203 w 267"/>
                  <a:gd name="T31" fmla="*/ 97 h 556"/>
                  <a:gd name="T32" fmla="*/ 203 w 267"/>
                  <a:gd name="T33" fmla="*/ 336 h 556"/>
                  <a:gd name="T34" fmla="*/ 207 w 267"/>
                  <a:gd name="T35" fmla="*/ 339 h 556"/>
                  <a:gd name="T36" fmla="*/ 241 w 267"/>
                  <a:gd name="T37" fmla="*/ 420 h 556"/>
                  <a:gd name="T38" fmla="*/ 133 w 267"/>
                  <a:gd name="T39" fmla="*/ 53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556">
                    <a:moveTo>
                      <a:pt x="229" y="324"/>
                    </a:moveTo>
                    <a:cubicBezTo>
                      <a:pt x="229" y="97"/>
                      <a:pt x="229" y="97"/>
                      <a:pt x="229" y="97"/>
                    </a:cubicBezTo>
                    <a:cubicBezTo>
                      <a:pt x="229" y="43"/>
                      <a:pt x="186" y="0"/>
                      <a:pt x="133" y="0"/>
                    </a:cubicBezTo>
                    <a:cubicBezTo>
                      <a:pt x="81" y="0"/>
                      <a:pt x="38" y="43"/>
                      <a:pt x="38" y="97"/>
                    </a:cubicBezTo>
                    <a:cubicBezTo>
                      <a:pt x="38" y="324"/>
                      <a:pt x="38" y="324"/>
                      <a:pt x="38" y="324"/>
                    </a:cubicBezTo>
                    <a:cubicBezTo>
                      <a:pt x="15" y="349"/>
                      <a:pt x="0" y="382"/>
                      <a:pt x="0" y="420"/>
                    </a:cubicBezTo>
                    <a:cubicBezTo>
                      <a:pt x="0" y="495"/>
                      <a:pt x="60" y="556"/>
                      <a:pt x="133" y="556"/>
                    </a:cubicBezTo>
                    <a:cubicBezTo>
                      <a:pt x="207" y="556"/>
                      <a:pt x="267" y="495"/>
                      <a:pt x="267" y="420"/>
                    </a:cubicBezTo>
                    <a:cubicBezTo>
                      <a:pt x="267" y="382"/>
                      <a:pt x="252" y="349"/>
                      <a:pt x="229" y="324"/>
                    </a:cubicBezTo>
                    <a:close/>
                    <a:moveTo>
                      <a:pt x="133" y="530"/>
                    </a:moveTo>
                    <a:cubicBezTo>
                      <a:pt x="74" y="529"/>
                      <a:pt x="26" y="480"/>
                      <a:pt x="26" y="420"/>
                    </a:cubicBezTo>
                    <a:cubicBezTo>
                      <a:pt x="26" y="388"/>
                      <a:pt x="39" y="360"/>
                      <a:pt x="60" y="339"/>
                    </a:cubicBezTo>
                    <a:cubicBezTo>
                      <a:pt x="64" y="336"/>
                      <a:pt x="64" y="336"/>
                      <a:pt x="64" y="336"/>
                    </a:cubicBezTo>
                    <a:cubicBezTo>
                      <a:pt x="64" y="97"/>
                      <a:pt x="64" y="97"/>
                      <a:pt x="64" y="97"/>
                    </a:cubicBezTo>
                    <a:cubicBezTo>
                      <a:pt x="64" y="58"/>
                      <a:pt x="95" y="26"/>
                      <a:pt x="133" y="26"/>
                    </a:cubicBezTo>
                    <a:cubicBezTo>
                      <a:pt x="172" y="26"/>
                      <a:pt x="203" y="58"/>
                      <a:pt x="203" y="97"/>
                    </a:cubicBezTo>
                    <a:cubicBezTo>
                      <a:pt x="203" y="336"/>
                      <a:pt x="203" y="336"/>
                      <a:pt x="203" y="336"/>
                    </a:cubicBezTo>
                    <a:cubicBezTo>
                      <a:pt x="207" y="339"/>
                      <a:pt x="207" y="339"/>
                      <a:pt x="207" y="339"/>
                    </a:cubicBezTo>
                    <a:cubicBezTo>
                      <a:pt x="228" y="360"/>
                      <a:pt x="241" y="388"/>
                      <a:pt x="241" y="420"/>
                    </a:cubicBezTo>
                    <a:cubicBezTo>
                      <a:pt x="241" y="480"/>
                      <a:pt x="193" y="529"/>
                      <a:pt x="133" y="53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5949951" y="-368300"/>
                <a:ext cx="136525" cy="747713"/>
              </a:xfrm>
              <a:custGeom>
                <a:avLst/>
                <a:gdLst>
                  <a:gd name="T0" fmla="*/ 0 w 39"/>
                  <a:gd name="T1" fmla="*/ 34 h 215"/>
                  <a:gd name="T2" fmla="*/ 0 w 39"/>
                  <a:gd name="T3" fmla="*/ 187 h 215"/>
                  <a:gd name="T4" fmla="*/ 19 w 39"/>
                  <a:gd name="T5" fmla="*/ 215 h 215"/>
                  <a:gd name="T6" fmla="*/ 39 w 39"/>
                  <a:gd name="T7" fmla="*/ 187 h 215"/>
                  <a:gd name="T8" fmla="*/ 39 w 39"/>
                  <a:gd name="T9" fmla="*/ 34 h 215"/>
                  <a:gd name="T10" fmla="*/ 0 w 39"/>
                  <a:gd name="T11" fmla="*/ 34 h 215"/>
                </a:gdLst>
                <a:ahLst/>
                <a:cxnLst>
                  <a:cxn ang="0">
                    <a:pos x="T0" y="T1"/>
                  </a:cxn>
                  <a:cxn ang="0">
                    <a:pos x="T2" y="T3"/>
                  </a:cxn>
                  <a:cxn ang="0">
                    <a:pos x="T4" y="T5"/>
                  </a:cxn>
                  <a:cxn ang="0">
                    <a:pos x="T6" y="T7"/>
                  </a:cxn>
                  <a:cxn ang="0">
                    <a:pos x="T8" y="T9"/>
                  </a:cxn>
                  <a:cxn ang="0">
                    <a:pos x="T10" y="T11"/>
                  </a:cxn>
                </a:cxnLst>
                <a:rect l="0" t="0" r="r" b="b"/>
                <a:pathLst>
                  <a:path w="39" h="215">
                    <a:moveTo>
                      <a:pt x="0" y="34"/>
                    </a:moveTo>
                    <a:cubicBezTo>
                      <a:pt x="0" y="187"/>
                      <a:pt x="0" y="187"/>
                      <a:pt x="0" y="187"/>
                    </a:cubicBezTo>
                    <a:cubicBezTo>
                      <a:pt x="0" y="199"/>
                      <a:pt x="8" y="210"/>
                      <a:pt x="19" y="215"/>
                    </a:cubicBezTo>
                    <a:cubicBezTo>
                      <a:pt x="31" y="210"/>
                      <a:pt x="39" y="199"/>
                      <a:pt x="39" y="187"/>
                    </a:cubicBezTo>
                    <a:cubicBezTo>
                      <a:pt x="39" y="34"/>
                      <a:pt x="39" y="34"/>
                      <a:pt x="39" y="34"/>
                    </a:cubicBezTo>
                    <a:cubicBezTo>
                      <a:pt x="39" y="0"/>
                      <a:pt x="0" y="5"/>
                      <a:pt x="0" y="34"/>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5278438" y="-552450"/>
                <a:ext cx="263525" cy="79375"/>
              </a:xfrm>
              <a:custGeom>
                <a:avLst/>
                <a:gdLst>
                  <a:gd name="T0" fmla="*/ 65 w 76"/>
                  <a:gd name="T1" fmla="*/ 0 h 23"/>
                  <a:gd name="T2" fmla="*/ 11 w 76"/>
                  <a:gd name="T3" fmla="*/ 0 h 23"/>
                  <a:gd name="T4" fmla="*/ 0 w 76"/>
                  <a:gd name="T5" fmla="*/ 11 h 23"/>
                  <a:gd name="T6" fmla="*/ 11 w 76"/>
                  <a:gd name="T7" fmla="*/ 23 h 23"/>
                  <a:gd name="T8" fmla="*/ 65 w 76"/>
                  <a:gd name="T9" fmla="*/ 23 h 23"/>
                  <a:gd name="T10" fmla="*/ 76 w 76"/>
                  <a:gd name="T11" fmla="*/ 11 h 23"/>
                  <a:gd name="T12" fmla="*/ 65 w 7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76" h="23">
                    <a:moveTo>
                      <a:pt x="65" y="0"/>
                    </a:moveTo>
                    <a:cubicBezTo>
                      <a:pt x="11" y="0"/>
                      <a:pt x="11" y="0"/>
                      <a:pt x="11" y="0"/>
                    </a:cubicBezTo>
                    <a:cubicBezTo>
                      <a:pt x="5" y="0"/>
                      <a:pt x="0" y="5"/>
                      <a:pt x="0" y="11"/>
                    </a:cubicBezTo>
                    <a:cubicBezTo>
                      <a:pt x="0" y="18"/>
                      <a:pt x="5" y="23"/>
                      <a:pt x="11" y="23"/>
                    </a:cubicBezTo>
                    <a:cubicBezTo>
                      <a:pt x="65" y="23"/>
                      <a:pt x="65" y="23"/>
                      <a:pt x="65" y="23"/>
                    </a:cubicBezTo>
                    <a:cubicBezTo>
                      <a:pt x="71" y="23"/>
                      <a:pt x="76" y="18"/>
                      <a:pt x="76" y="11"/>
                    </a:cubicBezTo>
                    <a:cubicBezTo>
                      <a:pt x="76" y="5"/>
                      <a:pt x="71" y="0"/>
                      <a:pt x="65" y="0"/>
                    </a:cubicBezTo>
                    <a:close/>
                  </a:path>
                </a:pathLst>
              </a:custGeom>
              <a:solidFill>
                <a:srgbClr val="87B9CF"/>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5038726" y="-371475"/>
                <a:ext cx="503238" cy="79375"/>
              </a:xfrm>
              <a:custGeom>
                <a:avLst/>
                <a:gdLst>
                  <a:gd name="T0" fmla="*/ 134 w 145"/>
                  <a:gd name="T1" fmla="*/ 0 h 23"/>
                  <a:gd name="T2" fmla="*/ 12 w 145"/>
                  <a:gd name="T3" fmla="*/ 0 h 23"/>
                  <a:gd name="T4" fmla="*/ 0 w 145"/>
                  <a:gd name="T5" fmla="*/ 11 h 23"/>
                  <a:gd name="T6" fmla="*/ 12 w 145"/>
                  <a:gd name="T7" fmla="*/ 23 h 23"/>
                  <a:gd name="T8" fmla="*/ 134 w 145"/>
                  <a:gd name="T9" fmla="*/ 23 h 23"/>
                  <a:gd name="T10" fmla="*/ 145 w 145"/>
                  <a:gd name="T11" fmla="*/ 11 h 23"/>
                  <a:gd name="T12" fmla="*/ 134 w 145"/>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45" h="23">
                    <a:moveTo>
                      <a:pt x="134" y="0"/>
                    </a:moveTo>
                    <a:cubicBezTo>
                      <a:pt x="12" y="0"/>
                      <a:pt x="12" y="0"/>
                      <a:pt x="12" y="0"/>
                    </a:cubicBezTo>
                    <a:cubicBezTo>
                      <a:pt x="6" y="0"/>
                      <a:pt x="0" y="5"/>
                      <a:pt x="0" y="11"/>
                    </a:cubicBezTo>
                    <a:cubicBezTo>
                      <a:pt x="0" y="18"/>
                      <a:pt x="6" y="23"/>
                      <a:pt x="12" y="23"/>
                    </a:cubicBezTo>
                    <a:cubicBezTo>
                      <a:pt x="134" y="23"/>
                      <a:pt x="134" y="23"/>
                      <a:pt x="134" y="23"/>
                    </a:cubicBezTo>
                    <a:cubicBezTo>
                      <a:pt x="140" y="23"/>
                      <a:pt x="145" y="18"/>
                      <a:pt x="145" y="11"/>
                    </a:cubicBezTo>
                    <a:cubicBezTo>
                      <a:pt x="145" y="5"/>
                      <a:pt x="140" y="0"/>
                      <a:pt x="134"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5173663" y="-190500"/>
                <a:ext cx="368300" cy="79375"/>
              </a:xfrm>
              <a:custGeom>
                <a:avLst/>
                <a:gdLst>
                  <a:gd name="T0" fmla="*/ 95 w 106"/>
                  <a:gd name="T1" fmla="*/ 0 h 23"/>
                  <a:gd name="T2" fmla="*/ 11 w 106"/>
                  <a:gd name="T3" fmla="*/ 0 h 23"/>
                  <a:gd name="T4" fmla="*/ 0 w 106"/>
                  <a:gd name="T5" fmla="*/ 12 h 23"/>
                  <a:gd name="T6" fmla="*/ 11 w 106"/>
                  <a:gd name="T7" fmla="*/ 23 h 23"/>
                  <a:gd name="T8" fmla="*/ 95 w 106"/>
                  <a:gd name="T9" fmla="*/ 23 h 23"/>
                  <a:gd name="T10" fmla="*/ 106 w 106"/>
                  <a:gd name="T11" fmla="*/ 12 h 23"/>
                  <a:gd name="T12" fmla="*/ 95 w 10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06" h="23">
                    <a:moveTo>
                      <a:pt x="95" y="0"/>
                    </a:moveTo>
                    <a:cubicBezTo>
                      <a:pt x="11" y="0"/>
                      <a:pt x="11" y="0"/>
                      <a:pt x="11" y="0"/>
                    </a:cubicBezTo>
                    <a:cubicBezTo>
                      <a:pt x="5" y="0"/>
                      <a:pt x="0" y="5"/>
                      <a:pt x="0" y="12"/>
                    </a:cubicBezTo>
                    <a:cubicBezTo>
                      <a:pt x="0" y="18"/>
                      <a:pt x="5" y="23"/>
                      <a:pt x="11" y="23"/>
                    </a:cubicBezTo>
                    <a:cubicBezTo>
                      <a:pt x="95" y="23"/>
                      <a:pt x="95" y="23"/>
                      <a:pt x="95" y="23"/>
                    </a:cubicBezTo>
                    <a:cubicBezTo>
                      <a:pt x="101" y="23"/>
                      <a:pt x="106" y="18"/>
                      <a:pt x="106" y="12"/>
                    </a:cubicBezTo>
                    <a:cubicBezTo>
                      <a:pt x="106" y="5"/>
                      <a:pt x="101" y="0"/>
                      <a:pt x="95"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3" name="Group 22"/>
          <p:cNvGrpSpPr/>
          <p:nvPr/>
        </p:nvGrpSpPr>
        <p:grpSpPr>
          <a:xfrm>
            <a:off x="5104078" y="3517346"/>
            <a:ext cx="580975" cy="580975"/>
            <a:chOff x="4608702" y="3285460"/>
            <a:chExt cx="850605" cy="850605"/>
          </a:xfr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p:grpSpPr>
        <p:sp>
          <p:nvSpPr>
            <p:cNvPr id="24" name="Oval 23"/>
            <p:cNvSpPr/>
            <p:nvPr/>
          </p:nvSpPr>
          <p:spPr>
            <a:xfrm>
              <a:off x="4608702" y="3285460"/>
              <a:ext cx="850605" cy="850605"/>
            </a:xfrm>
            <a:prstGeom prst="ellipse">
              <a:avLst/>
            </a:prstGeom>
            <a:grp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4876670" y="3448538"/>
              <a:ext cx="314668" cy="524449"/>
              <a:chOff x="7843838" y="-1004887"/>
              <a:chExt cx="1314450" cy="2190750"/>
            </a:xfrm>
            <a:grpFill/>
          </p:grpSpPr>
          <p:sp>
            <p:nvSpPr>
              <p:cNvPr id="26" name="Freeform 6"/>
              <p:cNvSpPr>
                <a:spLocks noEditPoints="1"/>
              </p:cNvSpPr>
              <p:nvPr/>
            </p:nvSpPr>
            <p:spPr bwMode="auto">
              <a:xfrm>
                <a:off x="7843838" y="-1004887"/>
                <a:ext cx="1314450" cy="1901825"/>
              </a:xfrm>
              <a:custGeom>
                <a:avLst/>
                <a:gdLst>
                  <a:gd name="T0" fmla="*/ 180 w 379"/>
                  <a:gd name="T1" fmla="*/ 0 h 547"/>
                  <a:gd name="T2" fmla="*/ 0 w 379"/>
                  <a:gd name="T3" fmla="*/ 93 h 547"/>
                  <a:gd name="T4" fmla="*/ 0 w 379"/>
                  <a:gd name="T5" fmla="*/ 453 h 547"/>
                  <a:gd name="T6" fmla="*/ 202 w 379"/>
                  <a:gd name="T7" fmla="*/ 547 h 547"/>
                  <a:gd name="T8" fmla="*/ 379 w 379"/>
                  <a:gd name="T9" fmla="*/ 453 h 547"/>
                  <a:gd name="T10" fmla="*/ 379 w 379"/>
                  <a:gd name="T11" fmla="*/ 93 h 547"/>
                  <a:gd name="T12" fmla="*/ 180 w 379"/>
                  <a:gd name="T13" fmla="*/ 0 h 547"/>
                  <a:gd name="T14" fmla="*/ 352 w 379"/>
                  <a:gd name="T15" fmla="*/ 453 h 547"/>
                  <a:gd name="T16" fmla="*/ 202 w 379"/>
                  <a:gd name="T17" fmla="*/ 519 h 547"/>
                  <a:gd name="T18" fmla="*/ 28 w 379"/>
                  <a:gd name="T19" fmla="*/ 453 h 547"/>
                  <a:gd name="T20" fmla="*/ 28 w 379"/>
                  <a:gd name="T21" fmla="*/ 93 h 547"/>
                  <a:gd name="T22" fmla="*/ 180 w 379"/>
                  <a:gd name="T23" fmla="*/ 27 h 547"/>
                  <a:gd name="T24" fmla="*/ 352 w 379"/>
                  <a:gd name="T25" fmla="*/ 93 h 547"/>
                  <a:gd name="T26" fmla="*/ 352 w 379"/>
                  <a:gd name="T27" fmla="*/ 45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547">
                    <a:moveTo>
                      <a:pt x="180" y="0"/>
                    </a:moveTo>
                    <a:cubicBezTo>
                      <a:pt x="106" y="0"/>
                      <a:pt x="0" y="33"/>
                      <a:pt x="0" y="93"/>
                    </a:cubicBezTo>
                    <a:cubicBezTo>
                      <a:pt x="0" y="453"/>
                      <a:pt x="0" y="453"/>
                      <a:pt x="0" y="453"/>
                    </a:cubicBezTo>
                    <a:cubicBezTo>
                      <a:pt x="0" y="515"/>
                      <a:pt x="102" y="547"/>
                      <a:pt x="202" y="547"/>
                    </a:cubicBezTo>
                    <a:cubicBezTo>
                      <a:pt x="266" y="547"/>
                      <a:pt x="379" y="516"/>
                      <a:pt x="379" y="453"/>
                    </a:cubicBezTo>
                    <a:cubicBezTo>
                      <a:pt x="379" y="93"/>
                      <a:pt x="379" y="93"/>
                      <a:pt x="379" y="93"/>
                    </a:cubicBezTo>
                    <a:cubicBezTo>
                      <a:pt x="379" y="32"/>
                      <a:pt x="277" y="0"/>
                      <a:pt x="180" y="0"/>
                    </a:cubicBezTo>
                    <a:close/>
                    <a:moveTo>
                      <a:pt x="352" y="453"/>
                    </a:moveTo>
                    <a:cubicBezTo>
                      <a:pt x="352" y="487"/>
                      <a:pt x="267" y="519"/>
                      <a:pt x="202" y="519"/>
                    </a:cubicBezTo>
                    <a:cubicBezTo>
                      <a:pt x="107" y="519"/>
                      <a:pt x="28" y="489"/>
                      <a:pt x="28" y="453"/>
                    </a:cubicBezTo>
                    <a:cubicBezTo>
                      <a:pt x="28" y="93"/>
                      <a:pt x="28" y="93"/>
                      <a:pt x="28" y="93"/>
                    </a:cubicBezTo>
                    <a:cubicBezTo>
                      <a:pt x="28" y="58"/>
                      <a:pt x="113" y="27"/>
                      <a:pt x="180" y="27"/>
                    </a:cubicBezTo>
                    <a:cubicBezTo>
                      <a:pt x="271" y="27"/>
                      <a:pt x="352" y="58"/>
                      <a:pt x="352" y="93"/>
                    </a:cubicBezTo>
                    <a:lnTo>
                      <a:pt x="352" y="453"/>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noEditPoints="1"/>
              </p:cNvSpPr>
              <p:nvPr/>
            </p:nvSpPr>
            <p:spPr bwMode="auto">
              <a:xfrm>
                <a:off x="8172451" y="-444500"/>
                <a:ext cx="655638" cy="782638"/>
              </a:xfrm>
              <a:custGeom>
                <a:avLst/>
                <a:gdLst>
                  <a:gd name="T0" fmla="*/ 148 w 189"/>
                  <a:gd name="T1" fmla="*/ 48 h 225"/>
                  <a:gd name="T2" fmla="*/ 132 w 189"/>
                  <a:gd name="T3" fmla="*/ 42 h 225"/>
                  <a:gd name="T4" fmla="*/ 128 w 189"/>
                  <a:gd name="T5" fmla="*/ 42 h 225"/>
                  <a:gd name="T6" fmla="*/ 114 w 189"/>
                  <a:gd name="T7" fmla="*/ 24 h 225"/>
                  <a:gd name="T8" fmla="*/ 109 w 189"/>
                  <a:gd name="T9" fmla="*/ 18 h 225"/>
                  <a:gd name="T10" fmla="*/ 83 w 189"/>
                  <a:gd name="T11" fmla="*/ 0 h 225"/>
                  <a:gd name="T12" fmla="*/ 78 w 189"/>
                  <a:gd name="T13" fmla="*/ 0 h 225"/>
                  <a:gd name="T14" fmla="*/ 56 w 189"/>
                  <a:gd name="T15" fmla="*/ 30 h 225"/>
                  <a:gd name="T16" fmla="*/ 53 w 189"/>
                  <a:gd name="T17" fmla="*/ 57 h 225"/>
                  <a:gd name="T18" fmla="*/ 51 w 189"/>
                  <a:gd name="T19" fmla="*/ 57 h 225"/>
                  <a:gd name="T20" fmla="*/ 45 w 189"/>
                  <a:gd name="T21" fmla="*/ 58 h 225"/>
                  <a:gd name="T22" fmla="*/ 23 w 189"/>
                  <a:gd name="T23" fmla="*/ 83 h 225"/>
                  <a:gd name="T24" fmla="*/ 17 w 189"/>
                  <a:gd name="T25" fmla="*/ 99 h 225"/>
                  <a:gd name="T26" fmla="*/ 7 w 189"/>
                  <a:gd name="T27" fmla="*/ 127 h 225"/>
                  <a:gd name="T28" fmla="*/ 48 w 189"/>
                  <a:gd name="T29" fmla="*/ 214 h 225"/>
                  <a:gd name="T30" fmla="*/ 52 w 189"/>
                  <a:gd name="T31" fmla="*/ 216 h 225"/>
                  <a:gd name="T32" fmla="*/ 97 w 189"/>
                  <a:gd name="T33" fmla="*/ 225 h 225"/>
                  <a:gd name="T34" fmla="*/ 114 w 189"/>
                  <a:gd name="T35" fmla="*/ 224 h 225"/>
                  <a:gd name="T36" fmla="*/ 118 w 189"/>
                  <a:gd name="T37" fmla="*/ 223 h 225"/>
                  <a:gd name="T38" fmla="*/ 124 w 189"/>
                  <a:gd name="T39" fmla="*/ 222 h 225"/>
                  <a:gd name="T40" fmla="*/ 182 w 189"/>
                  <a:gd name="T41" fmla="*/ 160 h 225"/>
                  <a:gd name="T42" fmla="*/ 174 w 189"/>
                  <a:gd name="T43" fmla="*/ 92 h 225"/>
                  <a:gd name="T44" fmla="*/ 148 w 189"/>
                  <a:gd name="T45" fmla="*/ 48 h 225"/>
                  <a:gd name="T46" fmla="*/ 116 w 189"/>
                  <a:gd name="T47" fmla="*/ 196 h 225"/>
                  <a:gd name="T48" fmla="*/ 97 w 189"/>
                  <a:gd name="T49" fmla="*/ 197 h 225"/>
                  <a:gd name="T50" fmla="*/ 61 w 189"/>
                  <a:gd name="T51" fmla="*/ 189 h 225"/>
                  <a:gd name="T52" fmla="*/ 34 w 189"/>
                  <a:gd name="T53" fmla="*/ 132 h 225"/>
                  <a:gd name="T54" fmla="*/ 51 w 189"/>
                  <a:gd name="T55" fmla="*/ 85 h 225"/>
                  <a:gd name="T56" fmla="*/ 62 w 189"/>
                  <a:gd name="T57" fmla="*/ 116 h 225"/>
                  <a:gd name="T58" fmla="*/ 83 w 189"/>
                  <a:gd name="T59" fmla="*/ 27 h 225"/>
                  <a:gd name="T60" fmla="*/ 122 w 189"/>
                  <a:gd name="T61" fmla="*/ 96 h 225"/>
                  <a:gd name="T62" fmla="*/ 132 w 189"/>
                  <a:gd name="T63" fmla="*/ 70 h 225"/>
                  <a:gd name="T64" fmla="*/ 116 w 189"/>
                  <a:gd name="T65" fmla="*/ 1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225">
                    <a:moveTo>
                      <a:pt x="148" y="48"/>
                    </a:moveTo>
                    <a:cubicBezTo>
                      <a:pt x="143" y="44"/>
                      <a:pt x="138" y="42"/>
                      <a:pt x="132" y="42"/>
                    </a:cubicBezTo>
                    <a:cubicBezTo>
                      <a:pt x="131" y="42"/>
                      <a:pt x="129" y="42"/>
                      <a:pt x="128" y="42"/>
                    </a:cubicBezTo>
                    <a:cubicBezTo>
                      <a:pt x="123" y="34"/>
                      <a:pt x="118" y="29"/>
                      <a:pt x="114" y="24"/>
                    </a:cubicBezTo>
                    <a:cubicBezTo>
                      <a:pt x="113" y="22"/>
                      <a:pt x="110" y="19"/>
                      <a:pt x="109" y="18"/>
                    </a:cubicBezTo>
                    <a:cubicBezTo>
                      <a:pt x="105" y="7"/>
                      <a:pt x="95" y="0"/>
                      <a:pt x="83" y="0"/>
                    </a:cubicBezTo>
                    <a:cubicBezTo>
                      <a:pt x="82" y="0"/>
                      <a:pt x="80" y="0"/>
                      <a:pt x="78" y="0"/>
                    </a:cubicBezTo>
                    <a:cubicBezTo>
                      <a:pt x="64" y="3"/>
                      <a:pt x="54" y="16"/>
                      <a:pt x="56" y="30"/>
                    </a:cubicBezTo>
                    <a:cubicBezTo>
                      <a:pt x="56" y="35"/>
                      <a:pt x="55" y="46"/>
                      <a:pt x="53" y="57"/>
                    </a:cubicBezTo>
                    <a:cubicBezTo>
                      <a:pt x="52" y="57"/>
                      <a:pt x="52" y="57"/>
                      <a:pt x="51" y="57"/>
                    </a:cubicBezTo>
                    <a:cubicBezTo>
                      <a:pt x="49" y="57"/>
                      <a:pt x="47" y="58"/>
                      <a:pt x="45" y="58"/>
                    </a:cubicBezTo>
                    <a:cubicBezTo>
                      <a:pt x="33" y="61"/>
                      <a:pt x="24" y="71"/>
                      <a:pt x="23" y="83"/>
                    </a:cubicBezTo>
                    <a:cubicBezTo>
                      <a:pt x="23" y="87"/>
                      <a:pt x="20" y="93"/>
                      <a:pt x="17" y="99"/>
                    </a:cubicBezTo>
                    <a:cubicBezTo>
                      <a:pt x="14" y="107"/>
                      <a:pt x="9" y="116"/>
                      <a:pt x="7" y="127"/>
                    </a:cubicBezTo>
                    <a:cubicBezTo>
                      <a:pt x="0" y="162"/>
                      <a:pt x="17" y="197"/>
                      <a:pt x="48" y="214"/>
                    </a:cubicBezTo>
                    <a:cubicBezTo>
                      <a:pt x="49" y="215"/>
                      <a:pt x="50" y="215"/>
                      <a:pt x="52" y="216"/>
                    </a:cubicBezTo>
                    <a:cubicBezTo>
                      <a:pt x="69" y="222"/>
                      <a:pt x="83" y="225"/>
                      <a:pt x="97" y="225"/>
                    </a:cubicBezTo>
                    <a:cubicBezTo>
                      <a:pt x="103" y="225"/>
                      <a:pt x="109" y="224"/>
                      <a:pt x="114" y="224"/>
                    </a:cubicBezTo>
                    <a:cubicBezTo>
                      <a:pt x="118" y="223"/>
                      <a:pt x="118" y="223"/>
                      <a:pt x="118" y="223"/>
                    </a:cubicBezTo>
                    <a:cubicBezTo>
                      <a:pt x="120" y="223"/>
                      <a:pt x="122" y="223"/>
                      <a:pt x="124" y="222"/>
                    </a:cubicBezTo>
                    <a:cubicBezTo>
                      <a:pt x="156" y="213"/>
                      <a:pt x="176" y="191"/>
                      <a:pt x="182" y="160"/>
                    </a:cubicBezTo>
                    <a:cubicBezTo>
                      <a:pt x="187" y="135"/>
                      <a:pt x="181" y="109"/>
                      <a:pt x="174" y="92"/>
                    </a:cubicBezTo>
                    <a:cubicBezTo>
                      <a:pt x="172" y="84"/>
                      <a:pt x="161" y="58"/>
                      <a:pt x="148" y="48"/>
                    </a:cubicBezTo>
                    <a:close/>
                    <a:moveTo>
                      <a:pt x="116" y="196"/>
                    </a:moveTo>
                    <a:cubicBezTo>
                      <a:pt x="109" y="196"/>
                      <a:pt x="103" y="197"/>
                      <a:pt x="97" y="197"/>
                    </a:cubicBezTo>
                    <a:cubicBezTo>
                      <a:pt x="87" y="197"/>
                      <a:pt x="77" y="195"/>
                      <a:pt x="61" y="189"/>
                    </a:cubicBezTo>
                    <a:cubicBezTo>
                      <a:pt x="40" y="178"/>
                      <a:pt x="30" y="155"/>
                      <a:pt x="34" y="132"/>
                    </a:cubicBezTo>
                    <a:cubicBezTo>
                      <a:pt x="38" y="116"/>
                      <a:pt x="50" y="102"/>
                      <a:pt x="51" y="85"/>
                    </a:cubicBezTo>
                    <a:cubicBezTo>
                      <a:pt x="56" y="94"/>
                      <a:pt x="62" y="106"/>
                      <a:pt x="62" y="116"/>
                    </a:cubicBezTo>
                    <a:cubicBezTo>
                      <a:pt x="77" y="97"/>
                      <a:pt x="85" y="45"/>
                      <a:pt x="83" y="27"/>
                    </a:cubicBezTo>
                    <a:cubicBezTo>
                      <a:pt x="87" y="40"/>
                      <a:pt x="112" y="54"/>
                      <a:pt x="122" y="96"/>
                    </a:cubicBezTo>
                    <a:cubicBezTo>
                      <a:pt x="129" y="90"/>
                      <a:pt x="135" y="77"/>
                      <a:pt x="132" y="70"/>
                    </a:cubicBezTo>
                    <a:cubicBezTo>
                      <a:pt x="142" y="77"/>
                      <a:pt x="189" y="175"/>
                      <a:pt x="116" y="19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p:cNvSpPr>
              <p:nvPr/>
            </p:nvSpPr>
            <p:spPr bwMode="auto">
              <a:xfrm>
                <a:off x="8172451" y="925513"/>
                <a:ext cx="655638" cy="260350"/>
              </a:xfrm>
              <a:custGeom>
                <a:avLst/>
                <a:gdLst>
                  <a:gd name="T0" fmla="*/ 99 w 189"/>
                  <a:gd name="T1" fmla="*/ 27 h 75"/>
                  <a:gd name="T2" fmla="*/ 0 w 189"/>
                  <a:gd name="T3" fmla="*/ 27 h 75"/>
                  <a:gd name="T4" fmla="*/ 95 w 189"/>
                  <a:gd name="T5" fmla="*/ 75 h 75"/>
                  <a:gd name="T6" fmla="*/ 189 w 189"/>
                  <a:gd name="T7" fmla="*/ 27 h 75"/>
                  <a:gd name="T8" fmla="*/ 99 w 189"/>
                  <a:gd name="T9" fmla="*/ 27 h 75"/>
                </a:gdLst>
                <a:ahLst/>
                <a:cxnLst>
                  <a:cxn ang="0">
                    <a:pos x="T0" y="T1"/>
                  </a:cxn>
                  <a:cxn ang="0">
                    <a:pos x="T2" y="T3"/>
                  </a:cxn>
                  <a:cxn ang="0">
                    <a:pos x="T4" y="T5"/>
                  </a:cxn>
                  <a:cxn ang="0">
                    <a:pos x="T6" y="T7"/>
                  </a:cxn>
                  <a:cxn ang="0">
                    <a:pos x="T8" y="T9"/>
                  </a:cxn>
                </a:cxnLst>
                <a:rect l="0" t="0" r="r" b="b"/>
                <a:pathLst>
                  <a:path w="189" h="75">
                    <a:moveTo>
                      <a:pt x="99" y="27"/>
                    </a:moveTo>
                    <a:cubicBezTo>
                      <a:pt x="51" y="27"/>
                      <a:pt x="0" y="0"/>
                      <a:pt x="0" y="27"/>
                    </a:cubicBezTo>
                    <a:cubicBezTo>
                      <a:pt x="0" y="53"/>
                      <a:pt x="43" y="75"/>
                      <a:pt x="95" y="75"/>
                    </a:cubicBezTo>
                    <a:cubicBezTo>
                      <a:pt x="147" y="75"/>
                      <a:pt x="189" y="53"/>
                      <a:pt x="189" y="27"/>
                    </a:cubicBezTo>
                    <a:cubicBezTo>
                      <a:pt x="189" y="0"/>
                      <a:pt x="146" y="27"/>
                      <a:pt x="99" y="27"/>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9" name="Group 28"/>
          <p:cNvGrpSpPr/>
          <p:nvPr/>
        </p:nvGrpSpPr>
        <p:grpSpPr>
          <a:xfrm>
            <a:off x="5775424" y="4115122"/>
            <a:ext cx="580975" cy="580975"/>
            <a:chOff x="3566711" y="4146698"/>
            <a:chExt cx="850605" cy="850605"/>
          </a:xfrm>
          <a:solidFill>
            <a:schemeClr val="bg1"/>
          </a:solidFill>
        </p:grpSpPr>
        <p:sp>
          <p:nvSpPr>
            <p:cNvPr id="30" name="Oval 29"/>
            <p:cNvSpPr/>
            <p:nvPr/>
          </p:nvSpPr>
          <p:spPr>
            <a:xfrm>
              <a:off x="3566711" y="4146698"/>
              <a:ext cx="850605" cy="85060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3861938" y="4334133"/>
              <a:ext cx="260151" cy="475735"/>
              <a:chOff x="6596063" y="-955675"/>
              <a:chExt cx="1195388" cy="2185988"/>
            </a:xfrm>
            <a:grpFill/>
          </p:grpSpPr>
          <p:sp>
            <p:nvSpPr>
              <p:cNvPr id="32" name="Freeform 11"/>
              <p:cNvSpPr>
                <a:spLocks noEditPoints="1"/>
              </p:cNvSpPr>
              <p:nvPr/>
            </p:nvSpPr>
            <p:spPr bwMode="auto">
              <a:xfrm>
                <a:off x="6596063" y="-955675"/>
                <a:ext cx="1195388" cy="1890713"/>
              </a:xfrm>
              <a:custGeom>
                <a:avLst/>
                <a:gdLst>
                  <a:gd name="T0" fmla="*/ 274 w 345"/>
                  <a:gd name="T1" fmla="*/ 544 h 544"/>
                  <a:gd name="T2" fmla="*/ 71 w 345"/>
                  <a:gd name="T3" fmla="*/ 544 h 544"/>
                  <a:gd name="T4" fmla="*/ 0 w 345"/>
                  <a:gd name="T5" fmla="*/ 473 h 544"/>
                  <a:gd name="T6" fmla="*/ 0 w 345"/>
                  <a:gd name="T7" fmla="*/ 71 h 544"/>
                  <a:gd name="T8" fmla="*/ 71 w 345"/>
                  <a:gd name="T9" fmla="*/ 0 h 544"/>
                  <a:gd name="T10" fmla="*/ 274 w 345"/>
                  <a:gd name="T11" fmla="*/ 0 h 544"/>
                  <a:gd name="T12" fmla="*/ 345 w 345"/>
                  <a:gd name="T13" fmla="*/ 71 h 544"/>
                  <a:gd name="T14" fmla="*/ 345 w 345"/>
                  <a:gd name="T15" fmla="*/ 473 h 544"/>
                  <a:gd name="T16" fmla="*/ 274 w 345"/>
                  <a:gd name="T17" fmla="*/ 544 h 544"/>
                  <a:gd name="T18" fmla="*/ 71 w 345"/>
                  <a:gd name="T19" fmla="*/ 30 h 544"/>
                  <a:gd name="T20" fmla="*/ 31 w 345"/>
                  <a:gd name="T21" fmla="*/ 71 h 544"/>
                  <a:gd name="T22" fmla="*/ 31 w 345"/>
                  <a:gd name="T23" fmla="*/ 473 h 544"/>
                  <a:gd name="T24" fmla="*/ 71 w 345"/>
                  <a:gd name="T25" fmla="*/ 514 h 544"/>
                  <a:gd name="T26" fmla="*/ 274 w 345"/>
                  <a:gd name="T27" fmla="*/ 514 h 544"/>
                  <a:gd name="T28" fmla="*/ 314 w 345"/>
                  <a:gd name="T29" fmla="*/ 473 h 544"/>
                  <a:gd name="T30" fmla="*/ 314 w 345"/>
                  <a:gd name="T31" fmla="*/ 71 h 544"/>
                  <a:gd name="T32" fmla="*/ 274 w 345"/>
                  <a:gd name="T33" fmla="*/ 30 h 544"/>
                  <a:gd name="T34" fmla="*/ 71 w 345"/>
                  <a:gd name="T35" fmla="*/ 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544">
                    <a:moveTo>
                      <a:pt x="274" y="544"/>
                    </a:moveTo>
                    <a:cubicBezTo>
                      <a:pt x="71" y="544"/>
                      <a:pt x="71" y="544"/>
                      <a:pt x="71" y="544"/>
                    </a:cubicBezTo>
                    <a:cubicBezTo>
                      <a:pt x="32" y="544"/>
                      <a:pt x="0" y="513"/>
                      <a:pt x="0" y="473"/>
                    </a:cubicBezTo>
                    <a:cubicBezTo>
                      <a:pt x="0" y="71"/>
                      <a:pt x="0" y="71"/>
                      <a:pt x="0" y="71"/>
                    </a:cubicBezTo>
                    <a:cubicBezTo>
                      <a:pt x="0" y="32"/>
                      <a:pt x="32" y="0"/>
                      <a:pt x="71" y="0"/>
                    </a:cubicBezTo>
                    <a:cubicBezTo>
                      <a:pt x="274" y="0"/>
                      <a:pt x="274" y="0"/>
                      <a:pt x="274" y="0"/>
                    </a:cubicBezTo>
                    <a:cubicBezTo>
                      <a:pt x="313" y="0"/>
                      <a:pt x="345" y="32"/>
                      <a:pt x="345" y="71"/>
                    </a:cubicBezTo>
                    <a:cubicBezTo>
                      <a:pt x="345" y="473"/>
                      <a:pt x="345" y="473"/>
                      <a:pt x="345" y="473"/>
                    </a:cubicBezTo>
                    <a:cubicBezTo>
                      <a:pt x="345" y="513"/>
                      <a:pt x="313" y="544"/>
                      <a:pt x="274" y="544"/>
                    </a:cubicBezTo>
                    <a:close/>
                    <a:moveTo>
                      <a:pt x="71" y="30"/>
                    </a:moveTo>
                    <a:cubicBezTo>
                      <a:pt x="49" y="30"/>
                      <a:pt x="31" y="49"/>
                      <a:pt x="31" y="71"/>
                    </a:cubicBezTo>
                    <a:cubicBezTo>
                      <a:pt x="31" y="473"/>
                      <a:pt x="31" y="473"/>
                      <a:pt x="31" y="473"/>
                    </a:cubicBezTo>
                    <a:cubicBezTo>
                      <a:pt x="31" y="496"/>
                      <a:pt x="49" y="514"/>
                      <a:pt x="71" y="514"/>
                    </a:cubicBezTo>
                    <a:cubicBezTo>
                      <a:pt x="274" y="514"/>
                      <a:pt x="274" y="514"/>
                      <a:pt x="274" y="514"/>
                    </a:cubicBezTo>
                    <a:cubicBezTo>
                      <a:pt x="296" y="514"/>
                      <a:pt x="314" y="496"/>
                      <a:pt x="314" y="473"/>
                    </a:cubicBezTo>
                    <a:cubicBezTo>
                      <a:pt x="314" y="71"/>
                      <a:pt x="314" y="71"/>
                      <a:pt x="314" y="71"/>
                    </a:cubicBezTo>
                    <a:cubicBezTo>
                      <a:pt x="314" y="49"/>
                      <a:pt x="296" y="30"/>
                      <a:pt x="274" y="30"/>
                    </a:cubicBezTo>
                    <a:lnTo>
                      <a:pt x="71" y="30"/>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p:cNvSpPr>
                <a:spLocks noEditPoints="1"/>
              </p:cNvSpPr>
              <p:nvPr/>
            </p:nvSpPr>
            <p:spPr bwMode="auto">
              <a:xfrm>
                <a:off x="6786563" y="-225425"/>
                <a:ext cx="430213" cy="434975"/>
              </a:xfrm>
              <a:custGeom>
                <a:avLst/>
                <a:gdLst>
                  <a:gd name="T0" fmla="*/ 62 w 124"/>
                  <a:gd name="T1" fmla="*/ 0 h 125"/>
                  <a:gd name="T2" fmla="*/ 0 w 124"/>
                  <a:gd name="T3" fmla="*/ 62 h 125"/>
                  <a:gd name="T4" fmla="*/ 62 w 124"/>
                  <a:gd name="T5" fmla="*/ 125 h 125"/>
                  <a:gd name="T6" fmla="*/ 124 w 124"/>
                  <a:gd name="T7" fmla="*/ 62 h 125"/>
                  <a:gd name="T8" fmla="*/ 62 w 124"/>
                  <a:gd name="T9" fmla="*/ 0 h 125"/>
                  <a:gd name="T10" fmla="*/ 62 w 124"/>
                  <a:gd name="T11" fmla="*/ 93 h 125"/>
                  <a:gd name="T12" fmla="*/ 31 w 124"/>
                  <a:gd name="T13" fmla="*/ 62 h 125"/>
                  <a:gd name="T14" fmla="*/ 62 w 124"/>
                  <a:gd name="T15" fmla="*/ 31 h 125"/>
                  <a:gd name="T16" fmla="*/ 93 w 124"/>
                  <a:gd name="T17" fmla="*/ 62 h 125"/>
                  <a:gd name="T18" fmla="*/ 62 w 124"/>
                  <a:gd name="T19"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5">
                    <a:moveTo>
                      <a:pt x="62" y="0"/>
                    </a:moveTo>
                    <a:cubicBezTo>
                      <a:pt x="28" y="0"/>
                      <a:pt x="0" y="28"/>
                      <a:pt x="0" y="62"/>
                    </a:cubicBezTo>
                    <a:cubicBezTo>
                      <a:pt x="0" y="97"/>
                      <a:pt x="28" y="125"/>
                      <a:pt x="62" y="125"/>
                    </a:cubicBezTo>
                    <a:cubicBezTo>
                      <a:pt x="96" y="125"/>
                      <a:pt x="124" y="97"/>
                      <a:pt x="124" y="62"/>
                    </a:cubicBezTo>
                    <a:cubicBezTo>
                      <a:pt x="124" y="28"/>
                      <a:pt x="96" y="0"/>
                      <a:pt x="62" y="0"/>
                    </a:cubicBezTo>
                    <a:close/>
                    <a:moveTo>
                      <a:pt x="62" y="93"/>
                    </a:moveTo>
                    <a:cubicBezTo>
                      <a:pt x="45" y="93"/>
                      <a:pt x="31" y="79"/>
                      <a:pt x="31" y="62"/>
                    </a:cubicBezTo>
                    <a:cubicBezTo>
                      <a:pt x="31" y="45"/>
                      <a:pt x="45" y="31"/>
                      <a:pt x="62" y="31"/>
                    </a:cubicBezTo>
                    <a:cubicBezTo>
                      <a:pt x="79" y="31"/>
                      <a:pt x="93" y="45"/>
                      <a:pt x="93" y="62"/>
                    </a:cubicBezTo>
                    <a:cubicBezTo>
                      <a:pt x="93" y="79"/>
                      <a:pt x="79" y="93"/>
                      <a:pt x="62" y="93"/>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p:cNvSpPr>
                <a:spLocks/>
              </p:cNvSpPr>
              <p:nvPr/>
            </p:nvSpPr>
            <p:spPr bwMode="auto">
              <a:xfrm>
                <a:off x="6605588" y="1066800"/>
                <a:ext cx="1185863" cy="163513"/>
              </a:xfrm>
              <a:custGeom>
                <a:avLst/>
                <a:gdLst>
                  <a:gd name="T0" fmla="*/ 23 w 342"/>
                  <a:gd name="T1" fmla="*/ 0 h 47"/>
                  <a:gd name="T2" fmla="*/ 319 w 342"/>
                  <a:gd name="T3" fmla="*/ 0 h 47"/>
                  <a:gd name="T4" fmla="*/ 342 w 342"/>
                  <a:gd name="T5" fmla="*/ 23 h 47"/>
                  <a:gd name="T6" fmla="*/ 319 w 342"/>
                  <a:gd name="T7" fmla="*/ 47 h 47"/>
                  <a:gd name="T8" fmla="*/ 23 w 342"/>
                  <a:gd name="T9" fmla="*/ 47 h 47"/>
                  <a:gd name="T10" fmla="*/ 0 w 342"/>
                  <a:gd name="T11" fmla="*/ 23 h 47"/>
                  <a:gd name="T12" fmla="*/ 23 w 342"/>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42" h="47">
                    <a:moveTo>
                      <a:pt x="23" y="0"/>
                    </a:moveTo>
                    <a:cubicBezTo>
                      <a:pt x="319" y="0"/>
                      <a:pt x="319" y="0"/>
                      <a:pt x="319" y="0"/>
                    </a:cubicBezTo>
                    <a:cubicBezTo>
                      <a:pt x="332" y="0"/>
                      <a:pt x="342" y="11"/>
                      <a:pt x="342" y="23"/>
                    </a:cubicBezTo>
                    <a:cubicBezTo>
                      <a:pt x="342" y="36"/>
                      <a:pt x="332" y="47"/>
                      <a:pt x="319" y="47"/>
                    </a:cubicBezTo>
                    <a:cubicBezTo>
                      <a:pt x="23" y="47"/>
                      <a:pt x="23" y="47"/>
                      <a:pt x="23" y="47"/>
                    </a:cubicBezTo>
                    <a:cubicBezTo>
                      <a:pt x="11" y="47"/>
                      <a:pt x="0" y="36"/>
                      <a:pt x="0" y="23"/>
                    </a:cubicBezTo>
                    <a:cubicBezTo>
                      <a:pt x="0" y="11"/>
                      <a:pt x="11" y="0"/>
                      <a:pt x="23"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5" name="Group 34"/>
          <p:cNvGrpSpPr/>
          <p:nvPr/>
        </p:nvGrpSpPr>
        <p:grpSpPr>
          <a:xfrm>
            <a:off x="4729080" y="1740822"/>
            <a:ext cx="580975" cy="580975"/>
            <a:chOff x="6639520" y="3285460"/>
            <a:chExt cx="850605" cy="850605"/>
          </a:xfrm>
          <a:solidFill>
            <a:schemeClr val="bg1"/>
          </a:solidFill>
        </p:grpSpPr>
        <p:sp>
          <p:nvSpPr>
            <p:cNvPr id="36" name="Oval 35"/>
            <p:cNvSpPr/>
            <p:nvPr/>
          </p:nvSpPr>
          <p:spPr>
            <a:xfrm>
              <a:off x="6639520" y="3285460"/>
              <a:ext cx="850605" cy="85060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5"/>
            <p:cNvSpPr>
              <a:spLocks noEditPoints="1"/>
            </p:cNvSpPr>
            <p:nvPr/>
          </p:nvSpPr>
          <p:spPr bwMode="auto">
            <a:xfrm>
              <a:off x="6889246" y="3431626"/>
              <a:ext cx="351152" cy="558272"/>
            </a:xfrm>
            <a:custGeom>
              <a:avLst/>
              <a:gdLst>
                <a:gd name="T0" fmla="*/ 211 w 423"/>
                <a:gd name="T1" fmla="*/ 0 h 671"/>
                <a:gd name="T2" fmla="*/ 29 w 423"/>
                <a:gd name="T3" fmla="*/ 315 h 671"/>
                <a:gd name="T4" fmla="*/ 112 w 423"/>
                <a:gd name="T5" fmla="*/ 468 h 671"/>
                <a:gd name="T6" fmla="*/ 131 w 423"/>
                <a:gd name="T7" fmla="*/ 491 h 671"/>
                <a:gd name="T8" fmla="*/ 127 w 423"/>
                <a:gd name="T9" fmla="*/ 546 h 671"/>
                <a:gd name="T10" fmla="*/ 137 w 423"/>
                <a:gd name="T11" fmla="*/ 605 h 671"/>
                <a:gd name="T12" fmla="*/ 284 w 423"/>
                <a:gd name="T13" fmla="*/ 605 h 671"/>
                <a:gd name="T14" fmla="*/ 295 w 423"/>
                <a:gd name="T15" fmla="*/ 546 h 671"/>
                <a:gd name="T16" fmla="*/ 292 w 423"/>
                <a:gd name="T17" fmla="*/ 491 h 671"/>
                <a:gd name="T18" fmla="*/ 311 w 423"/>
                <a:gd name="T19" fmla="*/ 468 h 671"/>
                <a:gd name="T20" fmla="*/ 394 w 423"/>
                <a:gd name="T21" fmla="*/ 315 h 671"/>
                <a:gd name="T22" fmla="*/ 211 w 423"/>
                <a:gd name="T23" fmla="*/ 650 h 671"/>
                <a:gd name="T24" fmla="*/ 267 w 423"/>
                <a:gd name="T25" fmla="*/ 604 h 671"/>
                <a:gd name="T26" fmla="*/ 267 w 423"/>
                <a:gd name="T27" fmla="*/ 582 h 671"/>
                <a:gd name="T28" fmla="*/ 137 w 423"/>
                <a:gd name="T29" fmla="*/ 572 h 671"/>
                <a:gd name="T30" fmla="*/ 267 w 423"/>
                <a:gd name="T31" fmla="*/ 559 h 671"/>
                <a:gd name="T32" fmla="*/ 267 w 423"/>
                <a:gd name="T33" fmla="*/ 582 h 671"/>
                <a:gd name="T34" fmla="*/ 156 w 423"/>
                <a:gd name="T35" fmla="*/ 537 h 671"/>
                <a:gd name="T36" fmla="*/ 156 w 423"/>
                <a:gd name="T37" fmla="*/ 514 h 671"/>
                <a:gd name="T38" fmla="*/ 285 w 423"/>
                <a:gd name="T39" fmla="*/ 519 h 671"/>
                <a:gd name="T40" fmla="*/ 357 w 423"/>
                <a:gd name="T41" fmla="*/ 294 h 671"/>
                <a:gd name="T42" fmla="*/ 275 w 423"/>
                <a:gd name="T43" fmla="*/ 445 h 671"/>
                <a:gd name="T44" fmla="*/ 254 w 423"/>
                <a:gd name="T45" fmla="*/ 462 h 671"/>
                <a:gd name="T46" fmla="*/ 254 w 423"/>
                <a:gd name="T47" fmla="*/ 325 h 671"/>
                <a:gd name="T48" fmla="*/ 233 w 423"/>
                <a:gd name="T49" fmla="*/ 462 h 671"/>
                <a:gd name="T50" fmla="*/ 180 w 423"/>
                <a:gd name="T51" fmla="*/ 335 h 671"/>
                <a:gd name="T52" fmla="*/ 158 w 423"/>
                <a:gd name="T53" fmla="*/ 337 h 671"/>
                <a:gd name="T54" fmla="*/ 150 w 423"/>
                <a:gd name="T55" fmla="*/ 450 h 671"/>
                <a:gd name="T56" fmla="*/ 68 w 423"/>
                <a:gd name="T57" fmla="*/ 299 h 671"/>
                <a:gd name="T58" fmla="*/ 42 w 423"/>
                <a:gd name="T59" fmla="*/ 210 h 671"/>
                <a:gd name="T60" fmla="*/ 380 w 423"/>
                <a:gd name="T61" fmla="*/ 210 h 671"/>
                <a:gd name="T62" fmla="*/ 178 w 423"/>
                <a:gd name="T63" fmla="*/ 78 h 671"/>
                <a:gd name="T64" fmla="*/ 92 w 423"/>
                <a:gd name="T65" fmla="*/ 167 h 671"/>
                <a:gd name="T66" fmla="*/ 106 w 423"/>
                <a:gd name="T67" fmla="*/ 162 h 671"/>
                <a:gd name="T68" fmla="*/ 191 w 423"/>
                <a:gd name="T69" fmla="*/ 8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671">
                  <a:moveTo>
                    <a:pt x="423" y="210"/>
                  </a:moveTo>
                  <a:cubicBezTo>
                    <a:pt x="423" y="94"/>
                    <a:pt x="328" y="0"/>
                    <a:pt x="211" y="0"/>
                  </a:cubicBezTo>
                  <a:cubicBezTo>
                    <a:pt x="95" y="0"/>
                    <a:pt x="0" y="94"/>
                    <a:pt x="0" y="210"/>
                  </a:cubicBezTo>
                  <a:cubicBezTo>
                    <a:pt x="0" y="248"/>
                    <a:pt x="10" y="284"/>
                    <a:pt x="29" y="315"/>
                  </a:cubicBezTo>
                  <a:cubicBezTo>
                    <a:pt x="28" y="315"/>
                    <a:pt x="28" y="315"/>
                    <a:pt x="28" y="315"/>
                  </a:cubicBezTo>
                  <a:cubicBezTo>
                    <a:pt x="112" y="468"/>
                    <a:pt x="112" y="468"/>
                    <a:pt x="112" y="468"/>
                  </a:cubicBezTo>
                  <a:cubicBezTo>
                    <a:pt x="112" y="468"/>
                    <a:pt x="112" y="468"/>
                    <a:pt x="112" y="468"/>
                  </a:cubicBezTo>
                  <a:cubicBezTo>
                    <a:pt x="116" y="477"/>
                    <a:pt x="123" y="484"/>
                    <a:pt x="131" y="491"/>
                  </a:cubicBezTo>
                  <a:cubicBezTo>
                    <a:pt x="122" y="497"/>
                    <a:pt x="116" y="508"/>
                    <a:pt x="116" y="519"/>
                  </a:cubicBezTo>
                  <a:cubicBezTo>
                    <a:pt x="116" y="530"/>
                    <a:pt x="120" y="539"/>
                    <a:pt x="127" y="546"/>
                  </a:cubicBezTo>
                  <a:cubicBezTo>
                    <a:pt x="120" y="552"/>
                    <a:pt x="116" y="562"/>
                    <a:pt x="116" y="572"/>
                  </a:cubicBezTo>
                  <a:cubicBezTo>
                    <a:pt x="116" y="586"/>
                    <a:pt x="125" y="599"/>
                    <a:pt x="137" y="605"/>
                  </a:cubicBezTo>
                  <a:cubicBezTo>
                    <a:pt x="141" y="642"/>
                    <a:pt x="172" y="671"/>
                    <a:pt x="211" y="671"/>
                  </a:cubicBezTo>
                  <a:cubicBezTo>
                    <a:pt x="249" y="671"/>
                    <a:pt x="280" y="642"/>
                    <a:pt x="284" y="605"/>
                  </a:cubicBezTo>
                  <a:cubicBezTo>
                    <a:pt x="297" y="600"/>
                    <a:pt x="306" y="587"/>
                    <a:pt x="306" y="572"/>
                  </a:cubicBezTo>
                  <a:cubicBezTo>
                    <a:pt x="306" y="562"/>
                    <a:pt x="302" y="552"/>
                    <a:pt x="295" y="546"/>
                  </a:cubicBezTo>
                  <a:cubicBezTo>
                    <a:pt x="302" y="539"/>
                    <a:pt x="306" y="530"/>
                    <a:pt x="306" y="519"/>
                  </a:cubicBezTo>
                  <a:cubicBezTo>
                    <a:pt x="306" y="508"/>
                    <a:pt x="301" y="497"/>
                    <a:pt x="292" y="491"/>
                  </a:cubicBezTo>
                  <a:cubicBezTo>
                    <a:pt x="300" y="484"/>
                    <a:pt x="306" y="477"/>
                    <a:pt x="311" y="468"/>
                  </a:cubicBezTo>
                  <a:cubicBezTo>
                    <a:pt x="311" y="468"/>
                    <a:pt x="311" y="468"/>
                    <a:pt x="311" y="468"/>
                  </a:cubicBezTo>
                  <a:cubicBezTo>
                    <a:pt x="394" y="315"/>
                    <a:pt x="394" y="315"/>
                    <a:pt x="394" y="315"/>
                  </a:cubicBezTo>
                  <a:cubicBezTo>
                    <a:pt x="394" y="315"/>
                    <a:pt x="394" y="315"/>
                    <a:pt x="394" y="315"/>
                  </a:cubicBezTo>
                  <a:cubicBezTo>
                    <a:pt x="412" y="284"/>
                    <a:pt x="423" y="248"/>
                    <a:pt x="423" y="210"/>
                  </a:cubicBezTo>
                  <a:close/>
                  <a:moveTo>
                    <a:pt x="211" y="650"/>
                  </a:moveTo>
                  <a:cubicBezTo>
                    <a:pt x="185" y="650"/>
                    <a:pt x="161" y="628"/>
                    <a:pt x="156" y="604"/>
                  </a:cubicBezTo>
                  <a:cubicBezTo>
                    <a:pt x="267" y="604"/>
                    <a:pt x="267" y="604"/>
                    <a:pt x="267" y="604"/>
                  </a:cubicBezTo>
                  <a:cubicBezTo>
                    <a:pt x="262" y="628"/>
                    <a:pt x="236" y="650"/>
                    <a:pt x="211" y="650"/>
                  </a:cubicBezTo>
                  <a:close/>
                  <a:moveTo>
                    <a:pt x="267" y="582"/>
                  </a:moveTo>
                  <a:cubicBezTo>
                    <a:pt x="156" y="582"/>
                    <a:pt x="156" y="582"/>
                    <a:pt x="156" y="582"/>
                  </a:cubicBezTo>
                  <a:cubicBezTo>
                    <a:pt x="147" y="582"/>
                    <a:pt x="137" y="581"/>
                    <a:pt x="137" y="572"/>
                  </a:cubicBezTo>
                  <a:cubicBezTo>
                    <a:pt x="137" y="563"/>
                    <a:pt x="147" y="559"/>
                    <a:pt x="156" y="559"/>
                  </a:cubicBezTo>
                  <a:cubicBezTo>
                    <a:pt x="267" y="559"/>
                    <a:pt x="267" y="559"/>
                    <a:pt x="267" y="559"/>
                  </a:cubicBezTo>
                  <a:cubicBezTo>
                    <a:pt x="276" y="559"/>
                    <a:pt x="285" y="563"/>
                    <a:pt x="285" y="572"/>
                  </a:cubicBezTo>
                  <a:cubicBezTo>
                    <a:pt x="285" y="581"/>
                    <a:pt x="276" y="582"/>
                    <a:pt x="267" y="582"/>
                  </a:cubicBezTo>
                  <a:close/>
                  <a:moveTo>
                    <a:pt x="267" y="537"/>
                  </a:moveTo>
                  <a:cubicBezTo>
                    <a:pt x="156" y="537"/>
                    <a:pt x="156" y="537"/>
                    <a:pt x="156" y="537"/>
                  </a:cubicBezTo>
                  <a:cubicBezTo>
                    <a:pt x="147" y="537"/>
                    <a:pt x="137" y="528"/>
                    <a:pt x="137" y="519"/>
                  </a:cubicBezTo>
                  <a:cubicBezTo>
                    <a:pt x="137" y="511"/>
                    <a:pt x="147" y="514"/>
                    <a:pt x="156" y="514"/>
                  </a:cubicBezTo>
                  <a:cubicBezTo>
                    <a:pt x="267" y="514"/>
                    <a:pt x="267" y="514"/>
                    <a:pt x="267" y="514"/>
                  </a:cubicBezTo>
                  <a:cubicBezTo>
                    <a:pt x="276" y="514"/>
                    <a:pt x="285" y="511"/>
                    <a:pt x="285" y="519"/>
                  </a:cubicBezTo>
                  <a:cubicBezTo>
                    <a:pt x="285" y="528"/>
                    <a:pt x="276" y="537"/>
                    <a:pt x="267" y="537"/>
                  </a:cubicBezTo>
                  <a:close/>
                  <a:moveTo>
                    <a:pt x="357" y="294"/>
                  </a:moveTo>
                  <a:cubicBezTo>
                    <a:pt x="356" y="296"/>
                    <a:pt x="355" y="298"/>
                    <a:pt x="355" y="299"/>
                  </a:cubicBezTo>
                  <a:cubicBezTo>
                    <a:pt x="275" y="445"/>
                    <a:pt x="275" y="445"/>
                    <a:pt x="275" y="445"/>
                  </a:cubicBezTo>
                  <a:cubicBezTo>
                    <a:pt x="274" y="446"/>
                    <a:pt x="273" y="448"/>
                    <a:pt x="273" y="450"/>
                  </a:cubicBezTo>
                  <a:cubicBezTo>
                    <a:pt x="270" y="455"/>
                    <a:pt x="264" y="461"/>
                    <a:pt x="254" y="462"/>
                  </a:cubicBezTo>
                  <a:cubicBezTo>
                    <a:pt x="264" y="337"/>
                    <a:pt x="264" y="337"/>
                    <a:pt x="264" y="337"/>
                  </a:cubicBezTo>
                  <a:cubicBezTo>
                    <a:pt x="264" y="331"/>
                    <a:pt x="260" y="326"/>
                    <a:pt x="254" y="325"/>
                  </a:cubicBezTo>
                  <a:cubicBezTo>
                    <a:pt x="248" y="325"/>
                    <a:pt x="243" y="329"/>
                    <a:pt x="243" y="335"/>
                  </a:cubicBezTo>
                  <a:cubicBezTo>
                    <a:pt x="233" y="462"/>
                    <a:pt x="233" y="462"/>
                    <a:pt x="233" y="462"/>
                  </a:cubicBezTo>
                  <a:cubicBezTo>
                    <a:pt x="189" y="462"/>
                    <a:pt x="189" y="462"/>
                    <a:pt x="189" y="462"/>
                  </a:cubicBezTo>
                  <a:cubicBezTo>
                    <a:pt x="180" y="335"/>
                    <a:pt x="180" y="335"/>
                    <a:pt x="180" y="335"/>
                  </a:cubicBezTo>
                  <a:cubicBezTo>
                    <a:pt x="179" y="329"/>
                    <a:pt x="174" y="325"/>
                    <a:pt x="168" y="325"/>
                  </a:cubicBezTo>
                  <a:cubicBezTo>
                    <a:pt x="162" y="326"/>
                    <a:pt x="158" y="331"/>
                    <a:pt x="158" y="337"/>
                  </a:cubicBezTo>
                  <a:cubicBezTo>
                    <a:pt x="168" y="462"/>
                    <a:pt x="168" y="462"/>
                    <a:pt x="168" y="462"/>
                  </a:cubicBezTo>
                  <a:cubicBezTo>
                    <a:pt x="159" y="461"/>
                    <a:pt x="153" y="455"/>
                    <a:pt x="150" y="450"/>
                  </a:cubicBezTo>
                  <a:cubicBezTo>
                    <a:pt x="149" y="448"/>
                    <a:pt x="149" y="447"/>
                    <a:pt x="148" y="446"/>
                  </a:cubicBezTo>
                  <a:cubicBezTo>
                    <a:pt x="68" y="299"/>
                    <a:pt x="68" y="299"/>
                    <a:pt x="68" y="299"/>
                  </a:cubicBezTo>
                  <a:cubicBezTo>
                    <a:pt x="67" y="297"/>
                    <a:pt x="66" y="296"/>
                    <a:pt x="65" y="294"/>
                  </a:cubicBezTo>
                  <a:cubicBezTo>
                    <a:pt x="50" y="268"/>
                    <a:pt x="42" y="239"/>
                    <a:pt x="42" y="210"/>
                  </a:cubicBezTo>
                  <a:cubicBezTo>
                    <a:pt x="42" y="117"/>
                    <a:pt x="118" y="42"/>
                    <a:pt x="211" y="42"/>
                  </a:cubicBezTo>
                  <a:cubicBezTo>
                    <a:pt x="305" y="42"/>
                    <a:pt x="380" y="117"/>
                    <a:pt x="380" y="210"/>
                  </a:cubicBezTo>
                  <a:cubicBezTo>
                    <a:pt x="380" y="239"/>
                    <a:pt x="372" y="268"/>
                    <a:pt x="357" y="294"/>
                  </a:cubicBezTo>
                  <a:close/>
                  <a:moveTo>
                    <a:pt x="178" y="78"/>
                  </a:moveTo>
                  <a:cubicBezTo>
                    <a:pt x="137" y="88"/>
                    <a:pt x="104" y="115"/>
                    <a:pt x="86" y="153"/>
                  </a:cubicBezTo>
                  <a:cubicBezTo>
                    <a:pt x="84" y="158"/>
                    <a:pt x="86" y="164"/>
                    <a:pt x="92" y="167"/>
                  </a:cubicBezTo>
                  <a:cubicBezTo>
                    <a:pt x="93" y="167"/>
                    <a:pt x="95" y="168"/>
                    <a:pt x="96" y="168"/>
                  </a:cubicBezTo>
                  <a:cubicBezTo>
                    <a:pt x="100" y="168"/>
                    <a:pt x="104" y="165"/>
                    <a:pt x="106" y="162"/>
                  </a:cubicBezTo>
                  <a:cubicBezTo>
                    <a:pt x="120" y="130"/>
                    <a:pt x="149" y="106"/>
                    <a:pt x="183" y="98"/>
                  </a:cubicBezTo>
                  <a:cubicBezTo>
                    <a:pt x="189" y="96"/>
                    <a:pt x="192" y="91"/>
                    <a:pt x="191" y="85"/>
                  </a:cubicBezTo>
                  <a:cubicBezTo>
                    <a:pt x="189" y="80"/>
                    <a:pt x="184" y="76"/>
                    <a:pt x="178" y="78"/>
                  </a:cubicBez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9033703" y="3584901"/>
            <a:ext cx="580975" cy="580975"/>
            <a:chOff x="6954426" y="4013698"/>
            <a:chExt cx="580975" cy="580975"/>
          </a:xfrm>
          <a:solidFill>
            <a:schemeClr val="bg1"/>
          </a:solidFill>
        </p:grpSpPr>
        <p:sp>
          <p:nvSpPr>
            <p:cNvPr id="39" name="Oval 38"/>
            <p:cNvSpPr/>
            <p:nvPr/>
          </p:nvSpPr>
          <p:spPr>
            <a:xfrm>
              <a:off x="6954426" y="4013698"/>
              <a:ext cx="580975" cy="580975"/>
            </a:xfrm>
            <a:prstGeom prst="ellipse">
              <a:avLst/>
            </a:prstGeom>
            <a:solidFill>
              <a:srgbClr val="51A4C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7136376" y="4161656"/>
              <a:ext cx="217074" cy="285059"/>
              <a:chOff x="6808788" y="4156075"/>
              <a:chExt cx="288925" cy="379413"/>
            </a:xfrm>
            <a:grpFill/>
          </p:grpSpPr>
          <p:sp>
            <p:nvSpPr>
              <p:cNvPr id="41" name="Freeform 13"/>
              <p:cNvSpPr>
                <a:spLocks noEditPoints="1"/>
              </p:cNvSpPr>
              <p:nvPr/>
            </p:nvSpPr>
            <p:spPr bwMode="auto">
              <a:xfrm>
                <a:off x="6808788" y="4156075"/>
                <a:ext cx="288925" cy="328613"/>
              </a:xfrm>
              <a:custGeom>
                <a:avLst/>
                <a:gdLst>
                  <a:gd name="T0" fmla="*/ 15 w 74"/>
                  <a:gd name="T1" fmla="*/ 85 h 85"/>
                  <a:gd name="T2" fmla="*/ 60 w 74"/>
                  <a:gd name="T3" fmla="*/ 85 h 85"/>
                  <a:gd name="T4" fmla="*/ 74 w 74"/>
                  <a:gd name="T5" fmla="*/ 71 h 85"/>
                  <a:gd name="T6" fmla="*/ 74 w 74"/>
                  <a:gd name="T7" fmla="*/ 14 h 85"/>
                  <a:gd name="T8" fmla="*/ 60 w 74"/>
                  <a:gd name="T9" fmla="*/ 0 h 85"/>
                  <a:gd name="T10" fmla="*/ 15 w 74"/>
                  <a:gd name="T11" fmla="*/ 0 h 85"/>
                  <a:gd name="T12" fmla="*/ 0 w 74"/>
                  <a:gd name="T13" fmla="*/ 14 h 85"/>
                  <a:gd name="T14" fmla="*/ 0 w 74"/>
                  <a:gd name="T15" fmla="*/ 71 h 85"/>
                  <a:gd name="T16" fmla="*/ 15 w 74"/>
                  <a:gd name="T17" fmla="*/ 85 h 85"/>
                  <a:gd name="T18" fmla="*/ 6 w 74"/>
                  <a:gd name="T19" fmla="*/ 71 h 85"/>
                  <a:gd name="T20" fmla="*/ 6 w 74"/>
                  <a:gd name="T21" fmla="*/ 45 h 85"/>
                  <a:gd name="T22" fmla="*/ 34 w 74"/>
                  <a:gd name="T23" fmla="*/ 45 h 85"/>
                  <a:gd name="T24" fmla="*/ 34 w 74"/>
                  <a:gd name="T25" fmla="*/ 79 h 85"/>
                  <a:gd name="T26" fmla="*/ 15 w 74"/>
                  <a:gd name="T27" fmla="*/ 79 h 85"/>
                  <a:gd name="T28" fmla="*/ 6 w 74"/>
                  <a:gd name="T29" fmla="*/ 71 h 85"/>
                  <a:gd name="T30" fmla="*/ 60 w 74"/>
                  <a:gd name="T31" fmla="*/ 79 h 85"/>
                  <a:gd name="T32" fmla="*/ 40 w 74"/>
                  <a:gd name="T33" fmla="*/ 79 h 85"/>
                  <a:gd name="T34" fmla="*/ 40 w 74"/>
                  <a:gd name="T35" fmla="*/ 45 h 85"/>
                  <a:gd name="T36" fmla="*/ 68 w 74"/>
                  <a:gd name="T37" fmla="*/ 45 h 85"/>
                  <a:gd name="T38" fmla="*/ 68 w 74"/>
                  <a:gd name="T39" fmla="*/ 71 h 85"/>
                  <a:gd name="T40" fmla="*/ 60 w 74"/>
                  <a:gd name="T41" fmla="*/ 79 h 85"/>
                  <a:gd name="T42" fmla="*/ 68 w 74"/>
                  <a:gd name="T43" fmla="*/ 14 h 85"/>
                  <a:gd name="T44" fmla="*/ 68 w 74"/>
                  <a:gd name="T45" fmla="*/ 39 h 85"/>
                  <a:gd name="T46" fmla="*/ 40 w 74"/>
                  <a:gd name="T47" fmla="*/ 39 h 85"/>
                  <a:gd name="T48" fmla="*/ 40 w 74"/>
                  <a:gd name="T49" fmla="*/ 6 h 85"/>
                  <a:gd name="T50" fmla="*/ 60 w 74"/>
                  <a:gd name="T51" fmla="*/ 6 h 85"/>
                  <a:gd name="T52" fmla="*/ 68 w 74"/>
                  <a:gd name="T53" fmla="*/ 14 h 85"/>
                  <a:gd name="T54" fmla="*/ 15 w 74"/>
                  <a:gd name="T55" fmla="*/ 6 h 85"/>
                  <a:gd name="T56" fmla="*/ 34 w 74"/>
                  <a:gd name="T57" fmla="*/ 6 h 85"/>
                  <a:gd name="T58" fmla="*/ 34 w 74"/>
                  <a:gd name="T59" fmla="*/ 39 h 85"/>
                  <a:gd name="T60" fmla="*/ 6 w 74"/>
                  <a:gd name="T61" fmla="*/ 39 h 85"/>
                  <a:gd name="T62" fmla="*/ 6 w 74"/>
                  <a:gd name="T63" fmla="*/ 14 h 85"/>
                  <a:gd name="T64" fmla="*/ 15 w 74"/>
                  <a:gd name="T65"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85">
                    <a:moveTo>
                      <a:pt x="15" y="85"/>
                    </a:moveTo>
                    <a:cubicBezTo>
                      <a:pt x="60" y="85"/>
                      <a:pt x="60" y="85"/>
                      <a:pt x="60" y="85"/>
                    </a:cubicBezTo>
                    <a:cubicBezTo>
                      <a:pt x="64" y="85"/>
                      <a:pt x="74" y="82"/>
                      <a:pt x="74" y="71"/>
                    </a:cubicBezTo>
                    <a:cubicBezTo>
                      <a:pt x="74" y="14"/>
                      <a:pt x="74" y="14"/>
                      <a:pt x="74" y="14"/>
                    </a:cubicBezTo>
                    <a:cubicBezTo>
                      <a:pt x="74" y="9"/>
                      <a:pt x="71" y="0"/>
                      <a:pt x="60" y="0"/>
                    </a:cubicBezTo>
                    <a:cubicBezTo>
                      <a:pt x="15" y="0"/>
                      <a:pt x="15" y="0"/>
                      <a:pt x="15" y="0"/>
                    </a:cubicBezTo>
                    <a:cubicBezTo>
                      <a:pt x="10" y="0"/>
                      <a:pt x="0" y="3"/>
                      <a:pt x="0" y="14"/>
                    </a:cubicBezTo>
                    <a:cubicBezTo>
                      <a:pt x="0" y="71"/>
                      <a:pt x="0" y="71"/>
                      <a:pt x="0" y="71"/>
                    </a:cubicBezTo>
                    <a:cubicBezTo>
                      <a:pt x="0" y="76"/>
                      <a:pt x="3" y="85"/>
                      <a:pt x="15" y="85"/>
                    </a:cubicBezTo>
                    <a:close/>
                    <a:moveTo>
                      <a:pt x="6" y="71"/>
                    </a:moveTo>
                    <a:cubicBezTo>
                      <a:pt x="6" y="45"/>
                      <a:pt x="6" y="45"/>
                      <a:pt x="6" y="45"/>
                    </a:cubicBezTo>
                    <a:cubicBezTo>
                      <a:pt x="34" y="45"/>
                      <a:pt x="34" y="45"/>
                      <a:pt x="34" y="45"/>
                    </a:cubicBezTo>
                    <a:cubicBezTo>
                      <a:pt x="34" y="79"/>
                      <a:pt x="34" y="79"/>
                      <a:pt x="34" y="79"/>
                    </a:cubicBezTo>
                    <a:cubicBezTo>
                      <a:pt x="15" y="79"/>
                      <a:pt x="15" y="79"/>
                      <a:pt x="15" y="79"/>
                    </a:cubicBezTo>
                    <a:cubicBezTo>
                      <a:pt x="7" y="79"/>
                      <a:pt x="6" y="72"/>
                      <a:pt x="6" y="71"/>
                    </a:cubicBezTo>
                    <a:close/>
                    <a:moveTo>
                      <a:pt x="60" y="79"/>
                    </a:moveTo>
                    <a:cubicBezTo>
                      <a:pt x="40" y="79"/>
                      <a:pt x="40" y="79"/>
                      <a:pt x="40" y="79"/>
                    </a:cubicBezTo>
                    <a:cubicBezTo>
                      <a:pt x="40" y="45"/>
                      <a:pt x="40" y="45"/>
                      <a:pt x="40" y="45"/>
                    </a:cubicBezTo>
                    <a:cubicBezTo>
                      <a:pt x="68" y="45"/>
                      <a:pt x="68" y="45"/>
                      <a:pt x="68" y="45"/>
                    </a:cubicBezTo>
                    <a:cubicBezTo>
                      <a:pt x="68" y="71"/>
                      <a:pt x="68" y="71"/>
                      <a:pt x="68" y="71"/>
                    </a:cubicBezTo>
                    <a:cubicBezTo>
                      <a:pt x="68" y="78"/>
                      <a:pt x="61" y="79"/>
                      <a:pt x="60" y="79"/>
                    </a:cubicBezTo>
                    <a:close/>
                    <a:moveTo>
                      <a:pt x="68" y="14"/>
                    </a:moveTo>
                    <a:cubicBezTo>
                      <a:pt x="68" y="39"/>
                      <a:pt x="68" y="39"/>
                      <a:pt x="68" y="39"/>
                    </a:cubicBezTo>
                    <a:cubicBezTo>
                      <a:pt x="40" y="39"/>
                      <a:pt x="40" y="39"/>
                      <a:pt x="40" y="39"/>
                    </a:cubicBezTo>
                    <a:cubicBezTo>
                      <a:pt x="40" y="6"/>
                      <a:pt x="40" y="6"/>
                      <a:pt x="40" y="6"/>
                    </a:cubicBezTo>
                    <a:cubicBezTo>
                      <a:pt x="60" y="6"/>
                      <a:pt x="60" y="6"/>
                      <a:pt x="60" y="6"/>
                    </a:cubicBezTo>
                    <a:cubicBezTo>
                      <a:pt x="67" y="6"/>
                      <a:pt x="68" y="13"/>
                      <a:pt x="68" y="14"/>
                    </a:cubicBezTo>
                    <a:close/>
                    <a:moveTo>
                      <a:pt x="15" y="6"/>
                    </a:moveTo>
                    <a:cubicBezTo>
                      <a:pt x="34" y="6"/>
                      <a:pt x="34" y="6"/>
                      <a:pt x="34" y="6"/>
                    </a:cubicBezTo>
                    <a:cubicBezTo>
                      <a:pt x="34" y="39"/>
                      <a:pt x="34" y="39"/>
                      <a:pt x="34" y="39"/>
                    </a:cubicBezTo>
                    <a:cubicBezTo>
                      <a:pt x="6" y="39"/>
                      <a:pt x="6" y="39"/>
                      <a:pt x="6" y="39"/>
                    </a:cubicBezTo>
                    <a:cubicBezTo>
                      <a:pt x="6" y="14"/>
                      <a:pt x="6" y="14"/>
                      <a:pt x="6" y="14"/>
                    </a:cubicBezTo>
                    <a:cubicBezTo>
                      <a:pt x="6" y="6"/>
                      <a:pt x="13" y="6"/>
                      <a:pt x="15"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p:cNvSpPr>
              <p:nvPr/>
            </p:nvSpPr>
            <p:spPr bwMode="auto">
              <a:xfrm>
                <a:off x="6824663" y="4511675"/>
                <a:ext cx="257175" cy="23813"/>
              </a:xfrm>
              <a:custGeom>
                <a:avLst/>
                <a:gdLst>
                  <a:gd name="T0" fmla="*/ 63 w 66"/>
                  <a:gd name="T1" fmla="*/ 0 h 6"/>
                  <a:gd name="T2" fmla="*/ 3 w 66"/>
                  <a:gd name="T3" fmla="*/ 0 h 6"/>
                  <a:gd name="T4" fmla="*/ 0 w 66"/>
                  <a:gd name="T5" fmla="*/ 3 h 6"/>
                  <a:gd name="T6" fmla="*/ 3 w 66"/>
                  <a:gd name="T7" fmla="*/ 6 h 6"/>
                  <a:gd name="T8" fmla="*/ 63 w 66"/>
                  <a:gd name="T9" fmla="*/ 6 h 6"/>
                  <a:gd name="T10" fmla="*/ 66 w 66"/>
                  <a:gd name="T11" fmla="*/ 3 h 6"/>
                  <a:gd name="T12" fmla="*/ 63 w 6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6" h="6">
                    <a:moveTo>
                      <a:pt x="63" y="0"/>
                    </a:moveTo>
                    <a:cubicBezTo>
                      <a:pt x="3" y="0"/>
                      <a:pt x="3" y="0"/>
                      <a:pt x="3" y="0"/>
                    </a:cubicBezTo>
                    <a:cubicBezTo>
                      <a:pt x="1" y="0"/>
                      <a:pt x="0" y="2"/>
                      <a:pt x="0" y="3"/>
                    </a:cubicBezTo>
                    <a:cubicBezTo>
                      <a:pt x="0" y="5"/>
                      <a:pt x="1" y="6"/>
                      <a:pt x="3" y="6"/>
                    </a:cubicBezTo>
                    <a:cubicBezTo>
                      <a:pt x="63" y="6"/>
                      <a:pt x="63" y="6"/>
                      <a:pt x="63" y="6"/>
                    </a:cubicBezTo>
                    <a:cubicBezTo>
                      <a:pt x="65" y="6"/>
                      <a:pt x="66" y="5"/>
                      <a:pt x="66" y="3"/>
                    </a:cubicBezTo>
                    <a:cubicBezTo>
                      <a:pt x="66" y="2"/>
                      <a:pt x="65" y="0"/>
                      <a:pt x="6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43" name="Group 42"/>
          <p:cNvGrpSpPr/>
          <p:nvPr/>
        </p:nvGrpSpPr>
        <p:grpSpPr>
          <a:xfrm>
            <a:off x="9614678" y="2248596"/>
            <a:ext cx="580975" cy="580975"/>
            <a:chOff x="7535666" y="2879914"/>
            <a:chExt cx="580975" cy="580975"/>
          </a:xfrm>
          <a:solidFill>
            <a:schemeClr val="bg1"/>
          </a:solidFill>
        </p:grpSpPr>
        <p:sp>
          <p:nvSpPr>
            <p:cNvPr id="44" name="Oval 43"/>
            <p:cNvSpPr/>
            <p:nvPr/>
          </p:nvSpPr>
          <p:spPr>
            <a:xfrm>
              <a:off x="7535666" y="2879914"/>
              <a:ext cx="580975" cy="580975"/>
            </a:xfrm>
            <a:prstGeom prst="ellipse">
              <a:avLst/>
            </a:prstGeom>
            <a:solidFill>
              <a:srgbClr val="51A4C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8"/>
            <p:cNvSpPr>
              <a:spLocks noEditPoints="1"/>
            </p:cNvSpPr>
            <p:nvPr/>
          </p:nvSpPr>
          <p:spPr bwMode="auto">
            <a:xfrm>
              <a:off x="7720575" y="3019892"/>
              <a:ext cx="211157" cy="301018"/>
            </a:xfrm>
            <a:custGeom>
              <a:avLst/>
              <a:gdLst>
                <a:gd name="T0" fmla="*/ 121 w 145"/>
                <a:gd name="T1" fmla="*/ 0 h 226"/>
                <a:gd name="T2" fmla="*/ 25 w 145"/>
                <a:gd name="T3" fmla="*/ 0 h 226"/>
                <a:gd name="T4" fmla="*/ 0 w 145"/>
                <a:gd name="T5" fmla="*/ 24 h 226"/>
                <a:gd name="T6" fmla="*/ 0 w 145"/>
                <a:gd name="T7" fmla="*/ 202 h 226"/>
                <a:gd name="T8" fmla="*/ 25 w 145"/>
                <a:gd name="T9" fmla="*/ 226 h 226"/>
                <a:gd name="T10" fmla="*/ 121 w 145"/>
                <a:gd name="T11" fmla="*/ 226 h 226"/>
                <a:gd name="T12" fmla="*/ 145 w 145"/>
                <a:gd name="T13" fmla="*/ 202 h 226"/>
                <a:gd name="T14" fmla="*/ 145 w 145"/>
                <a:gd name="T15" fmla="*/ 24 h 226"/>
                <a:gd name="T16" fmla="*/ 121 w 145"/>
                <a:gd name="T17" fmla="*/ 0 h 226"/>
                <a:gd name="T18" fmla="*/ 136 w 145"/>
                <a:gd name="T19" fmla="*/ 199 h 226"/>
                <a:gd name="T20" fmla="*/ 118 w 145"/>
                <a:gd name="T21" fmla="*/ 217 h 226"/>
                <a:gd name="T22" fmla="*/ 28 w 145"/>
                <a:gd name="T23" fmla="*/ 217 h 226"/>
                <a:gd name="T24" fmla="*/ 10 w 145"/>
                <a:gd name="T25" fmla="*/ 199 h 226"/>
                <a:gd name="T26" fmla="*/ 10 w 145"/>
                <a:gd name="T27" fmla="*/ 27 h 226"/>
                <a:gd name="T28" fmla="*/ 28 w 145"/>
                <a:gd name="T29" fmla="*/ 9 h 226"/>
                <a:gd name="T30" fmla="*/ 118 w 145"/>
                <a:gd name="T31" fmla="*/ 9 h 226"/>
                <a:gd name="T32" fmla="*/ 136 w 145"/>
                <a:gd name="T33" fmla="*/ 27 h 226"/>
                <a:gd name="T34" fmla="*/ 136 w 145"/>
                <a:gd name="T35" fmla="*/ 199 h 226"/>
                <a:gd name="T36" fmla="*/ 73 w 145"/>
                <a:gd name="T37" fmla="*/ 72 h 226"/>
                <a:gd name="T38" fmla="*/ 82 w 145"/>
                <a:gd name="T39" fmla="*/ 63 h 226"/>
                <a:gd name="T40" fmla="*/ 73 w 145"/>
                <a:gd name="T41" fmla="*/ 54 h 226"/>
                <a:gd name="T42" fmla="*/ 64 w 145"/>
                <a:gd name="T43" fmla="*/ 63 h 226"/>
                <a:gd name="T44" fmla="*/ 73 w 145"/>
                <a:gd name="T45" fmla="*/ 72 h 226"/>
                <a:gd name="T46" fmla="*/ 37 w 145"/>
                <a:gd name="T47" fmla="*/ 190 h 226"/>
                <a:gd name="T48" fmla="*/ 109 w 145"/>
                <a:gd name="T49" fmla="*/ 190 h 226"/>
                <a:gd name="T50" fmla="*/ 109 w 145"/>
                <a:gd name="T51" fmla="*/ 108 h 226"/>
                <a:gd name="T52" fmla="*/ 37 w 145"/>
                <a:gd name="T53" fmla="*/ 108 h 226"/>
                <a:gd name="T54" fmla="*/ 37 w 145"/>
                <a:gd name="T55" fmla="*/ 190 h 226"/>
                <a:gd name="T56" fmla="*/ 46 w 145"/>
                <a:gd name="T57" fmla="*/ 117 h 226"/>
                <a:gd name="T58" fmla="*/ 100 w 145"/>
                <a:gd name="T59" fmla="*/ 117 h 226"/>
                <a:gd name="T60" fmla="*/ 100 w 145"/>
                <a:gd name="T61" fmla="*/ 181 h 226"/>
                <a:gd name="T62" fmla="*/ 46 w 145"/>
                <a:gd name="T63" fmla="*/ 181 h 226"/>
                <a:gd name="T64" fmla="*/ 46 w 145"/>
                <a:gd name="T65" fmla="*/ 1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226">
                  <a:moveTo>
                    <a:pt x="121" y="0"/>
                  </a:moveTo>
                  <a:cubicBezTo>
                    <a:pt x="25" y="0"/>
                    <a:pt x="25" y="0"/>
                    <a:pt x="25" y="0"/>
                  </a:cubicBezTo>
                  <a:cubicBezTo>
                    <a:pt x="11" y="0"/>
                    <a:pt x="0" y="11"/>
                    <a:pt x="0" y="24"/>
                  </a:cubicBezTo>
                  <a:cubicBezTo>
                    <a:pt x="0" y="202"/>
                    <a:pt x="0" y="202"/>
                    <a:pt x="0" y="202"/>
                  </a:cubicBezTo>
                  <a:cubicBezTo>
                    <a:pt x="0" y="215"/>
                    <a:pt x="11" y="226"/>
                    <a:pt x="25" y="226"/>
                  </a:cubicBezTo>
                  <a:cubicBezTo>
                    <a:pt x="121" y="226"/>
                    <a:pt x="121" y="226"/>
                    <a:pt x="121" y="226"/>
                  </a:cubicBezTo>
                  <a:cubicBezTo>
                    <a:pt x="134" y="226"/>
                    <a:pt x="145" y="215"/>
                    <a:pt x="145" y="202"/>
                  </a:cubicBezTo>
                  <a:cubicBezTo>
                    <a:pt x="145" y="24"/>
                    <a:pt x="145" y="24"/>
                    <a:pt x="145" y="24"/>
                  </a:cubicBezTo>
                  <a:cubicBezTo>
                    <a:pt x="145" y="11"/>
                    <a:pt x="134" y="0"/>
                    <a:pt x="121" y="0"/>
                  </a:cubicBezTo>
                  <a:close/>
                  <a:moveTo>
                    <a:pt x="136" y="199"/>
                  </a:moveTo>
                  <a:cubicBezTo>
                    <a:pt x="136" y="205"/>
                    <a:pt x="124" y="217"/>
                    <a:pt x="118" y="217"/>
                  </a:cubicBezTo>
                  <a:cubicBezTo>
                    <a:pt x="28" y="217"/>
                    <a:pt x="28" y="217"/>
                    <a:pt x="28" y="217"/>
                  </a:cubicBezTo>
                  <a:cubicBezTo>
                    <a:pt x="21" y="217"/>
                    <a:pt x="10" y="205"/>
                    <a:pt x="10" y="199"/>
                  </a:cubicBezTo>
                  <a:cubicBezTo>
                    <a:pt x="10" y="27"/>
                    <a:pt x="10" y="27"/>
                    <a:pt x="10" y="27"/>
                  </a:cubicBezTo>
                  <a:cubicBezTo>
                    <a:pt x="10" y="21"/>
                    <a:pt x="21" y="9"/>
                    <a:pt x="28" y="9"/>
                  </a:cubicBezTo>
                  <a:cubicBezTo>
                    <a:pt x="118" y="9"/>
                    <a:pt x="118" y="9"/>
                    <a:pt x="118" y="9"/>
                  </a:cubicBezTo>
                  <a:cubicBezTo>
                    <a:pt x="124" y="9"/>
                    <a:pt x="136" y="21"/>
                    <a:pt x="136" y="27"/>
                  </a:cubicBezTo>
                  <a:lnTo>
                    <a:pt x="136" y="199"/>
                  </a:lnTo>
                  <a:close/>
                  <a:moveTo>
                    <a:pt x="73" y="72"/>
                  </a:moveTo>
                  <a:cubicBezTo>
                    <a:pt x="78" y="72"/>
                    <a:pt x="82" y="68"/>
                    <a:pt x="82" y="63"/>
                  </a:cubicBezTo>
                  <a:cubicBezTo>
                    <a:pt x="82" y="58"/>
                    <a:pt x="78" y="54"/>
                    <a:pt x="73" y="54"/>
                  </a:cubicBezTo>
                  <a:cubicBezTo>
                    <a:pt x="68" y="54"/>
                    <a:pt x="64" y="58"/>
                    <a:pt x="64" y="63"/>
                  </a:cubicBezTo>
                  <a:cubicBezTo>
                    <a:pt x="64" y="68"/>
                    <a:pt x="68" y="72"/>
                    <a:pt x="73" y="72"/>
                  </a:cubicBezTo>
                  <a:close/>
                  <a:moveTo>
                    <a:pt x="37" y="190"/>
                  </a:moveTo>
                  <a:cubicBezTo>
                    <a:pt x="109" y="190"/>
                    <a:pt x="109" y="190"/>
                    <a:pt x="109" y="190"/>
                  </a:cubicBezTo>
                  <a:cubicBezTo>
                    <a:pt x="109" y="108"/>
                    <a:pt x="109" y="108"/>
                    <a:pt x="109" y="108"/>
                  </a:cubicBezTo>
                  <a:cubicBezTo>
                    <a:pt x="37" y="108"/>
                    <a:pt x="37" y="108"/>
                    <a:pt x="37" y="108"/>
                  </a:cubicBezTo>
                  <a:lnTo>
                    <a:pt x="37" y="190"/>
                  </a:lnTo>
                  <a:close/>
                  <a:moveTo>
                    <a:pt x="46" y="117"/>
                  </a:moveTo>
                  <a:cubicBezTo>
                    <a:pt x="100" y="117"/>
                    <a:pt x="100" y="117"/>
                    <a:pt x="100" y="117"/>
                  </a:cubicBezTo>
                  <a:cubicBezTo>
                    <a:pt x="100" y="181"/>
                    <a:pt x="100" y="181"/>
                    <a:pt x="100" y="181"/>
                  </a:cubicBezTo>
                  <a:cubicBezTo>
                    <a:pt x="46" y="181"/>
                    <a:pt x="46" y="181"/>
                    <a:pt x="46" y="181"/>
                  </a:cubicBezTo>
                  <a:lnTo>
                    <a:pt x="46" y="1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46" name="Straight Connector 45"/>
          <p:cNvCxnSpPr/>
          <p:nvPr/>
        </p:nvCxnSpPr>
        <p:spPr>
          <a:xfrm>
            <a:off x="10741566" y="9728"/>
            <a:ext cx="0" cy="6400800"/>
          </a:xfrm>
          <a:prstGeom prst="line">
            <a:avLst/>
          </a:prstGeom>
          <a:ln>
            <a:solidFill>
              <a:srgbClr val="3A4857"/>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10570776" y="488575"/>
            <a:ext cx="759150" cy="369332"/>
            <a:chOff x="1829372" y="3021180"/>
            <a:chExt cx="759150" cy="369332"/>
          </a:xfrm>
          <a:solidFill>
            <a:srgbClr val="87B9CF"/>
          </a:solidFill>
        </p:grpSpPr>
        <p:sp>
          <p:nvSpPr>
            <p:cNvPr id="48" name="Rectangle 47"/>
            <p:cNvSpPr/>
            <p:nvPr/>
          </p:nvSpPr>
          <p:spPr>
            <a:xfrm>
              <a:off x="2229321" y="3021180"/>
              <a:ext cx="359201" cy="369332"/>
            </a:xfrm>
            <a:prstGeom prst="rect">
              <a:avLst/>
            </a:prstGeom>
            <a:noFill/>
          </p:spPr>
          <p:txBody>
            <a:bodyPr wrap="none" lIns="0" tIns="0" rIns="0" bIns="0" anchor="ctr">
              <a:spAutoFit/>
            </a:bodyPr>
            <a:lstStyle/>
            <a:p>
              <a:r>
                <a:rPr lang="en-US" sz="1200" dirty="0" smtClean="0">
                  <a:latin typeface="Calibri Light" panose="020F0302020204030204" pitchFamily="34" charset="0"/>
                </a:rPr>
                <a:t>Lights</a:t>
              </a:r>
            </a:p>
            <a:p>
              <a:r>
                <a:rPr lang="en-US" sz="1200" dirty="0" smtClean="0">
                  <a:latin typeface="Calibri Light" panose="020F0302020204030204" pitchFamily="34" charset="0"/>
                </a:rPr>
                <a:t>Off</a:t>
              </a:r>
              <a:endParaRPr lang="en-US" sz="1200" dirty="0">
                <a:latin typeface="Calibri Light" panose="020F0302020204030204" pitchFamily="34" charset="0"/>
              </a:endParaRPr>
            </a:p>
          </p:txBody>
        </p:sp>
        <p:sp>
          <p:nvSpPr>
            <p:cNvPr id="49" name="Oval 48"/>
            <p:cNvSpPr/>
            <p:nvPr/>
          </p:nvSpPr>
          <p:spPr>
            <a:xfrm>
              <a:off x="1829372" y="3035056"/>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
            <p:cNvSpPr>
              <a:spLocks noEditPoints="1"/>
            </p:cNvSpPr>
            <p:nvPr/>
          </p:nvSpPr>
          <p:spPr bwMode="auto">
            <a:xfrm>
              <a:off x="1918255" y="3075627"/>
              <a:ext cx="163815" cy="260438"/>
            </a:xfrm>
            <a:custGeom>
              <a:avLst/>
              <a:gdLst>
                <a:gd name="T0" fmla="*/ 211 w 423"/>
                <a:gd name="T1" fmla="*/ 0 h 671"/>
                <a:gd name="T2" fmla="*/ 29 w 423"/>
                <a:gd name="T3" fmla="*/ 315 h 671"/>
                <a:gd name="T4" fmla="*/ 112 w 423"/>
                <a:gd name="T5" fmla="*/ 468 h 671"/>
                <a:gd name="T6" fmla="*/ 131 w 423"/>
                <a:gd name="T7" fmla="*/ 491 h 671"/>
                <a:gd name="T8" fmla="*/ 127 w 423"/>
                <a:gd name="T9" fmla="*/ 546 h 671"/>
                <a:gd name="T10" fmla="*/ 137 w 423"/>
                <a:gd name="T11" fmla="*/ 605 h 671"/>
                <a:gd name="T12" fmla="*/ 284 w 423"/>
                <a:gd name="T13" fmla="*/ 605 h 671"/>
                <a:gd name="T14" fmla="*/ 295 w 423"/>
                <a:gd name="T15" fmla="*/ 546 h 671"/>
                <a:gd name="T16" fmla="*/ 292 w 423"/>
                <a:gd name="T17" fmla="*/ 491 h 671"/>
                <a:gd name="T18" fmla="*/ 311 w 423"/>
                <a:gd name="T19" fmla="*/ 468 h 671"/>
                <a:gd name="T20" fmla="*/ 394 w 423"/>
                <a:gd name="T21" fmla="*/ 315 h 671"/>
                <a:gd name="T22" fmla="*/ 211 w 423"/>
                <a:gd name="T23" fmla="*/ 650 h 671"/>
                <a:gd name="T24" fmla="*/ 267 w 423"/>
                <a:gd name="T25" fmla="*/ 604 h 671"/>
                <a:gd name="T26" fmla="*/ 267 w 423"/>
                <a:gd name="T27" fmla="*/ 582 h 671"/>
                <a:gd name="T28" fmla="*/ 137 w 423"/>
                <a:gd name="T29" fmla="*/ 572 h 671"/>
                <a:gd name="T30" fmla="*/ 267 w 423"/>
                <a:gd name="T31" fmla="*/ 559 h 671"/>
                <a:gd name="T32" fmla="*/ 267 w 423"/>
                <a:gd name="T33" fmla="*/ 582 h 671"/>
                <a:gd name="T34" fmla="*/ 156 w 423"/>
                <a:gd name="T35" fmla="*/ 537 h 671"/>
                <a:gd name="T36" fmla="*/ 156 w 423"/>
                <a:gd name="T37" fmla="*/ 514 h 671"/>
                <a:gd name="T38" fmla="*/ 285 w 423"/>
                <a:gd name="T39" fmla="*/ 519 h 671"/>
                <a:gd name="T40" fmla="*/ 357 w 423"/>
                <a:gd name="T41" fmla="*/ 294 h 671"/>
                <a:gd name="T42" fmla="*/ 275 w 423"/>
                <a:gd name="T43" fmla="*/ 445 h 671"/>
                <a:gd name="T44" fmla="*/ 254 w 423"/>
                <a:gd name="T45" fmla="*/ 462 h 671"/>
                <a:gd name="T46" fmla="*/ 254 w 423"/>
                <a:gd name="T47" fmla="*/ 325 h 671"/>
                <a:gd name="T48" fmla="*/ 233 w 423"/>
                <a:gd name="T49" fmla="*/ 462 h 671"/>
                <a:gd name="T50" fmla="*/ 180 w 423"/>
                <a:gd name="T51" fmla="*/ 335 h 671"/>
                <a:gd name="T52" fmla="*/ 158 w 423"/>
                <a:gd name="T53" fmla="*/ 337 h 671"/>
                <a:gd name="T54" fmla="*/ 150 w 423"/>
                <a:gd name="T55" fmla="*/ 450 h 671"/>
                <a:gd name="T56" fmla="*/ 68 w 423"/>
                <a:gd name="T57" fmla="*/ 299 h 671"/>
                <a:gd name="T58" fmla="*/ 42 w 423"/>
                <a:gd name="T59" fmla="*/ 210 h 671"/>
                <a:gd name="T60" fmla="*/ 380 w 423"/>
                <a:gd name="T61" fmla="*/ 210 h 671"/>
                <a:gd name="T62" fmla="*/ 178 w 423"/>
                <a:gd name="T63" fmla="*/ 78 h 671"/>
                <a:gd name="T64" fmla="*/ 92 w 423"/>
                <a:gd name="T65" fmla="*/ 167 h 671"/>
                <a:gd name="T66" fmla="*/ 106 w 423"/>
                <a:gd name="T67" fmla="*/ 162 h 671"/>
                <a:gd name="T68" fmla="*/ 191 w 423"/>
                <a:gd name="T69" fmla="*/ 8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671">
                  <a:moveTo>
                    <a:pt x="423" y="210"/>
                  </a:moveTo>
                  <a:cubicBezTo>
                    <a:pt x="423" y="94"/>
                    <a:pt x="328" y="0"/>
                    <a:pt x="211" y="0"/>
                  </a:cubicBezTo>
                  <a:cubicBezTo>
                    <a:pt x="95" y="0"/>
                    <a:pt x="0" y="94"/>
                    <a:pt x="0" y="210"/>
                  </a:cubicBezTo>
                  <a:cubicBezTo>
                    <a:pt x="0" y="248"/>
                    <a:pt x="10" y="284"/>
                    <a:pt x="29" y="315"/>
                  </a:cubicBezTo>
                  <a:cubicBezTo>
                    <a:pt x="28" y="315"/>
                    <a:pt x="28" y="315"/>
                    <a:pt x="28" y="315"/>
                  </a:cubicBezTo>
                  <a:cubicBezTo>
                    <a:pt x="112" y="468"/>
                    <a:pt x="112" y="468"/>
                    <a:pt x="112" y="468"/>
                  </a:cubicBezTo>
                  <a:cubicBezTo>
                    <a:pt x="112" y="468"/>
                    <a:pt x="112" y="468"/>
                    <a:pt x="112" y="468"/>
                  </a:cubicBezTo>
                  <a:cubicBezTo>
                    <a:pt x="116" y="477"/>
                    <a:pt x="123" y="484"/>
                    <a:pt x="131" y="491"/>
                  </a:cubicBezTo>
                  <a:cubicBezTo>
                    <a:pt x="122" y="497"/>
                    <a:pt x="116" y="508"/>
                    <a:pt x="116" y="519"/>
                  </a:cubicBezTo>
                  <a:cubicBezTo>
                    <a:pt x="116" y="530"/>
                    <a:pt x="120" y="539"/>
                    <a:pt x="127" y="546"/>
                  </a:cubicBezTo>
                  <a:cubicBezTo>
                    <a:pt x="120" y="552"/>
                    <a:pt x="116" y="562"/>
                    <a:pt x="116" y="572"/>
                  </a:cubicBezTo>
                  <a:cubicBezTo>
                    <a:pt x="116" y="586"/>
                    <a:pt x="125" y="599"/>
                    <a:pt x="137" y="605"/>
                  </a:cubicBezTo>
                  <a:cubicBezTo>
                    <a:pt x="141" y="642"/>
                    <a:pt x="172" y="671"/>
                    <a:pt x="211" y="671"/>
                  </a:cubicBezTo>
                  <a:cubicBezTo>
                    <a:pt x="249" y="671"/>
                    <a:pt x="280" y="642"/>
                    <a:pt x="284" y="605"/>
                  </a:cubicBezTo>
                  <a:cubicBezTo>
                    <a:pt x="297" y="600"/>
                    <a:pt x="306" y="587"/>
                    <a:pt x="306" y="572"/>
                  </a:cubicBezTo>
                  <a:cubicBezTo>
                    <a:pt x="306" y="562"/>
                    <a:pt x="302" y="552"/>
                    <a:pt x="295" y="546"/>
                  </a:cubicBezTo>
                  <a:cubicBezTo>
                    <a:pt x="302" y="539"/>
                    <a:pt x="306" y="530"/>
                    <a:pt x="306" y="519"/>
                  </a:cubicBezTo>
                  <a:cubicBezTo>
                    <a:pt x="306" y="508"/>
                    <a:pt x="301" y="497"/>
                    <a:pt x="292" y="491"/>
                  </a:cubicBezTo>
                  <a:cubicBezTo>
                    <a:pt x="300" y="484"/>
                    <a:pt x="306" y="477"/>
                    <a:pt x="311" y="468"/>
                  </a:cubicBezTo>
                  <a:cubicBezTo>
                    <a:pt x="311" y="468"/>
                    <a:pt x="311" y="468"/>
                    <a:pt x="311" y="468"/>
                  </a:cubicBezTo>
                  <a:cubicBezTo>
                    <a:pt x="394" y="315"/>
                    <a:pt x="394" y="315"/>
                    <a:pt x="394" y="315"/>
                  </a:cubicBezTo>
                  <a:cubicBezTo>
                    <a:pt x="394" y="315"/>
                    <a:pt x="394" y="315"/>
                    <a:pt x="394" y="315"/>
                  </a:cubicBezTo>
                  <a:cubicBezTo>
                    <a:pt x="412" y="284"/>
                    <a:pt x="423" y="248"/>
                    <a:pt x="423" y="210"/>
                  </a:cubicBezTo>
                  <a:close/>
                  <a:moveTo>
                    <a:pt x="211" y="650"/>
                  </a:moveTo>
                  <a:cubicBezTo>
                    <a:pt x="185" y="650"/>
                    <a:pt x="161" y="628"/>
                    <a:pt x="156" y="604"/>
                  </a:cubicBezTo>
                  <a:cubicBezTo>
                    <a:pt x="267" y="604"/>
                    <a:pt x="267" y="604"/>
                    <a:pt x="267" y="604"/>
                  </a:cubicBezTo>
                  <a:cubicBezTo>
                    <a:pt x="262" y="628"/>
                    <a:pt x="236" y="650"/>
                    <a:pt x="211" y="650"/>
                  </a:cubicBezTo>
                  <a:close/>
                  <a:moveTo>
                    <a:pt x="267" y="582"/>
                  </a:moveTo>
                  <a:cubicBezTo>
                    <a:pt x="156" y="582"/>
                    <a:pt x="156" y="582"/>
                    <a:pt x="156" y="582"/>
                  </a:cubicBezTo>
                  <a:cubicBezTo>
                    <a:pt x="147" y="582"/>
                    <a:pt x="137" y="581"/>
                    <a:pt x="137" y="572"/>
                  </a:cubicBezTo>
                  <a:cubicBezTo>
                    <a:pt x="137" y="563"/>
                    <a:pt x="147" y="559"/>
                    <a:pt x="156" y="559"/>
                  </a:cubicBezTo>
                  <a:cubicBezTo>
                    <a:pt x="267" y="559"/>
                    <a:pt x="267" y="559"/>
                    <a:pt x="267" y="559"/>
                  </a:cubicBezTo>
                  <a:cubicBezTo>
                    <a:pt x="276" y="559"/>
                    <a:pt x="285" y="563"/>
                    <a:pt x="285" y="572"/>
                  </a:cubicBezTo>
                  <a:cubicBezTo>
                    <a:pt x="285" y="581"/>
                    <a:pt x="276" y="582"/>
                    <a:pt x="267" y="582"/>
                  </a:cubicBezTo>
                  <a:close/>
                  <a:moveTo>
                    <a:pt x="267" y="537"/>
                  </a:moveTo>
                  <a:cubicBezTo>
                    <a:pt x="156" y="537"/>
                    <a:pt x="156" y="537"/>
                    <a:pt x="156" y="537"/>
                  </a:cubicBezTo>
                  <a:cubicBezTo>
                    <a:pt x="147" y="537"/>
                    <a:pt x="137" y="528"/>
                    <a:pt x="137" y="519"/>
                  </a:cubicBezTo>
                  <a:cubicBezTo>
                    <a:pt x="137" y="511"/>
                    <a:pt x="147" y="514"/>
                    <a:pt x="156" y="514"/>
                  </a:cubicBezTo>
                  <a:cubicBezTo>
                    <a:pt x="267" y="514"/>
                    <a:pt x="267" y="514"/>
                    <a:pt x="267" y="514"/>
                  </a:cubicBezTo>
                  <a:cubicBezTo>
                    <a:pt x="276" y="514"/>
                    <a:pt x="285" y="511"/>
                    <a:pt x="285" y="519"/>
                  </a:cubicBezTo>
                  <a:cubicBezTo>
                    <a:pt x="285" y="528"/>
                    <a:pt x="276" y="537"/>
                    <a:pt x="267" y="537"/>
                  </a:cubicBezTo>
                  <a:close/>
                  <a:moveTo>
                    <a:pt x="357" y="294"/>
                  </a:moveTo>
                  <a:cubicBezTo>
                    <a:pt x="356" y="296"/>
                    <a:pt x="355" y="298"/>
                    <a:pt x="355" y="299"/>
                  </a:cubicBezTo>
                  <a:cubicBezTo>
                    <a:pt x="275" y="445"/>
                    <a:pt x="275" y="445"/>
                    <a:pt x="275" y="445"/>
                  </a:cubicBezTo>
                  <a:cubicBezTo>
                    <a:pt x="274" y="446"/>
                    <a:pt x="273" y="448"/>
                    <a:pt x="273" y="450"/>
                  </a:cubicBezTo>
                  <a:cubicBezTo>
                    <a:pt x="270" y="455"/>
                    <a:pt x="264" y="461"/>
                    <a:pt x="254" y="462"/>
                  </a:cubicBezTo>
                  <a:cubicBezTo>
                    <a:pt x="264" y="337"/>
                    <a:pt x="264" y="337"/>
                    <a:pt x="264" y="337"/>
                  </a:cubicBezTo>
                  <a:cubicBezTo>
                    <a:pt x="264" y="331"/>
                    <a:pt x="260" y="326"/>
                    <a:pt x="254" y="325"/>
                  </a:cubicBezTo>
                  <a:cubicBezTo>
                    <a:pt x="248" y="325"/>
                    <a:pt x="243" y="329"/>
                    <a:pt x="243" y="335"/>
                  </a:cubicBezTo>
                  <a:cubicBezTo>
                    <a:pt x="233" y="462"/>
                    <a:pt x="233" y="462"/>
                    <a:pt x="233" y="462"/>
                  </a:cubicBezTo>
                  <a:cubicBezTo>
                    <a:pt x="189" y="462"/>
                    <a:pt x="189" y="462"/>
                    <a:pt x="189" y="462"/>
                  </a:cubicBezTo>
                  <a:cubicBezTo>
                    <a:pt x="180" y="335"/>
                    <a:pt x="180" y="335"/>
                    <a:pt x="180" y="335"/>
                  </a:cubicBezTo>
                  <a:cubicBezTo>
                    <a:pt x="179" y="329"/>
                    <a:pt x="174" y="325"/>
                    <a:pt x="168" y="325"/>
                  </a:cubicBezTo>
                  <a:cubicBezTo>
                    <a:pt x="162" y="326"/>
                    <a:pt x="158" y="331"/>
                    <a:pt x="158" y="337"/>
                  </a:cubicBezTo>
                  <a:cubicBezTo>
                    <a:pt x="168" y="462"/>
                    <a:pt x="168" y="462"/>
                    <a:pt x="168" y="462"/>
                  </a:cubicBezTo>
                  <a:cubicBezTo>
                    <a:pt x="159" y="461"/>
                    <a:pt x="153" y="455"/>
                    <a:pt x="150" y="450"/>
                  </a:cubicBezTo>
                  <a:cubicBezTo>
                    <a:pt x="149" y="448"/>
                    <a:pt x="149" y="447"/>
                    <a:pt x="148" y="446"/>
                  </a:cubicBezTo>
                  <a:cubicBezTo>
                    <a:pt x="68" y="299"/>
                    <a:pt x="68" y="299"/>
                    <a:pt x="68" y="299"/>
                  </a:cubicBezTo>
                  <a:cubicBezTo>
                    <a:pt x="67" y="297"/>
                    <a:pt x="66" y="296"/>
                    <a:pt x="65" y="294"/>
                  </a:cubicBezTo>
                  <a:cubicBezTo>
                    <a:pt x="50" y="268"/>
                    <a:pt x="42" y="239"/>
                    <a:pt x="42" y="210"/>
                  </a:cubicBezTo>
                  <a:cubicBezTo>
                    <a:pt x="42" y="117"/>
                    <a:pt x="118" y="42"/>
                    <a:pt x="211" y="42"/>
                  </a:cubicBezTo>
                  <a:cubicBezTo>
                    <a:pt x="305" y="42"/>
                    <a:pt x="380" y="117"/>
                    <a:pt x="380" y="210"/>
                  </a:cubicBezTo>
                  <a:cubicBezTo>
                    <a:pt x="380" y="239"/>
                    <a:pt x="372" y="268"/>
                    <a:pt x="357" y="294"/>
                  </a:cubicBezTo>
                  <a:close/>
                  <a:moveTo>
                    <a:pt x="178" y="78"/>
                  </a:moveTo>
                  <a:cubicBezTo>
                    <a:pt x="137" y="88"/>
                    <a:pt x="104" y="115"/>
                    <a:pt x="86" y="153"/>
                  </a:cubicBezTo>
                  <a:cubicBezTo>
                    <a:pt x="84" y="158"/>
                    <a:pt x="86" y="164"/>
                    <a:pt x="92" y="167"/>
                  </a:cubicBezTo>
                  <a:cubicBezTo>
                    <a:pt x="93" y="167"/>
                    <a:pt x="95" y="168"/>
                    <a:pt x="96" y="168"/>
                  </a:cubicBezTo>
                  <a:cubicBezTo>
                    <a:pt x="100" y="168"/>
                    <a:pt x="104" y="165"/>
                    <a:pt x="106" y="162"/>
                  </a:cubicBezTo>
                  <a:cubicBezTo>
                    <a:pt x="120" y="130"/>
                    <a:pt x="149" y="106"/>
                    <a:pt x="183" y="98"/>
                  </a:cubicBezTo>
                  <a:cubicBezTo>
                    <a:pt x="189" y="96"/>
                    <a:pt x="192" y="91"/>
                    <a:pt x="191" y="85"/>
                  </a:cubicBezTo>
                  <a:cubicBezTo>
                    <a:pt x="189" y="80"/>
                    <a:pt x="184" y="76"/>
                    <a:pt x="178"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p:nvGrpSpPr>
        <p:grpSpPr>
          <a:xfrm>
            <a:off x="10570776" y="2129806"/>
            <a:ext cx="1071928" cy="369332"/>
            <a:chOff x="1829372" y="4225962"/>
            <a:chExt cx="1071928" cy="369332"/>
          </a:xfrm>
        </p:grpSpPr>
        <p:sp>
          <p:nvSpPr>
            <p:cNvPr id="52" name="Rectangle 51"/>
            <p:cNvSpPr/>
            <p:nvPr/>
          </p:nvSpPr>
          <p:spPr>
            <a:xfrm>
              <a:off x="2229321" y="4225962"/>
              <a:ext cx="671979" cy="369332"/>
            </a:xfrm>
            <a:prstGeom prst="rect">
              <a:avLst/>
            </a:prstGeom>
          </p:spPr>
          <p:txBody>
            <a:bodyPr wrap="none" lIns="0" tIns="0" rIns="0" bIns="0" anchor="ctr">
              <a:spAutoFit/>
            </a:bodyPr>
            <a:lstStyle/>
            <a:p>
              <a:r>
                <a:rPr lang="en-US" sz="1200" dirty="0">
                  <a:latin typeface="Calibri Light" panose="020F0302020204030204" pitchFamily="34" charset="0"/>
                </a:rPr>
                <a:t>Front </a:t>
              </a:r>
              <a:r>
                <a:rPr lang="en-US" sz="1200" dirty="0" smtClean="0">
                  <a:latin typeface="Calibri Light" panose="020F0302020204030204" pitchFamily="34" charset="0"/>
                </a:rPr>
                <a:t>Door</a:t>
              </a:r>
            </a:p>
            <a:p>
              <a:r>
                <a:rPr lang="en-US" sz="1200" dirty="0" smtClean="0">
                  <a:latin typeface="Calibri Light" panose="020F0302020204030204" pitchFamily="34" charset="0"/>
                </a:rPr>
                <a:t>Locked</a:t>
              </a:r>
              <a:endParaRPr lang="en-US" sz="1200" dirty="0">
                <a:latin typeface="Calibri Light" panose="020F0302020204030204" pitchFamily="34" charset="0"/>
              </a:endParaRPr>
            </a:p>
          </p:txBody>
        </p:sp>
        <p:sp>
          <p:nvSpPr>
            <p:cNvPr id="53" name="Oval 52"/>
            <p:cNvSpPr/>
            <p:nvPr/>
          </p:nvSpPr>
          <p:spPr>
            <a:xfrm>
              <a:off x="1829372" y="4240648"/>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1934134" y="4307984"/>
              <a:ext cx="121362" cy="221935"/>
              <a:chOff x="4046685" y="4545687"/>
              <a:chExt cx="195455" cy="357427"/>
            </a:xfrm>
            <a:solidFill>
              <a:srgbClr val="3A4857"/>
            </a:solidFill>
          </p:grpSpPr>
          <p:sp>
            <p:nvSpPr>
              <p:cNvPr id="55" name="Freeform 11"/>
              <p:cNvSpPr>
                <a:spLocks noEditPoints="1"/>
              </p:cNvSpPr>
              <p:nvPr/>
            </p:nvSpPr>
            <p:spPr bwMode="auto">
              <a:xfrm>
                <a:off x="4046685" y="4545687"/>
                <a:ext cx="195455" cy="309147"/>
              </a:xfrm>
              <a:custGeom>
                <a:avLst/>
                <a:gdLst>
                  <a:gd name="T0" fmla="*/ 274 w 345"/>
                  <a:gd name="T1" fmla="*/ 544 h 544"/>
                  <a:gd name="T2" fmla="*/ 71 w 345"/>
                  <a:gd name="T3" fmla="*/ 544 h 544"/>
                  <a:gd name="T4" fmla="*/ 0 w 345"/>
                  <a:gd name="T5" fmla="*/ 473 h 544"/>
                  <a:gd name="T6" fmla="*/ 0 w 345"/>
                  <a:gd name="T7" fmla="*/ 71 h 544"/>
                  <a:gd name="T8" fmla="*/ 71 w 345"/>
                  <a:gd name="T9" fmla="*/ 0 h 544"/>
                  <a:gd name="T10" fmla="*/ 274 w 345"/>
                  <a:gd name="T11" fmla="*/ 0 h 544"/>
                  <a:gd name="T12" fmla="*/ 345 w 345"/>
                  <a:gd name="T13" fmla="*/ 71 h 544"/>
                  <a:gd name="T14" fmla="*/ 345 w 345"/>
                  <a:gd name="T15" fmla="*/ 473 h 544"/>
                  <a:gd name="T16" fmla="*/ 274 w 345"/>
                  <a:gd name="T17" fmla="*/ 544 h 544"/>
                  <a:gd name="T18" fmla="*/ 71 w 345"/>
                  <a:gd name="T19" fmla="*/ 30 h 544"/>
                  <a:gd name="T20" fmla="*/ 31 w 345"/>
                  <a:gd name="T21" fmla="*/ 71 h 544"/>
                  <a:gd name="T22" fmla="*/ 31 w 345"/>
                  <a:gd name="T23" fmla="*/ 473 h 544"/>
                  <a:gd name="T24" fmla="*/ 71 w 345"/>
                  <a:gd name="T25" fmla="*/ 514 h 544"/>
                  <a:gd name="T26" fmla="*/ 274 w 345"/>
                  <a:gd name="T27" fmla="*/ 514 h 544"/>
                  <a:gd name="T28" fmla="*/ 314 w 345"/>
                  <a:gd name="T29" fmla="*/ 473 h 544"/>
                  <a:gd name="T30" fmla="*/ 314 w 345"/>
                  <a:gd name="T31" fmla="*/ 71 h 544"/>
                  <a:gd name="T32" fmla="*/ 274 w 345"/>
                  <a:gd name="T33" fmla="*/ 30 h 544"/>
                  <a:gd name="T34" fmla="*/ 71 w 345"/>
                  <a:gd name="T35" fmla="*/ 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544">
                    <a:moveTo>
                      <a:pt x="274" y="544"/>
                    </a:moveTo>
                    <a:cubicBezTo>
                      <a:pt x="71" y="544"/>
                      <a:pt x="71" y="544"/>
                      <a:pt x="71" y="544"/>
                    </a:cubicBezTo>
                    <a:cubicBezTo>
                      <a:pt x="32" y="544"/>
                      <a:pt x="0" y="513"/>
                      <a:pt x="0" y="473"/>
                    </a:cubicBezTo>
                    <a:cubicBezTo>
                      <a:pt x="0" y="71"/>
                      <a:pt x="0" y="71"/>
                      <a:pt x="0" y="71"/>
                    </a:cubicBezTo>
                    <a:cubicBezTo>
                      <a:pt x="0" y="32"/>
                      <a:pt x="32" y="0"/>
                      <a:pt x="71" y="0"/>
                    </a:cubicBezTo>
                    <a:cubicBezTo>
                      <a:pt x="274" y="0"/>
                      <a:pt x="274" y="0"/>
                      <a:pt x="274" y="0"/>
                    </a:cubicBezTo>
                    <a:cubicBezTo>
                      <a:pt x="313" y="0"/>
                      <a:pt x="345" y="32"/>
                      <a:pt x="345" y="71"/>
                    </a:cubicBezTo>
                    <a:cubicBezTo>
                      <a:pt x="345" y="473"/>
                      <a:pt x="345" y="473"/>
                      <a:pt x="345" y="473"/>
                    </a:cubicBezTo>
                    <a:cubicBezTo>
                      <a:pt x="345" y="513"/>
                      <a:pt x="313" y="544"/>
                      <a:pt x="274" y="544"/>
                    </a:cubicBezTo>
                    <a:close/>
                    <a:moveTo>
                      <a:pt x="71" y="30"/>
                    </a:moveTo>
                    <a:cubicBezTo>
                      <a:pt x="49" y="30"/>
                      <a:pt x="31" y="49"/>
                      <a:pt x="31" y="71"/>
                    </a:cubicBezTo>
                    <a:cubicBezTo>
                      <a:pt x="31" y="473"/>
                      <a:pt x="31" y="473"/>
                      <a:pt x="31" y="473"/>
                    </a:cubicBezTo>
                    <a:cubicBezTo>
                      <a:pt x="31" y="496"/>
                      <a:pt x="49" y="514"/>
                      <a:pt x="71" y="514"/>
                    </a:cubicBezTo>
                    <a:cubicBezTo>
                      <a:pt x="274" y="514"/>
                      <a:pt x="274" y="514"/>
                      <a:pt x="274" y="514"/>
                    </a:cubicBezTo>
                    <a:cubicBezTo>
                      <a:pt x="296" y="514"/>
                      <a:pt x="314" y="496"/>
                      <a:pt x="314" y="473"/>
                    </a:cubicBezTo>
                    <a:cubicBezTo>
                      <a:pt x="314" y="71"/>
                      <a:pt x="314" y="71"/>
                      <a:pt x="314" y="71"/>
                    </a:cubicBezTo>
                    <a:cubicBezTo>
                      <a:pt x="314" y="49"/>
                      <a:pt x="296" y="30"/>
                      <a:pt x="274" y="30"/>
                    </a:cubicBezTo>
                    <a:lnTo>
                      <a:pt x="71" y="30"/>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2"/>
              <p:cNvSpPr>
                <a:spLocks noEditPoints="1"/>
              </p:cNvSpPr>
              <p:nvPr/>
            </p:nvSpPr>
            <p:spPr bwMode="auto">
              <a:xfrm>
                <a:off x="4077833" y="4665089"/>
                <a:ext cx="70343" cy="71122"/>
              </a:xfrm>
              <a:custGeom>
                <a:avLst/>
                <a:gdLst>
                  <a:gd name="T0" fmla="*/ 62 w 124"/>
                  <a:gd name="T1" fmla="*/ 0 h 125"/>
                  <a:gd name="T2" fmla="*/ 0 w 124"/>
                  <a:gd name="T3" fmla="*/ 62 h 125"/>
                  <a:gd name="T4" fmla="*/ 62 w 124"/>
                  <a:gd name="T5" fmla="*/ 125 h 125"/>
                  <a:gd name="T6" fmla="*/ 124 w 124"/>
                  <a:gd name="T7" fmla="*/ 62 h 125"/>
                  <a:gd name="T8" fmla="*/ 62 w 124"/>
                  <a:gd name="T9" fmla="*/ 0 h 125"/>
                  <a:gd name="T10" fmla="*/ 62 w 124"/>
                  <a:gd name="T11" fmla="*/ 93 h 125"/>
                  <a:gd name="T12" fmla="*/ 31 w 124"/>
                  <a:gd name="T13" fmla="*/ 62 h 125"/>
                  <a:gd name="T14" fmla="*/ 62 w 124"/>
                  <a:gd name="T15" fmla="*/ 31 h 125"/>
                  <a:gd name="T16" fmla="*/ 93 w 124"/>
                  <a:gd name="T17" fmla="*/ 62 h 125"/>
                  <a:gd name="T18" fmla="*/ 62 w 124"/>
                  <a:gd name="T19"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5">
                    <a:moveTo>
                      <a:pt x="62" y="0"/>
                    </a:moveTo>
                    <a:cubicBezTo>
                      <a:pt x="28" y="0"/>
                      <a:pt x="0" y="28"/>
                      <a:pt x="0" y="62"/>
                    </a:cubicBezTo>
                    <a:cubicBezTo>
                      <a:pt x="0" y="97"/>
                      <a:pt x="28" y="125"/>
                      <a:pt x="62" y="125"/>
                    </a:cubicBezTo>
                    <a:cubicBezTo>
                      <a:pt x="96" y="125"/>
                      <a:pt x="124" y="97"/>
                      <a:pt x="124" y="62"/>
                    </a:cubicBezTo>
                    <a:cubicBezTo>
                      <a:pt x="124" y="28"/>
                      <a:pt x="96" y="0"/>
                      <a:pt x="62" y="0"/>
                    </a:cubicBezTo>
                    <a:close/>
                    <a:moveTo>
                      <a:pt x="62" y="93"/>
                    </a:moveTo>
                    <a:cubicBezTo>
                      <a:pt x="45" y="93"/>
                      <a:pt x="31" y="79"/>
                      <a:pt x="31" y="62"/>
                    </a:cubicBezTo>
                    <a:cubicBezTo>
                      <a:pt x="31" y="45"/>
                      <a:pt x="45" y="31"/>
                      <a:pt x="62" y="31"/>
                    </a:cubicBezTo>
                    <a:cubicBezTo>
                      <a:pt x="79" y="31"/>
                      <a:pt x="93" y="45"/>
                      <a:pt x="93" y="62"/>
                    </a:cubicBezTo>
                    <a:cubicBezTo>
                      <a:pt x="93" y="79"/>
                      <a:pt x="79" y="93"/>
                      <a:pt x="62" y="93"/>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3"/>
              <p:cNvSpPr>
                <a:spLocks/>
              </p:cNvSpPr>
              <p:nvPr/>
            </p:nvSpPr>
            <p:spPr bwMode="auto">
              <a:xfrm>
                <a:off x="4048242" y="4876378"/>
                <a:ext cx="193898" cy="26736"/>
              </a:xfrm>
              <a:custGeom>
                <a:avLst/>
                <a:gdLst>
                  <a:gd name="T0" fmla="*/ 23 w 342"/>
                  <a:gd name="T1" fmla="*/ 0 h 47"/>
                  <a:gd name="T2" fmla="*/ 319 w 342"/>
                  <a:gd name="T3" fmla="*/ 0 h 47"/>
                  <a:gd name="T4" fmla="*/ 342 w 342"/>
                  <a:gd name="T5" fmla="*/ 23 h 47"/>
                  <a:gd name="T6" fmla="*/ 319 w 342"/>
                  <a:gd name="T7" fmla="*/ 47 h 47"/>
                  <a:gd name="T8" fmla="*/ 23 w 342"/>
                  <a:gd name="T9" fmla="*/ 47 h 47"/>
                  <a:gd name="T10" fmla="*/ 0 w 342"/>
                  <a:gd name="T11" fmla="*/ 23 h 47"/>
                  <a:gd name="T12" fmla="*/ 23 w 342"/>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42" h="47">
                    <a:moveTo>
                      <a:pt x="23" y="0"/>
                    </a:moveTo>
                    <a:cubicBezTo>
                      <a:pt x="319" y="0"/>
                      <a:pt x="319" y="0"/>
                      <a:pt x="319" y="0"/>
                    </a:cubicBezTo>
                    <a:cubicBezTo>
                      <a:pt x="332" y="0"/>
                      <a:pt x="342" y="11"/>
                      <a:pt x="342" y="23"/>
                    </a:cubicBezTo>
                    <a:cubicBezTo>
                      <a:pt x="342" y="36"/>
                      <a:pt x="332" y="47"/>
                      <a:pt x="319" y="47"/>
                    </a:cubicBezTo>
                    <a:cubicBezTo>
                      <a:pt x="23" y="47"/>
                      <a:pt x="23" y="47"/>
                      <a:pt x="23" y="47"/>
                    </a:cubicBezTo>
                    <a:cubicBezTo>
                      <a:pt x="11" y="47"/>
                      <a:pt x="0" y="36"/>
                      <a:pt x="0" y="23"/>
                    </a:cubicBezTo>
                    <a:cubicBezTo>
                      <a:pt x="0" y="11"/>
                      <a:pt x="11" y="0"/>
                      <a:pt x="23"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8" name="Group 57"/>
          <p:cNvGrpSpPr/>
          <p:nvPr/>
        </p:nvGrpSpPr>
        <p:grpSpPr>
          <a:xfrm>
            <a:off x="10570776" y="1584139"/>
            <a:ext cx="1228959" cy="369332"/>
            <a:chOff x="1829372" y="3825778"/>
            <a:chExt cx="1228959" cy="369332"/>
          </a:xfrm>
        </p:grpSpPr>
        <p:sp>
          <p:nvSpPr>
            <p:cNvPr id="59" name="Rectangle 58"/>
            <p:cNvSpPr/>
            <p:nvPr/>
          </p:nvSpPr>
          <p:spPr>
            <a:xfrm>
              <a:off x="2229321" y="3825778"/>
              <a:ext cx="829010" cy="369332"/>
            </a:xfrm>
            <a:prstGeom prst="rect">
              <a:avLst/>
            </a:prstGeom>
          </p:spPr>
          <p:txBody>
            <a:bodyPr wrap="none" lIns="0" tIns="0" rIns="0" bIns="0" anchor="ctr">
              <a:spAutoFit/>
            </a:bodyPr>
            <a:lstStyle/>
            <a:p>
              <a:r>
                <a:rPr lang="en-US" sz="1200" dirty="0">
                  <a:latin typeface="Calibri Light" panose="020F0302020204030204" pitchFamily="34" charset="0"/>
                </a:rPr>
                <a:t>water </a:t>
              </a:r>
              <a:r>
                <a:rPr lang="en-US" sz="1200" dirty="0" smtClean="0">
                  <a:latin typeface="Calibri Light" panose="020F0302020204030204" pitchFamily="34" charset="0"/>
                </a:rPr>
                <a:t>heater </a:t>
              </a:r>
            </a:p>
            <a:p>
              <a:r>
                <a:rPr lang="en-US" sz="1200" dirty="0" smtClean="0">
                  <a:latin typeface="Calibri Light" panose="020F0302020204030204" pitchFamily="34" charset="0"/>
                </a:rPr>
                <a:t>Off</a:t>
              </a:r>
              <a:endParaRPr lang="en-US" sz="1200" dirty="0">
                <a:latin typeface="Calibri Light" panose="020F0302020204030204" pitchFamily="34" charset="0"/>
              </a:endParaRPr>
            </a:p>
          </p:txBody>
        </p:sp>
        <p:sp>
          <p:nvSpPr>
            <p:cNvPr id="60" name="Oval 59"/>
            <p:cNvSpPr/>
            <p:nvPr/>
          </p:nvSpPr>
          <p:spPr>
            <a:xfrm>
              <a:off x="1829372" y="3838784"/>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1927696" y="3902160"/>
              <a:ext cx="146795" cy="244659"/>
              <a:chOff x="5068196" y="3666149"/>
              <a:chExt cx="236415" cy="394026"/>
            </a:xfrm>
            <a:solidFill>
              <a:srgbClr val="3A4857"/>
            </a:solidFill>
          </p:grpSpPr>
          <p:sp>
            <p:nvSpPr>
              <p:cNvPr id="62" name="Freeform 6"/>
              <p:cNvSpPr>
                <a:spLocks noEditPoints="1"/>
              </p:cNvSpPr>
              <p:nvPr/>
            </p:nvSpPr>
            <p:spPr bwMode="auto">
              <a:xfrm>
                <a:off x="5068196" y="3666149"/>
                <a:ext cx="236415" cy="342060"/>
              </a:xfrm>
              <a:custGeom>
                <a:avLst/>
                <a:gdLst>
                  <a:gd name="T0" fmla="*/ 180 w 379"/>
                  <a:gd name="T1" fmla="*/ 0 h 547"/>
                  <a:gd name="T2" fmla="*/ 0 w 379"/>
                  <a:gd name="T3" fmla="*/ 93 h 547"/>
                  <a:gd name="T4" fmla="*/ 0 w 379"/>
                  <a:gd name="T5" fmla="*/ 453 h 547"/>
                  <a:gd name="T6" fmla="*/ 202 w 379"/>
                  <a:gd name="T7" fmla="*/ 547 h 547"/>
                  <a:gd name="T8" fmla="*/ 379 w 379"/>
                  <a:gd name="T9" fmla="*/ 453 h 547"/>
                  <a:gd name="T10" fmla="*/ 379 w 379"/>
                  <a:gd name="T11" fmla="*/ 93 h 547"/>
                  <a:gd name="T12" fmla="*/ 180 w 379"/>
                  <a:gd name="T13" fmla="*/ 0 h 547"/>
                  <a:gd name="T14" fmla="*/ 352 w 379"/>
                  <a:gd name="T15" fmla="*/ 453 h 547"/>
                  <a:gd name="T16" fmla="*/ 202 w 379"/>
                  <a:gd name="T17" fmla="*/ 519 h 547"/>
                  <a:gd name="T18" fmla="*/ 28 w 379"/>
                  <a:gd name="T19" fmla="*/ 453 h 547"/>
                  <a:gd name="T20" fmla="*/ 28 w 379"/>
                  <a:gd name="T21" fmla="*/ 93 h 547"/>
                  <a:gd name="T22" fmla="*/ 180 w 379"/>
                  <a:gd name="T23" fmla="*/ 27 h 547"/>
                  <a:gd name="T24" fmla="*/ 352 w 379"/>
                  <a:gd name="T25" fmla="*/ 93 h 547"/>
                  <a:gd name="T26" fmla="*/ 352 w 379"/>
                  <a:gd name="T27" fmla="*/ 45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547">
                    <a:moveTo>
                      <a:pt x="180" y="0"/>
                    </a:moveTo>
                    <a:cubicBezTo>
                      <a:pt x="106" y="0"/>
                      <a:pt x="0" y="33"/>
                      <a:pt x="0" y="93"/>
                    </a:cubicBezTo>
                    <a:cubicBezTo>
                      <a:pt x="0" y="453"/>
                      <a:pt x="0" y="453"/>
                      <a:pt x="0" y="453"/>
                    </a:cubicBezTo>
                    <a:cubicBezTo>
                      <a:pt x="0" y="515"/>
                      <a:pt x="102" y="547"/>
                      <a:pt x="202" y="547"/>
                    </a:cubicBezTo>
                    <a:cubicBezTo>
                      <a:pt x="266" y="547"/>
                      <a:pt x="379" y="516"/>
                      <a:pt x="379" y="453"/>
                    </a:cubicBezTo>
                    <a:cubicBezTo>
                      <a:pt x="379" y="93"/>
                      <a:pt x="379" y="93"/>
                      <a:pt x="379" y="93"/>
                    </a:cubicBezTo>
                    <a:cubicBezTo>
                      <a:pt x="379" y="32"/>
                      <a:pt x="277" y="0"/>
                      <a:pt x="180" y="0"/>
                    </a:cubicBezTo>
                    <a:close/>
                    <a:moveTo>
                      <a:pt x="352" y="453"/>
                    </a:moveTo>
                    <a:cubicBezTo>
                      <a:pt x="352" y="487"/>
                      <a:pt x="267" y="519"/>
                      <a:pt x="202" y="519"/>
                    </a:cubicBezTo>
                    <a:cubicBezTo>
                      <a:pt x="107" y="519"/>
                      <a:pt x="28" y="489"/>
                      <a:pt x="28" y="453"/>
                    </a:cubicBezTo>
                    <a:cubicBezTo>
                      <a:pt x="28" y="93"/>
                      <a:pt x="28" y="93"/>
                      <a:pt x="28" y="93"/>
                    </a:cubicBezTo>
                    <a:cubicBezTo>
                      <a:pt x="28" y="58"/>
                      <a:pt x="113" y="27"/>
                      <a:pt x="180" y="27"/>
                    </a:cubicBezTo>
                    <a:cubicBezTo>
                      <a:pt x="271" y="27"/>
                      <a:pt x="352" y="58"/>
                      <a:pt x="352" y="93"/>
                    </a:cubicBezTo>
                    <a:lnTo>
                      <a:pt x="352" y="453"/>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
              <p:cNvSpPr>
                <a:spLocks noEditPoints="1"/>
              </p:cNvSpPr>
              <p:nvPr/>
            </p:nvSpPr>
            <p:spPr bwMode="auto">
              <a:xfrm>
                <a:off x="5127300" y="3766940"/>
                <a:ext cx="117922" cy="140764"/>
              </a:xfrm>
              <a:custGeom>
                <a:avLst/>
                <a:gdLst>
                  <a:gd name="T0" fmla="*/ 148 w 189"/>
                  <a:gd name="T1" fmla="*/ 48 h 225"/>
                  <a:gd name="T2" fmla="*/ 132 w 189"/>
                  <a:gd name="T3" fmla="*/ 42 h 225"/>
                  <a:gd name="T4" fmla="*/ 128 w 189"/>
                  <a:gd name="T5" fmla="*/ 42 h 225"/>
                  <a:gd name="T6" fmla="*/ 114 w 189"/>
                  <a:gd name="T7" fmla="*/ 24 h 225"/>
                  <a:gd name="T8" fmla="*/ 109 w 189"/>
                  <a:gd name="T9" fmla="*/ 18 h 225"/>
                  <a:gd name="T10" fmla="*/ 83 w 189"/>
                  <a:gd name="T11" fmla="*/ 0 h 225"/>
                  <a:gd name="T12" fmla="*/ 78 w 189"/>
                  <a:gd name="T13" fmla="*/ 0 h 225"/>
                  <a:gd name="T14" fmla="*/ 56 w 189"/>
                  <a:gd name="T15" fmla="*/ 30 h 225"/>
                  <a:gd name="T16" fmla="*/ 53 w 189"/>
                  <a:gd name="T17" fmla="*/ 57 h 225"/>
                  <a:gd name="T18" fmla="*/ 51 w 189"/>
                  <a:gd name="T19" fmla="*/ 57 h 225"/>
                  <a:gd name="T20" fmla="*/ 45 w 189"/>
                  <a:gd name="T21" fmla="*/ 58 h 225"/>
                  <a:gd name="T22" fmla="*/ 23 w 189"/>
                  <a:gd name="T23" fmla="*/ 83 h 225"/>
                  <a:gd name="T24" fmla="*/ 17 w 189"/>
                  <a:gd name="T25" fmla="*/ 99 h 225"/>
                  <a:gd name="T26" fmla="*/ 7 w 189"/>
                  <a:gd name="T27" fmla="*/ 127 h 225"/>
                  <a:gd name="T28" fmla="*/ 48 w 189"/>
                  <a:gd name="T29" fmla="*/ 214 h 225"/>
                  <a:gd name="T30" fmla="*/ 52 w 189"/>
                  <a:gd name="T31" fmla="*/ 216 h 225"/>
                  <a:gd name="T32" fmla="*/ 97 w 189"/>
                  <a:gd name="T33" fmla="*/ 225 h 225"/>
                  <a:gd name="T34" fmla="*/ 114 w 189"/>
                  <a:gd name="T35" fmla="*/ 224 h 225"/>
                  <a:gd name="T36" fmla="*/ 118 w 189"/>
                  <a:gd name="T37" fmla="*/ 223 h 225"/>
                  <a:gd name="T38" fmla="*/ 124 w 189"/>
                  <a:gd name="T39" fmla="*/ 222 h 225"/>
                  <a:gd name="T40" fmla="*/ 182 w 189"/>
                  <a:gd name="T41" fmla="*/ 160 h 225"/>
                  <a:gd name="T42" fmla="*/ 174 w 189"/>
                  <a:gd name="T43" fmla="*/ 92 h 225"/>
                  <a:gd name="T44" fmla="*/ 148 w 189"/>
                  <a:gd name="T45" fmla="*/ 48 h 225"/>
                  <a:gd name="T46" fmla="*/ 116 w 189"/>
                  <a:gd name="T47" fmla="*/ 196 h 225"/>
                  <a:gd name="T48" fmla="*/ 97 w 189"/>
                  <a:gd name="T49" fmla="*/ 197 h 225"/>
                  <a:gd name="T50" fmla="*/ 61 w 189"/>
                  <a:gd name="T51" fmla="*/ 189 h 225"/>
                  <a:gd name="T52" fmla="*/ 34 w 189"/>
                  <a:gd name="T53" fmla="*/ 132 h 225"/>
                  <a:gd name="T54" fmla="*/ 51 w 189"/>
                  <a:gd name="T55" fmla="*/ 85 h 225"/>
                  <a:gd name="T56" fmla="*/ 62 w 189"/>
                  <a:gd name="T57" fmla="*/ 116 h 225"/>
                  <a:gd name="T58" fmla="*/ 83 w 189"/>
                  <a:gd name="T59" fmla="*/ 27 h 225"/>
                  <a:gd name="T60" fmla="*/ 122 w 189"/>
                  <a:gd name="T61" fmla="*/ 96 h 225"/>
                  <a:gd name="T62" fmla="*/ 132 w 189"/>
                  <a:gd name="T63" fmla="*/ 70 h 225"/>
                  <a:gd name="T64" fmla="*/ 116 w 189"/>
                  <a:gd name="T65" fmla="*/ 1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225">
                    <a:moveTo>
                      <a:pt x="148" y="48"/>
                    </a:moveTo>
                    <a:cubicBezTo>
                      <a:pt x="143" y="44"/>
                      <a:pt x="138" y="42"/>
                      <a:pt x="132" y="42"/>
                    </a:cubicBezTo>
                    <a:cubicBezTo>
                      <a:pt x="131" y="42"/>
                      <a:pt x="129" y="42"/>
                      <a:pt x="128" y="42"/>
                    </a:cubicBezTo>
                    <a:cubicBezTo>
                      <a:pt x="123" y="34"/>
                      <a:pt x="118" y="29"/>
                      <a:pt x="114" y="24"/>
                    </a:cubicBezTo>
                    <a:cubicBezTo>
                      <a:pt x="113" y="22"/>
                      <a:pt x="110" y="19"/>
                      <a:pt x="109" y="18"/>
                    </a:cubicBezTo>
                    <a:cubicBezTo>
                      <a:pt x="105" y="7"/>
                      <a:pt x="95" y="0"/>
                      <a:pt x="83" y="0"/>
                    </a:cubicBezTo>
                    <a:cubicBezTo>
                      <a:pt x="82" y="0"/>
                      <a:pt x="80" y="0"/>
                      <a:pt x="78" y="0"/>
                    </a:cubicBezTo>
                    <a:cubicBezTo>
                      <a:pt x="64" y="3"/>
                      <a:pt x="54" y="16"/>
                      <a:pt x="56" y="30"/>
                    </a:cubicBezTo>
                    <a:cubicBezTo>
                      <a:pt x="56" y="35"/>
                      <a:pt x="55" y="46"/>
                      <a:pt x="53" y="57"/>
                    </a:cubicBezTo>
                    <a:cubicBezTo>
                      <a:pt x="52" y="57"/>
                      <a:pt x="52" y="57"/>
                      <a:pt x="51" y="57"/>
                    </a:cubicBezTo>
                    <a:cubicBezTo>
                      <a:pt x="49" y="57"/>
                      <a:pt x="47" y="58"/>
                      <a:pt x="45" y="58"/>
                    </a:cubicBezTo>
                    <a:cubicBezTo>
                      <a:pt x="33" y="61"/>
                      <a:pt x="24" y="71"/>
                      <a:pt x="23" y="83"/>
                    </a:cubicBezTo>
                    <a:cubicBezTo>
                      <a:pt x="23" y="87"/>
                      <a:pt x="20" y="93"/>
                      <a:pt x="17" y="99"/>
                    </a:cubicBezTo>
                    <a:cubicBezTo>
                      <a:pt x="14" y="107"/>
                      <a:pt x="9" y="116"/>
                      <a:pt x="7" y="127"/>
                    </a:cubicBezTo>
                    <a:cubicBezTo>
                      <a:pt x="0" y="162"/>
                      <a:pt x="17" y="197"/>
                      <a:pt x="48" y="214"/>
                    </a:cubicBezTo>
                    <a:cubicBezTo>
                      <a:pt x="49" y="215"/>
                      <a:pt x="50" y="215"/>
                      <a:pt x="52" y="216"/>
                    </a:cubicBezTo>
                    <a:cubicBezTo>
                      <a:pt x="69" y="222"/>
                      <a:pt x="83" y="225"/>
                      <a:pt x="97" y="225"/>
                    </a:cubicBezTo>
                    <a:cubicBezTo>
                      <a:pt x="103" y="225"/>
                      <a:pt x="109" y="224"/>
                      <a:pt x="114" y="224"/>
                    </a:cubicBezTo>
                    <a:cubicBezTo>
                      <a:pt x="118" y="223"/>
                      <a:pt x="118" y="223"/>
                      <a:pt x="118" y="223"/>
                    </a:cubicBezTo>
                    <a:cubicBezTo>
                      <a:pt x="120" y="223"/>
                      <a:pt x="122" y="223"/>
                      <a:pt x="124" y="222"/>
                    </a:cubicBezTo>
                    <a:cubicBezTo>
                      <a:pt x="156" y="213"/>
                      <a:pt x="176" y="191"/>
                      <a:pt x="182" y="160"/>
                    </a:cubicBezTo>
                    <a:cubicBezTo>
                      <a:pt x="187" y="135"/>
                      <a:pt x="181" y="109"/>
                      <a:pt x="174" y="92"/>
                    </a:cubicBezTo>
                    <a:cubicBezTo>
                      <a:pt x="172" y="84"/>
                      <a:pt x="161" y="58"/>
                      <a:pt x="148" y="48"/>
                    </a:cubicBezTo>
                    <a:close/>
                    <a:moveTo>
                      <a:pt x="116" y="196"/>
                    </a:moveTo>
                    <a:cubicBezTo>
                      <a:pt x="109" y="196"/>
                      <a:pt x="103" y="197"/>
                      <a:pt x="97" y="197"/>
                    </a:cubicBezTo>
                    <a:cubicBezTo>
                      <a:pt x="87" y="197"/>
                      <a:pt x="77" y="195"/>
                      <a:pt x="61" y="189"/>
                    </a:cubicBezTo>
                    <a:cubicBezTo>
                      <a:pt x="40" y="178"/>
                      <a:pt x="30" y="155"/>
                      <a:pt x="34" y="132"/>
                    </a:cubicBezTo>
                    <a:cubicBezTo>
                      <a:pt x="38" y="116"/>
                      <a:pt x="50" y="102"/>
                      <a:pt x="51" y="85"/>
                    </a:cubicBezTo>
                    <a:cubicBezTo>
                      <a:pt x="56" y="94"/>
                      <a:pt x="62" y="106"/>
                      <a:pt x="62" y="116"/>
                    </a:cubicBezTo>
                    <a:cubicBezTo>
                      <a:pt x="77" y="97"/>
                      <a:pt x="85" y="45"/>
                      <a:pt x="83" y="27"/>
                    </a:cubicBezTo>
                    <a:cubicBezTo>
                      <a:pt x="87" y="40"/>
                      <a:pt x="112" y="54"/>
                      <a:pt x="122" y="96"/>
                    </a:cubicBezTo>
                    <a:cubicBezTo>
                      <a:pt x="129" y="90"/>
                      <a:pt x="135" y="77"/>
                      <a:pt x="132" y="70"/>
                    </a:cubicBezTo>
                    <a:cubicBezTo>
                      <a:pt x="142" y="77"/>
                      <a:pt x="189" y="175"/>
                      <a:pt x="116" y="19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8"/>
              <p:cNvSpPr>
                <a:spLocks/>
              </p:cNvSpPr>
              <p:nvPr/>
            </p:nvSpPr>
            <p:spPr bwMode="auto">
              <a:xfrm>
                <a:off x="5127300" y="4013349"/>
                <a:ext cx="117922" cy="46826"/>
              </a:xfrm>
              <a:custGeom>
                <a:avLst/>
                <a:gdLst>
                  <a:gd name="T0" fmla="*/ 99 w 189"/>
                  <a:gd name="T1" fmla="*/ 27 h 75"/>
                  <a:gd name="T2" fmla="*/ 0 w 189"/>
                  <a:gd name="T3" fmla="*/ 27 h 75"/>
                  <a:gd name="T4" fmla="*/ 95 w 189"/>
                  <a:gd name="T5" fmla="*/ 75 h 75"/>
                  <a:gd name="T6" fmla="*/ 189 w 189"/>
                  <a:gd name="T7" fmla="*/ 27 h 75"/>
                  <a:gd name="T8" fmla="*/ 99 w 189"/>
                  <a:gd name="T9" fmla="*/ 27 h 75"/>
                </a:gdLst>
                <a:ahLst/>
                <a:cxnLst>
                  <a:cxn ang="0">
                    <a:pos x="T0" y="T1"/>
                  </a:cxn>
                  <a:cxn ang="0">
                    <a:pos x="T2" y="T3"/>
                  </a:cxn>
                  <a:cxn ang="0">
                    <a:pos x="T4" y="T5"/>
                  </a:cxn>
                  <a:cxn ang="0">
                    <a:pos x="T6" y="T7"/>
                  </a:cxn>
                  <a:cxn ang="0">
                    <a:pos x="T8" y="T9"/>
                  </a:cxn>
                </a:cxnLst>
                <a:rect l="0" t="0" r="r" b="b"/>
                <a:pathLst>
                  <a:path w="189" h="75">
                    <a:moveTo>
                      <a:pt x="99" y="27"/>
                    </a:moveTo>
                    <a:cubicBezTo>
                      <a:pt x="51" y="27"/>
                      <a:pt x="0" y="0"/>
                      <a:pt x="0" y="27"/>
                    </a:cubicBezTo>
                    <a:cubicBezTo>
                      <a:pt x="0" y="53"/>
                      <a:pt x="43" y="75"/>
                      <a:pt x="95" y="75"/>
                    </a:cubicBezTo>
                    <a:cubicBezTo>
                      <a:pt x="147" y="75"/>
                      <a:pt x="189" y="53"/>
                      <a:pt x="189" y="27"/>
                    </a:cubicBezTo>
                    <a:cubicBezTo>
                      <a:pt x="189" y="0"/>
                      <a:pt x="146" y="27"/>
                      <a:pt x="99" y="27"/>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5" name="Group 64"/>
          <p:cNvGrpSpPr/>
          <p:nvPr/>
        </p:nvGrpSpPr>
        <p:grpSpPr>
          <a:xfrm>
            <a:off x="10570776" y="4318107"/>
            <a:ext cx="1399390" cy="369332"/>
            <a:chOff x="1829372" y="5832336"/>
            <a:chExt cx="1399390" cy="369332"/>
          </a:xfrm>
        </p:grpSpPr>
        <p:sp>
          <p:nvSpPr>
            <p:cNvPr id="66" name="Rectangle 65"/>
            <p:cNvSpPr/>
            <p:nvPr/>
          </p:nvSpPr>
          <p:spPr>
            <a:xfrm>
              <a:off x="2229321" y="5832336"/>
              <a:ext cx="999441" cy="369332"/>
            </a:xfrm>
            <a:prstGeom prst="rect">
              <a:avLst/>
            </a:prstGeom>
          </p:spPr>
          <p:txBody>
            <a:bodyPr wrap="none" lIns="0" tIns="0" rIns="0" bIns="0" anchor="ctr">
              <a:spAutoFit/>
            </a:bodyPr>
            <a:lstStyle/>
            <a:p>
              <a:r>
                <a:rPr lang="en-US" sz="1200" dirty="0">
                  <a:latin typeface="Calibri Light" panose="020F0302020204030204" pitchFamily="34" charset="0"/>
                </a:rPr>
                <a:t>Perimeter </a:t>
              </a:r>
              <a:r>
                <a:rPr lang="en-US" sz="1200" dirty="0" smtClean="0">
                  <a:latin typeface="Calibri Light" panose="020F0302020204030204" pitchFamily="34" charset="0"/>
                </a:rPr>
                <a:t>alarm</a:t>
              </a:r>
            </a:p>
            <a:p>
              <a:r>
                <a:rPr lang="en-US" sz="1200" dirty="0" smtClean="0">
                  <a:latin typeface="Calibri Light" panose="020F0302020204030204" pitchFamily="34" charset="0"/>
                </a:rPr>
                <a:t>Arm</a:t>
              </a:r>
              <a:endParaRPr lang="en-US" sz="1200" dirty="0">
                <a:latin typeface="Calibri Light" panose="020F0302020204030204" pitchFamily="34" charset="0"/>
              </a:endParaRPr>
            </a:p>
          </p:txBody>
        </p:sp>
        <p:sp>
          <p:nvSpPr>
            <p:cNvPr id="67" name="Oval 66"/>
            <p:cNvSpPr/>
            <p:nvPr/>
          </p:nvSpPr>
          <p:spPr>
            <a:xfrm>
              <a:off x="1829372" y="5848106"/>
              <a:ext cx="341581" cy="341581"/>
            </a:xfrm>
            <a:prstGeom prst="ellipse">
              <a:avLst/>
            </a:prstGeom>
            <a:solidFill>
              <a:srgbClr val="51A4CF"/>
            </a:soli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1918617" y="5913725"/>
              <a:ext cx="163091" cy="214169"/>
              <a:chOff x="6808788" y="4156075"/>
              <a:chExt cx="288925" cy="379413"/>
            </a:xfrm>
            <a:solidFill>
              <a:srgbClr val="3A4857"/>
            </a:solidFill>
          </p:grpSpPr>
          <p:sp>
            <p:nvSpPr>
              <p:cNvPr id="69" name="Freeform 13"/>
              <p:cNvSpPr>
                <a:spLocks noEditPoints="1"/>
              </p:cNvSpPr>
              <p:nvPr/>
            </p:nvSpPr>
            <p:spPr bwMode="auto">
              <a:xfrm>
                <a:off x="6808788" y="4156075"/>
                <a:ext cx="288925" cy="328613"/>
              </a:xfrm>
              <a:custGeom>
                <a:avLst/>
                <a:gdLst>
                  <a:gd name="T0" fmla="*/ 15 w 74"/>
                  <a:gd name="T1" fmla="*/ 85 h 85"/>
                  <a:gd name="T2" fmla="*/ 60 w 74"/>
                  <a:gd name="T3" fmla="*/ 85 h 85"/>
                  <a:gd name="T4" fmla="*/ 74 w 74"/>
                  <a:gd name="T5" fmla="*/ 71 h 85"/>
                  <a:gd name="T6" fmla="*/ 74 w 74"/>
                  <a:gd name="T7" fmla="*/ 14 h 85"/>
                  <a:gd name="T8" fmla="*/ 60 w 74"/>
                  <a:gd name="T9" fmla="*/ 0 h 85"/>
                  <a:gd name="T10" fmla="*/ 15 w 74"/>
                  <a:gd name="T11" fmla="*/ 0 h 85"/>
                  <a:gd name="T12" fmla="*/ 0 w 74"/>
                  <a:gd name="T13" fmla="*/ 14 h 85"/>
                  <a:gd name="T14" fmla="*/ 0 w 74"/>
                  <a:gd name="T15" fmla="*/ 71 h 85"/>
                  <a:gd name="T16" fmla="*/ 15 w 74"/>
                  <a:gd name="T17" fmla="*/ 85 h 85"/>
                  <a:gd name="T18" fmla="*/ 6 w 74"/>
                  <a:gd name="T19" fmla="*/ 71 h 85"/>
                  <a:gd name="T20" fmla="*/ 6 w 74"/>
                  <a:gd name="T21" fmla="*/ 45 h 85"/>
                  <a:gd name="T22" fmla="*/ 34 w 74"/>
                  <a:gd name="T23" fmla="*/ 45 h 85"/>
                  <a:gd name="T24" fmla="*/ 34 w 74"/>
                  <a:gd name="T25" fmla="*/ 79 h 85"/>
                  <a:gd name="T26" fmla="*/ 15 w 74"/>
                  <a:gd name="T27" fmla="*/ 79 h 85"/>
                  <a:gd name="T28" fmla="*/ 6 w 74"/>
                  <a:gd name="T29" fmla="*/ 71 h 85"/>
                  <a:gd name="T30" fmla="*/ 60 w 74"/>
                  <a:gd name="T31" fmla="*/ 79 h 85"/>
                  <a:gd name="T32" fmla="*/ 40 w 74"/>
                  <a:gd name="T33" fmla="*/ 79 h 85"/>
                  <a:gd name="T34" fmla="*/ 40 w 74"/>
                  <a:gd name="T35" fmla="*/ 45 h 85"/>
                  <a:gd name="T36" fmla="*/ 68 w 74"/>
                  <a:gd name="T37" fmla="*/ 45 h 85"/>
                  <a:gd name="T38" fmla="*/ 68 w 74"/>
                  <a:gd name="T39" fmla="*/ 71 h 85"/>
                  <a:gd name="T40" fmla="*/ 60 w 74"/>
                  <a:gd name="T41" fmla="*/ 79 h 85"/>
                  <a:gd name="T42" fmla="*/ 68 w 74"/>
                  <a:gd name="T43" fmla="*/ 14 h 85"/>
                  <a:gd name="T44" fmla="*/ 68 w 74"/>
                  <a:gd name="T45" fmla="*/ 39 h 85"/>
                  <a:gd name="T46" fmla="*/ 40 w 74"/>
                  <a:gd name="T47" fmla="*/ 39 h 85"/>
                  <a:gd name="T48" fmla="*/ 40 w 74"/>
                  <a:gd name="T49" fmla="*/ 6 h 85"/>
                  <a:gd name="T50" fmla="*/ 60 w 74"/>
                  <a:gd name="T51" fmla="*/ 6 h 85"/>
                  <a:gd name="T52" fmla="*/ 68 w 74"/>
                  <a:gd name="T53" fmla="*/ 14 h 85"/>
                  <a:gd name="T54" fmla="*/ 15 w 74"/>
                  <a:gd name="T55" fmla="*/ 6 h 85"/>
                  <a:gd name="T56" fmla="*/ 34 w 74"/>
                  <a:gd name="T57" fmla="*/ 6 h 85"/>
                  <a:gd name="T58" fmla="*/ 34 w 74"/>
                  <a:gd name="T59" fmla="*/ 39 h 85"/>
                  <a:gd name="T60" fmla="*/ 6 w 74"/>
                  <a:gd name="T61" fmla="*/ 39 h 85"/>
                  <a:gd name="T62" fmla="*/ 6 w 74"/>
                  <a:gd name="T63" fmla="*/ 14 h 85"/>
                  <a:gd name="T64" fmla="*/ 15 w 74"/>
                  <a:gd name="T65"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85">
                    <a:moveTo>
                      <a:pt x="15" y="85"/>
                    </a:moveTo>
                    <a:cubicBezTo>
                      <a:pt x="60" y="85"/>
                      <a:pt x="60" y="85"/>
                      <a:pt x="60" y="85"/>
                    </a:cubicBezTo>
                    <a:cubicBezTo>
                      <a:pt x="64" y="85"/>
                      <a:pt x="74" y="82"/>
                      <a:pt x="74" y="71"/>
                    </a:cubicBezTo>
                    <a:cubicBezTo>
                      <a:pt x="74" y="14"/>
                      <a:pt x="74" y="14"/>
                      <a:pt x="74" y="14"/>
                    </a:cubicBezTo>
                    <a:cubicBezTo>
                      <a:pt x="74" y="9"/>
                      <a:pt x="71" y="0"/>
                      <a:pt x="60" y="0"/>
                    </a:cubicBezTo>
                    <a:cubicBezTo>
                      <a:pt x="15" y="0"/>
                      <a:pt x="15" y="0"/>
                      <a:pt x="15" y="0"/>
                    </a:cubicBezTo>
                    <a:cubicBezTo>
                      <a:pt x="10" y="0"/>
                      <a:pt x="0" y="3"/>
                      <a:pt x="0" y="14"/>
                    </a:cubicBezTo>
                    <a:cubicBezTo>
                      <a:pt x="0" y="71"/>
                      <a:pt x="0" y="71"/>
                      <a:pt x="0" y="71"/>
                    </a:cubicBezTo>
                    <a:cubicBezTo>
                      <a:pt x="0" y="76"/>
                      <a:pt x="3" y="85"/>
                      <a:pt x="15" y="85"/>
                    </a:cubicBezTo>
                    <a:close/>
                    <a:moveTo>
                      <a:pt x="6" y="71"/>
                    </a:moveTo>
                    <a:cubicBezTo>
                      <a:pt x="6" y="45"/>
                      <a:pt x="6" y="45"/>
                      <a:pt x="6" y="45"/>
                    </a:cubicBezTo>
                    <a:cubicBezTo>
                      <a:pt x="34" y="45"/>
                      <a:pt x="34" y="45"/>
                      <a:pt x="34" y="45"/>
                    </a:cubicBezTo>
                    <a:cubicBezTo>
                      <a:pt x="34" y="79"/>
                      <a:pt x="34" y="79"/>
                      <a:pt x="34" y="79"/>
                    </a:cubicBezTo>
                    <a:cubicBezTo>
                      <a:pt x="15" y="79"/>
                      <a:pt x="15" y="79"/>
                      <a:pt x="15" y="79"/>
                    </a:cubicBezTo>
                    <a:cubicBezTo>
                      <a:pt x="7" y="79"/>
                      <a:pt x="6" y="72"/>
                      <a:pt x="6" y="71"/>
                    </a:cubicBezTo>
                    <a:close/>
                    <a:moveTo>
                      <a:pt x="60" y="79"/>
                    </a:moveTo>
                    <a:cubicBezTo>
                      <a:pt x="40" y="79"/>
                      <a:pt x="40" y="79"/>
                      <a:pt x="40" y="79"/>
                    </a:cubicBezTo>
                    <a:cubicBezTo>
                      <a:pt x="40" y="45"/>
                      <a:pt x="40" y="45"/>
                      <a:pt x="40" y="45"/>
                    </a:cubicBezTo>
                    <a:cubicBezTo>
                      <a:pt x="68" y="45"/>
                      <a:pt x="68" y="45"/>
                      <a:pt x="68" y="45"/>
                    </a:cubicBezTo>
                    <a:cubicBezTo>
                      <a:pt x="68" y="71"/>
                      <a:pt x="68" y="71"/>
                      <a:pt x="68" y="71"/>
                    </a:cubicBezTo>
                    <a:cubicBezTo>
                      <a:pt x="68" y="78"/>
                      <a:pt x="61" y="79"/>
                      <a:pt x="60" y="79"/>
                    </a:cubicBezTo>
                    <a:close/>
                    <a:moveTo>
                      <a:pt x="68" y="14"/>
                    </a:moveTo>
                    <a:cubicBezTo>
                      <a:pt x="68" y="39"/>
                      <a:pt x="68" y="39"/>
                      <a:pt x="68" y="39"/>
                    </a:cubicBezTo>
                    <a:cubicBezTo>
                      <a:pt x="40" y="39"/>
                      <a:pt x="40" y="39"/>
                      <a:pt x="40" y="39"/>
                    </a:cubicBezTo>
                    <a:cubicBezTo>
                      <a:pt x="40" y="6"/>
                      <a:pt x="40" y="6"/>
                      <a:pt x="40" y="6"/>
                    </a:cubicBezTo>
                    <a:cubicBezTo>
                      <a:pt x="60" y="6"/>
                      <a:pt x="60" y="6"/>
                      <a:pt x="60" y="6"/>
                    </a:cubicBezTo>
                    <a:cubicBezTo>
                      <a:pt x="67" y="6"/>
                      <a:pt x="68" y="13"/>
                      <a:pt x="68" y="14"/>
                    </a:cubicBezTo>
                    <a:close/>
                    <a:moveTo>
                      <a:pt x="15" y="6"/>
                    </a:moveTo>
                    <a:cubicBezTo>
                      <a:pt x="34" y="6"/>
                      <a:pt x="34" y="6"/>
                      <a:pt x="34" y="6"/>
                    </a:cubicBezTo>
                    <a:cubicBezTo>
                      <a:pt x="34" y="39"/>
                      <a:pt x="34" y="39"/>
                      <a:pt x="34" y="39"/>
                    </a:cubicBezTo>
                    <a:cubicBezTo>
                      <a:pt x="6" y="39"/>
                      <a:pt x="6" y="39"/>
                      <a:pt x="6" y="39"/>
                    </a:cubicBezTo>
                    <a:cubicBezTo>
                      <a:pt x="6" y="14"/>
                      <a:pt x="6" y="14"/>
                      <a:pt x="6" y="14"/>
                    </a:cubicBezTo>
                    <a:cubicBezTo>
                      <a:pt x="6" y="6"/>
                      <a:pt x="13" y="6"/>
                      <a:pt x="15"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4"/>
              <p:cNvSpPr>
                <a:spLocks/>
              </p:cNvSpPr>
              <p:nvPr/>
            </p:nvSpPr>
            <p:spPr bwMode="auto">
              <a:xfrm>
                <a:off x="6824663" y="4511675"/>
                <a:ext cx="257175" cy="23813"/>
              </a:xfrm>
              <a:custGeom>
                <a:avLst/>
                <a:gdLst>
                  <a:gd name="T0" fmla="*/ 63 w 66"/>
                  <a:gd name="T1" fmla="*/ 0 h 6"/>
                  <a:gd name="T2" fmla="*/ 3 w 66"/>
                  <a:gd name="T3" fmla="*/ 0 h 6"/>
                  <a:gd name="T4" fmla="*/ 0 w 66"/>
                  <a:gd name="T5" fmla="*/ 3 h 6"/>
                  <a:gd name="T6" fmla="*/ 3 w 66"/>
                  <a:gd name="T7" fmla="*/ 6 h 6"/>
                  <a:gd name="T8" fmla="*/ 63 w 66"/>
                  <a:gd name="T9" fmla="*/ 6 h 6"/>
                  <a:gd name="T10" fmla="*/ 66 w 66"/>
                  <a:gd name="T11" fmla="*/ 3 h 6"/>
                  <a:gd name="T12" fmla="*/ 63 w 6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6" h="6">
                    <a:moveTo>
                      <a:pt x="63" y="0"/>
                    </a:moveTo>
                    <a:cubicBezTo>
                      <a:pt x="3" y="0"/>
                      <a:pt x="3" y="0"/>
                      <a:pt x="3" y="0"/>
                    </a:cubicBezTo>
                    <a:cubicBezTo>
                      <a:pt x="1" y="0"/>
                      <a:pt x="0" y="2"/>
                      <a:pt x="0" y="3"/>
                    </a:cubicBezTo>
                    <a:cubicBezTo>
                      <a:pt x="0" y="5"/>
                      <a:pt x="1" y="6"/>
                      <a:pt x="3" y="6"/>
                    </a:cubicBezTo>
                    <a:cubicBezTo>
                      <a:pt x="63" y="6"/>
                      <a:pt x="63" y="6"/>
                      <a:pt x="63" y="6"/>
                    </a:cubicBezTo>
                    <a:cubicBezTo>
                      <a:pt x="65" y="6"/>
                      <a:pt x="66" y="5"/>
                      <a:pt x="66" y="3"/>
                    </a:cubicBezTo>
                    <a:cubicBezTo>
                      <a:pt x="66" y="2"/>
                      <a:pt x="65" y="0"/>
                      <a:pt x="6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71" name="Group 70"/>
          <p:cNvGrpSpPr/>
          <p:nvPr/>
        </p:nvGrpSpPr>
        <p:grpSpPr>
          <a:xfrm>
            <a:off x="10570776" y="3771037"/>
            <a:ext cx="1248195" cy="369332"/>
            <a:chOff x="1829372" y="5430744"/>
            <a:chExt cx="1248195" cy="369332"/>
          </a:xfrm>
        </p:grpSpPr>
        <p:sp>
          <p:nvSpPr>
            <p:cNvPr id="72" name="Rectangle 71"/>
            <p:cNvSpPr/>
            <p:nvPr/>
          </p:nvSpPr>
          <p:spPr>
            <a:xfrm>
              <a:off x="2229321" y="5430744"/>
              <a:ext cx="848246" cy="369332"/>
            </a:xfrm>
            <a:prstGeom prst="rect">
              <a:avLst/>
            </a:prstGeom>
          </p:spPr>
          <p:txBody>
            <a:bodyPr wrap="none" lIns="0" tIns="0" rIns="0" bIns="0" anchor="ctr">
              <a:spAutoFit/>
            </a:bodyPr>
            <a:lstStyle/>
            <a:p>
              <a:r>
                <a:rPr lang="en-US" sz="1200" dirty="0">
                  <a:latin typeface="Calibri Light" panose="020F0302020204030204" pitchFamily="34" charset="0"/>
                </a:rPr>
                <a:t>Interior </a:t>
              </a:r>
              <a:r>
                <a:rPr lang="en-US" sz="1200" dirty="0" smtClean="0">
                  <a:latin typeface="Calibri Light" panose="020F0302020204030204" pitchFamily="34" charset="0"/>
                </a:rPr>
                <a:t>alarm</a:t>
              </a:r>
            </a:p>
            <a:p>
              <a:r>
                <a:rPr lang="en-US" sz="1200" dirty="0" smtClean="0">
                  <a:latin typeface="Calibri Light" panose="020F0302020204030204" pitchFamily="34" charset="0"/>
                </a:rPr>
                <a:t>Arm</a:t>
              </a:r>
              <a:endParaRPr lang="en-US" sz="1200" dirty="0">
                <a:latin typeface="Calibri Light" panose="020F0302020204030204" pitchFamily="34" charset="0"/>
              </a:endParaRPr>
            </a:p>
          </p:txBody>
        </p:sp>
        <p:sp>
          <p:nvSpPr>
            <p:cNvPr id="73" name="Oval 72"/>
            <p:cNvSpPr/>
            <p:nvPr/>
          </p:nvSpPr>
          <p:spPr>
            <a:xfrm>
              <a:off x="1829372" y="5446240"/>
              <a:ext cx="341581" cy="341581"/>
            </a:xfrm>
            <a:prstGeom prst="ellipse">
              <a:avLst/>
            </a:prstGeom>
            <a:solidFill>
              <a:srgbClr val="51A4CF"/>
            </a:soli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18"/>
            <p:cNvSpPr>
              <a:spLocks noEditPoints="1"/>
            </p:cNvSpPr>
            <p:nvPr/>
          </p:nvSpPr>
          <p:spPr bwMode="auto">
            <a:xfrm>
              <a:off x="1920840" y="5503950"/>
              <a:ext cx="158645" cy="226159"/>
            </a:xfrm>
            <a:custGeom>
              <a:avLst/>
              <a:gdLst>
                <a:gd name="T0" fmla="*/ 121 w 145"/>
                <a:gd name="T1" fmla="*/ 0 h 226"/>
                <a:gd name="T2" fmla="*/ 25 w 145"/>
                <a:gd name="T3" fmla="*/ 0 h 226"/>
                <a:gd name="T4" fmla="*/ 0 w 145"/>
                <a:gd name="T5" fmla="*/ 24 h 226"/>
                <a:gd name="T6" fmla="*/ 0 w 145"/>
                <a:gd name="T7" fmla="*/ 202 h 226"/>
                <a:gd name="T8" fmla="*/ 25 w 145"/>
                <a:gd name="T9" fmla="*/ 226 h 226"/>
                <a:gd name="T10" fmla="*/ 121 w 145"/>
                <a:gd name="T11" fmla="*/ 226 h 226"/>
                <a:gd name="T12" fmla="*/ 145 w 145"/>
                <a:gd name="T13" fmla="*/ 202 h 226"/>
                <a:gd name="T14" fmla="*/ 145 w 145"/>
                <a:gd name="T15" fmla="*/ 24 h 226"/>
                <a:gd name="T16" fmla="*/ 121 w 145"/>
                <a:gd name="T17" fmla="*/ 0 h 226"/>
                <a:gd name="T18" fmla="*/ 136 w 145"/>
                <a:gd name="T19" fmla="*/ 199 h 226"/>
                <a:gd name="T20" fmla="*/ 118 w 145"/>
                <a:gd name="T21" fmla="*/ 217 h 226"/>
                <a:gd name="T22" fmla="*/ 28 w 145"/>
                <a:gd name="T23" fmla="*/ 217 h 226"/>
                <a:gd name="T24" fmla="*/ 10 w 145"/>
                <a:gd name="T25" fmla="*/ 199 h 226"/>
                <a:gd name="T26" fmla="*/ 10 w 145"/>
                <a:gd name="T27" fmla="*/ 27 h 226"/>
                <a:gd name="T28" fmla="*/ 28 w 145"/>
                <a:gd name="T29" fmla="*/ 9 h 226"/>
                <a:gd name="T30" fmla="*/ 118 w 145"/>
                <a:gd name="T31" fmla="*/ 9 h 226"/>
                <a:gd name="T32" fmla="*/ 136 w 145"/>
                <a:gd name="T33" fmla="*/ 27 h 226"/>
                <a:gd name="T34" fmla="*/ 136 w 145"/>
                <a:gd name="T35" fmla="*/ 199 h 226"/>
                <a:gd name="T36" fmla="*/ 73 w 145"/>
                <a:gd name="T37" fmla="*/ 72 h 226"/>
                <a:gd name="T38" fmla="*/ 82 w 145"/>
                <a:gd name="T39" fmla="*/ 63 h 226"/>
                <a:gd name="T40" fmla="*/ 73 w 145"/>
                <a:gd name="T41" fmla="*/ 54 h 226"/>
                <a:gd name="T42" fmla="*/ 64 w 145"/>
                <a:gd name="T43" fmla="*/ 63 h 226"/>
                <a:gd name="T44" fmla="*/ 73 w 145"/>
                <a:gd name="T45" fmla="*/ 72 h 226"/>
                <a:gd name="T46" fmla="*/ 37 w 145"/>
                <a:gd name="T47" fmla="*/ 190 h 226"/>
                <a:gd name="T48" fmla="*/ 109 w 145"/>
                <a:gd name="T49" fmla="*/ 190 h 226"/>
                <a:gd name="T50" fmla="*/ 109 w 145"/>
                <a:gd name="T51" fmla="*/ 108 h 226"/>
                <a:gd name="T52" fmla="*/ 37 w 145"/>
                <a:gd name="T53" fmla="*/ 108 h 226"/>
                <a:gd name="T54" fmla="*/ 37 w 145"/>
                <a:gd name="T55" fmla="*/ 190 h 226"/>
                <a:gd name="T56" fmla="*/ 46 w 145"/>
                <a:gd name="T57" fmla="*/ 117 h 226"/>
                <a:gd name="T58" fmla="*/ 100 w 145"/>
                <a:gd name="T59" fmla="*/ 117 h 226"/>
                <a:gd name="T60" fmla="*/ 100 w 145"/>
                <a:gd name="T61" fmla="*/ 181 h 226"/>
                <a:gd name="T62" fmla="*/ 46 w 145"/>
                <a:gd name="T63" fmla="*/ 181 h 226"/>
                <a:gd name="T64" fmla="*/ 46 w 145"/>
                <a:gd name="T65" fmla="*/ 1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226">
                  <a:moveTo>
                    <a:pt x="121" y="0"/>
                  </a:moveTo>
                  <a:cubicBezTo>
                    <a:pt x="25" y="0"/>
                    <a:pt x="25" y="0"/>
                    <a:pt x="25" y="0"/>
                  </a:cubicBezTo>
                  <a:cubicBezTo>
                    <a:pt x="11" y="0"/>
                    <a:pt x="0" y="11"/>
                    <a:pt x="0" y="24"/>
                  </a:cubicBezTo>
                  <a:cubicBezTo>
                    <a:pt x="0" y="202"/>
                    <a:pt x="0" y="202"/>
                    <a:pt x="0" y="202"/>
                  </a:cubicBezTo>
                  <a:cubicBezTo>
                    <a:pt x="0" y="215"/>
                    <a:pt x="11" y="226"/>
                    <a:pt x="25" y="226"/>
                  </a:cubicBezTo>
                  <a:cubicBezTo>
                    <a:pt x="121" y="226"/>
                    <a:pt x="121" y="226"/>
                    <a:pt x="121" y="226"/>
                  </a:cubicBezTo>
                  <a:cubicBezTo>
                    <a:pt x="134" y="226"/>
                    <a:pt x="145" y="215"/>
                    <a:pt x="145" y="202"/>
                  </a:cubicBezTo>
                  <a:cubicBezTo>
                    <a:pt x="145" y="24"/>
                    <a:pt x="145" y="24"/>
                    <a:pt x="145" y="24"/>
                  </a:cubicBezTo>
                  <a:cubicBezTo>
                    <a:pt x="145" y="11"/>
                    <a:pt x="134" y="0"/>
                    <a:pt x="121" y="0"/>
                  </a:cubicBezTo>
                  <a:close/>
                  <a:moveTo>
                    <a:pt x="136" y="199"/>
                  </a:moveTo>
                  <a:cubicBezTo>
                    <a:pt x="136" y="205"/>
                    <a:pt x="124" y="217"/>
                    <a:pt x="118" y="217"/>
                  </a:cubicBezTo>
                  <a:cubicBezTo>
                    <a:pt x="28" y="217"/>
                    <a:pt x="28" y="217"/>
                    <a:pt x="28" y="217"/>
                  </a:cubicBezTo>
                  <a:cubicBezTo>
                    <a:pt x="21" y="217"/>
                    <a:pt x="10" y="205"/>
                    <a:pt x="10" y="199"/>
                  </a:cubicBezTo>
                  <a:cubicBezTo>
                    <a:pt x="10" y="27"/>
                    <a:pt x="10" y="27"/>
                    <a:pt x="10" y="27"/>
                  </a:cubicBezTo>
                  <a:cubicBezTo>
                    <a:pt x="10" y="21"/>
                    <a:pt x="21" y="9"/>
                    <a:pt x="28" y="9"/>
                  </a:cubicBezTo>
                  <a:cubicBezTo>
                    <a:pt x="118" y="9"/>
                    <a:pt x="118" y="9"/>
                    <a:pt x="118" y="9"/>
                  </a:cubicBezTo>
                  <a:cubicBezTo>
                    <a:pt x="124" y="9"/>
                    <a:pt x="136" y="21"/>
                    <a:pt x="136" y="27"/>
                  </a:cubicBezTo>
                  <a:lnTo>
                    <a:pt x="136" y="199"/>
                  </a:lnTo>
                  <a:close/>
                  <a:moveTo>
                    <a:pt x="73" y="72"/>
                  </a:moveTo>
                  <a:cubicBezTo>
                    <a:pt x="78" y="72"/>
                    <a:pt x="82" y="68"/>
                    <a:pt x="82" y="63"/>
                  </a:cubicBezTo>
                  <a:cubicBezTo>
                    <a:pt x="82" y="58"/>
                    <a:pt x="78" y="54"/>
                    <a:pt x="73" y="54"/>
                  </a:cubicBezTo>
                  <a:cubicBezTo>
                    <a:pt x="68" y="54"/>
                    <a:pt x="64" y="58"/>
                    <a:pt x="64" y="63"/>
                  </a:cubicBezTo>
                  <a:cubicBezTo>
                    <a:pt x="64" y="68"/>
                    <a:pt x="68" y="72"/>
                    <a:pt x="73" y="72"/>
                  </a:cubicBezTo>
                  <a:close/>
                  <a:moveTo>
                    <a:pt x="37" y="190"/>
                  </a:moveTo>
                  <a:cubicBezTo>
                    <a:pt x="109" y="190"/>
                    <a:pt x="109" y="190"/>
                    <a:pt x="109" y="190"/>
                  </a:cubicBezTo>
                  <a:cubicBezTo>
                    <a:pt x="109" y="108"/>
                    <a:pt x="109" y="108"/>
                    <a:pt x="109" y="108"/>
                  </a:cubicBezTo>
                  <a:cubicBezTo>
                    <a:pt x="37" y="108"/>
                    <a:pt x="37" y="108"/>
                    <a:pt x="37" y="108"/>
                  </a:cubicBezTo>
                  <a:lnTo>
                    <a:pt x="37" y="190"/>
                  </a:lnTo>
                  <a:close/>
                  <a:moveTo>
                    <a:pt x="46" y="117"/>
                  </a:moveTo>
                  <a:cubicBezTo>
                    <a:pt x="100" y="117"/>
                    <a:pt x="100" y="117"/>
                    <a:pt x="100" y="117"/>
                  </a:cubicBezTo>
                  <a:cubicBezTo>
                    <a:pt x="100" y="181"/>
                    <a:pt x="100" y="181"/>
                    <a:pt x="100" y="181"/>
                  </a:cubicBezTo>
                  <a:cubicBezTo>
                    <a:pt x="46" y="181"/>
                    <a:pt x="46" y="181"/>
                    <a:pt x="46" y="181"/>
                  </a:cubicBezTo>
                  <a:lnTo>
                    <a:pt x="46" y="1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p:nvGrpSpPr>
        <p:grpSpPr>
          <a:xfrm>
            <a:off x="10570776" y="1035652"/>
            <a:ext cx="1178047" cy="369332"/>
            <a:chOff x="1829372" y="3422774"/>
            <a:chExt cx="1178047" cy="369332"/>
          </a:xfrm>
          <a:solidFill>
            <a:srgbClr val="87B9CF"/>
          </a:solidFill>
        </p:grpSpPr>
        <p:sp>
          <p:nvSpPr>
            <p:cNvPr id="76" name="Rectangle 75"/>
            <p:cNvSpPr/>
            <p:nvPr/>
          </p:nvSpPr>
          <p:spPr>
            <a:xfrm>
              <a:off x="2229321" y="3422774"/>
              <a:ext cx="778098" cy="369332"/>
            </a:xfrm>
            <a:prstGeom prst="rect">
              <a:avLst/>
            </a:prstGeom>
            <a:noFill/>
          </p:spPr>
          <p:txBody>
            <a:bodyPr wrap="none" lIns="0" tIns="0" rIns="0" bIns="0" anchor="ctr">
              <a:spAutoFit/>
            </a:bodyPr>
            <a:lstStyle/>
            <a:p>
              <a:r>
                <a:rPr lang="en-US" sz="1200" dirty="0">
                  <a:latin typeface="Calibri Light" panose="020F0302020204030204" pitchFamily="34" charset="0"/>
                </a:rPr>
                <a:t>Garage </a:t>
              </a:r>
              <a:r>
                <a:rPr lang="en-US" sz="1200" dirty="0" smtClean="0">
                  <a:latin typeface="Calibri Light" panose="020F0302020204030204" pitchFamily="34" charset="0"/>
                </a:rPr>
                <a:t>Door</a:t>
              </a:r>
            </a:p>
            <a:p>
              <a:r>
                <a:rPr lang="en-US" sz="1200" dirty="0" smtClean="0">
                  <a:latin typeface="Calibri Light" panose="020F0302020204030204" pitchFamily="34" charset="0"/>
                </a:rPr>
                <a:t>Locked</a:t>
              </a:r>
              <a:endParaRPr lang="en-US" sz="1200" dirty="0">
                <a:latin typeface="Calibri Light" panose="020F0302020204030204" pitchFamily="34" charset="0"/>
              </a:endParaRPr>
            </a:p>
          </p:txBody>
        </p:sp>
        <p:sp>
          <p:nvSpPr>
            <p:cNvPr id="77" name="Oval 76"/>
            <p:cNvSpPr/>
            <p:nvPr/>
          </p:nvSpPr>
          <p:spPr>
            <a:xfrm>
              <a:off x="1829372" y="3436920"/>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1891662" y="3539257"/>
              <a:ext cx="222396" cy="147449"/>
              <a:chOff x="1804988" y="3506788"/>
              <a:chExt cx="433388" cy="287338"/>
            </a:xfrm>
            <a:grpFill/>
          </p:grpSpPr>
          <p:sp>
            <p:nvSpPr>
              <p:cNvPr id="79" name="Freeform 25"/>
              <p:cNvSpPr>
                <a:spLocks noEditPoints="1"/>
              </p:cNvSpPr>
              <p:nvPr/>
            </p:nvSpPr>
            <p:spPr bwMode="auto">
              <a:xfrm>
                <a:off x="1828801" y="3506788"/>
                <a:ext cx="390526" cy="287338"/>
              </a:xfrm>
              <a:custGeom>
                <a:avLst/>
                <a:gdLst>
                  <a:gd name="T0" fmla="*/ 87 w 102"/>
                  <a:gd name="T1" fmla="*/ 74 h 74"/>
                  <a:gd name="T2" fmla="*/ 14 w 102"/>
                  <a:gd name="T3" fmla="*/ 74 h 74"/>
                  <a:gd name="T4" fmla="*/ 0 w 102"/>
                  <a:gd name="T5" fmla="*/ 60 h 74"/>
                  <a:gd name="T6" fmla="*/ 0 w 102"/>
                  <a:gd name="T7" fmla="*/ 14 h 74"/>
                  <a:gd name="T8" fmla="*/ 14 w 102"/>
                  <a:gd name="T9" fmla="*/ 0 h 74"/>
                  <a:gd name="T10" fmla="*/ 87 w 102"/>
                  <a:gd name="T11" fmla="*/ 0 h 74"/>
                  <a:gd name="T12" fmla="*/ 102 w 102"/>
                  <a:gd name="T13" fmla="*/ 14 h 74"/>
                  <a:gd name="T14" fmla="*/ 102 w 102"/>
                  <a:gd name="T15" fmla="*/ 60 h 74"/>
                  <a:gd name="T16" fmla="*/ 87 w 102"/>
                  <a:gd name="T17" fmla="*/ 74 h 74"/>
                  <a:gd name="T18" fmla="*/ 14 w 102"/>
                  <a:gd name="T19" fmla="*/ 6 h 74"/>
                  <a:gd name="T20" fmla="*/ 6 w 102"/>
                  <a:gd name="T21" fmla="*/ 14 h 74"/>
                  <a:gd name="T22" fmla="*/ 6 w 102"/>
                  <a:gd name="T23" fmla="*/ 60 h 74"/>
                  <a:gd name="T24" fmla="*/ 14 w 102"/>
                  <a:gd name="T25" fmla="*/ 68 h 74"/>
                  <a:gd name="T26" fmla="*/ 87 w 102"/>
                  <a:gd name="T27" fmla="*/ 68 h 74"/>
                  <a:gd name="T28" fmla="*/ 96 w 102"/>
                  <a:gd name="T29" fmla="*/ 60 h 74"/>
                  <a:gd name="T30" fmla="*/ 96 w 102"/>
                  <a:gd name="T31" fmla="*/ 14 h 74"/>
                  <a:gd name="T32" fmla="*/ 87 w 102"/>
                  <a:gd name="T33" fmla="*/ 6 h 74"/>
                  <a:gd name="T34" fmla="*/ 14 w 102"/>
                  <a:gd name="T3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74">
                    <a:moveTo>
                      <a:pt x="87" y="74"/>
                    </a:moveTo>
                    <a:cubicBezTo>
                      <a:pt x="14" y="74"/>
                      <a:pt x="14" y="74"/>
                      <a:pt x="14" y="74"/>
                    </a:cubicBezTo>
                    <a:cubicBezTo>
                      <a:pt x="3" y="74"/>
                      <a:pt x="0" y="64"/>
                      <a:pt x="0" y="60"/>
                    </a:cubicBezTo>
                    <a:cubicBezTo>
                      <a:pt x="0" y="14"/>
                      <a:pt x="0" y="14"/>
                      <a:pt x="0" y="14"/>
                    </a:cubicBezTo>
                    <a:cubicBezTo>
                      <a:pt x="0" y="3"/>
                      <a:pt x="9" y="0"/>
                      <a:pt x="14" y="0"/>
                    </a:cubicBezTo>
                    <a:cubicBezTo>
                      <a:pt x="87" y="0"/>
                      <a:pt x="87" y="0"/>
                      <a:pt x="87" y="0"/>
                    </a:cubicBezTo>
                    <a:cubicBezTo>
                      <a:pt x="99" y="0"/>
                      <a:pt x="102" y="10"/>
                      <a:pt x="102" y="14"/>
                    </a:cubicBezTo>
                    <a:cubicBezTo>
                      <a:pt x="102" y="60"/>
                      <a:pt x="102" y="60"/>
                      <a:pt x="102" y="60"/>
                    </a:cubicBezTo>
                    <a:cubicBezTo>
                      <a:pt x="102" y="71"/>
                      <a:pt x="92" y="74"/>
                      <a:pt x="87" y="74"/>
                    </a:cubicBezTo>
                    <a:close/>
                    <a:moveTo>
                      <a:pt x="14" y="6"/>
                    </a:moveTo>
                    <a:cubicBezTo>
                      <a:pt x="13" y="6"/>
                      <a:pt x="6" y="7"/>
                      <a:pt x="6" y="14"/>
                    </a:cubicBezTo>
                    <a:cubicBezTo>
                      <a:pt x="6" y="60"/>
                      <a:pt x="6" y="60"/>
                      <a:pt x="6" y="60"/>
                    </a:cubicBezTo>
                    <a:cubicBezTo>
                      <a:pt x="6" y="61"/>
                      <a:pt x="6" y="68"/>
                      <a:pt x="14" y="68"/>
                    </a:cubicBezTo>
                    <a:cubicBezTo>
                      <a:pt x="87" y="68"/>
                      <a:pt x="87" y="68"/>
                      <a:pt x="87" y="68"/>
                    </a:cubicBezTo>
                    <a:cubicBezTo>
                      <a:pt x="89" y="68"/>
                      <a:pt x="96" y="67"/>
                      <a:pt x="96" y="60"/>
                    </a:cubicBezTo>
                    <a:cubicBezTo>
                      <a:pt x="96" y="14"/>
                      <a:pt x="96" y="14"/>
                      <a:pt x="96" y="14"/>
                    </a:cubicBezTo>
                    <a:cubicBezTo>
                      <a:pt x="96" y="13"/>
                      <a:pt x="95" y="6"/>
                      <a:pt x="87" y="6"/>
                    </a:cubicBezTo>
                    <a:lnTo>
                      <a:pt x="1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6"/>
              <p:cNvSpPr>
                <a:spLocks/>
              </p:cNvSpPr>
              <p:nvPr/>
            </p:nvSpPr>
            <p:spPr bwMode="auto">
              <a:xfrm>
                <a:off x="1870076" y="3556000"/>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7"/>
              <p:cNvSpPr>
                <a:spLocks/>
              </p:cNvSpPr>
              <p:nvPr/>
            </p:nvSpPr>
            <p:spPr bwMode="auto">
              <a:xfrm>
                <a:off x="1870076" y="3611563"/>
                <a:ext cx="303213" cy="22225"/>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8"/>
              <p:cNvSpPr>
                <a:spLocks/>
              </p:cNvSpPr>
              <p:nvPr/>
            </p:nvSpPr>
            <p:spPr bwMode="auto">
              <a:xfrm>
                <a:off x="1870076" y="3665538"/>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9"/>
              <p:cNvSpPr>
                <a:spLocks/>
              </p:cNvSpPr>
              <p:nvPr/>
            </p:nvSpPr>
            <p:spPr bwMode="auto">
              <a:xfrm>
                <a:off x="1870076" y="3719513"/>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nvSpPr>
            <p:spPr bwMode="auto">
              <a:xfrm>
                <a:off x="1804988" y="3506788"/>
                <a:ext cx="433388" cy="31751"/>
              </a:xfrm>
              <a:custGeom>
                <a:avLst/>
                <a:gdLst>
                  <a:gd name="T0" fmla="*/ 109 w 113"/>
                  <a:gd name="T1" fmla="*/ 8 h 8"/>
                  <a:gd name="T2" fmla="*/ 4 w 113"/>
                  <a:gd name="T3" fmla="*/ 8 h 8"/>
                  <a:gd name="T4" fmla="*/ 0 w 113"/>
                  <a:gd name="T5" fmla="*/ 4 h 8"/>
                  <a:gd name="T6" fmla="*/ 4 w 113"/>
                  <a:gd name="T7" fmla="*/ 0 h 8"/>
                  <a:gd name="T8" fmla="*/ 109 w 113"/>
                  <a:gd name="T9" fmla="*/ 0 h 8"/>
                  <a:gd name="T10" fmla="*/ 113 w 113"/>
                  <a:gd name="T11" fmla="*/ 4 h 8"/>
                  <a:gd name="T12" fmla="*/ 109 w 1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3" h="8">
                    <a:moveTo>
                      <a:pt x="109" y="8"/>
                    </a:moveTo>
                    <a:cubicBezTo>
                      <a:pt x="4" y="8"/>
                      <a:pt x="4" y="8"/>
                      <a:pt x="4" y="8"/>
                    </a:cubicBezTo>
                    <a:cubicBezTo>
                      <a:pt x="2" y="8"/>
                      <a:pt x="0" y="6"/>
                      <a:pt x="0" y="4"/>
                    </a:cubicBezTo>
                    <a:cubicBezTo>
                      <a:pt x="0" y="2"/>
                      <a:pt x="2" y="0"/>
                      <a:pt x="4" y="0"/>
                    </a:cubicBezTo>
                    <a:cubicBezTo>
                      <a:pt x="109" y="0"/>
                      <a:pt x="109" y="0"/>
                      <a:pt x="109" y="0"/>
                    </a:cubicBezTo>
                    <a:cubicBezTo>
                      <a:pt x="112" y="0"/>
                      <a:pt x="113" y="2"/>
                      <a:pt x="113" y="4"/>
                    </a:cubicBezTo>
                    <a:cubicBezTo>
                      <a:pt x="113" y="6"/>
                      <a:pt x="112" y="8"/>
                      <a:pt x="10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5" name="Group 84"/>
          <p:cNvGrpSpPr/>
          <p:nvPr/>
        </p:nvGrpSpPr>
        <p:grpSpPr>
          <a:xfrm>
            <a:off x="10570776" y="2676883"/>
            <a:ext cx="1363033" cy="369332"/>
            <a:chOff x="1829372" y="5029150"/>
            <a:chExt cx="1363033" cy="369332"/>
          </a:xfrm>
        </p:grpSpPr>
        <p:sp>
          <p:nvSpPr>
            <p:cNvPr id="86" name="Rectangle 85"/>
            <p:cNvSpPr/>
            <p:nvPr/>
          </p:nvSpPr>
          <p:spPr>
            <a:xfrm>
              <a:off x="2229321" y="5029150"/>
              <a:ext cx="963084" cy="369332"/>
            </a:xfrm>
            <a:prstGeom prst="rect">
              <a:avLst/>
            </a:prstGeom>
          </p:spPr>
          <p:txBody>
            <a:bodyPr wrap="none" lIns="0" tIns="0" rIns="0" bIns="0" anchor="ctr">
              <a:spAutoFit/>
            </a:bodyPr>
            <a:lstStyle/>
            <a:p>
              <a:r>
                <a:rPr lang="en-US" sz="1200" dirty="0">
                  <a:latin typeface="Calibri Light" panose="020F0302020204030204" pitchFamily="34" charset="0"/>
                </a:rPr>
                <a:t>Coffee </a:t>
              </a:r>
              <a:r>
                <a:rPr lang="en-US" sz="1200" dirty="0" smtClean="0">
                  <a:latin typeface="Calibri Light" panose="020F0302020204030204" pitchFamily="34" charset="0"/>
                </a:rPr>
                <a:t>machine</a:t>
              </a:r>
              <a:br>
                <a:rPr lang="en-US" sz="1200" dirty="0" smtClean="0">
                  <a:latin typeface="Calibri Light" panose="020F0302020204030204" pitchFamily="34" charset="0"/>
                </a:rPr>
              </a:br>
              <a:r>
                <a:rPr lang="en-US" sz="1200" dirty="0" smtClean="0">
                  <a:latin typeface="Calibri Light" panose="020F0302020204030204" pitchFamily="34" charset="0"/>
                </a:rPr>
                <a:t>Off</a:t>
              </a:r>
              <a:endParaRPr lang="en-US" sz="1200" dirty="0">
                <a:latin typeface="Calibri Light" panose="020F0302020204030204" pitchFamily="34" charset="0"/>
              </a:endParaRPr>
            </a:p>
          </p:txBody>
        </p:sp>
        <p:sp>
          <p:nvSpPr>
            <p:cNvPr id="87" name="Oval 86"/>
            <p:cNvSpPr/>
            <p:nvPr/>
          </p:nvSpPr>
          <p:spPr>
            <a:xfrm>
              <a:off x="1829372" y="5044376"/>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901775" y="5121033"/>
              <a:ext cx="190561" cy="197937"/>
              <a:chOff x="161925" y="3973513"/>
              <a:chExt cx="431801" cy="466725"/>
            </a:xfrm>
            <a:solidFill>
              <a:srgbClr val="3A4857"/>
            </a:solidFill>
          </p:grpSpPr>
          <p:sp>
            <p:nvSpPr>
              <p:cNvPr id="89" name="Freeform 34"/>
              <p:cNvSpPr>
                <a:spLocks noEditPoints="1"/>
              </p:cNvSpPr>
              <p:nvPr/>
            </p:nvSpPr>
            <p:spPr bwMode="auto">
              <a:xfrm>
                <a:off x="161925" y="3973513"/>
                <a:ext cx="431801" cy="466725"/>
              </a:xfrm>
              <a:custGeom>
                <a:avLst/>
                <a:gdLst>
                  <a:gd name="T0" fmla="*/ 99 w 112"/>
                  <a:gd name="T1" fmla="*/ 39 h 122"/>
                  <a:gd name="T2" fmla="*/ 87 w 112"/>
                  <a:gd name="T3" fmla="*/ 33 h 122"/>
                  <a:gd name="T4" fmla="*/ 53 w 112"/>
                  <a:gd name="T5" fmla="*/ 27 h 122"/>
                  <a:gd name="T6" fmla="*/ 51 w 112"/>
                  <a:gd name="T7" fmla="*/ 32 h 122"/>
                  <a:gd name="T8" fmla="*/ 57 w 112"/>
                  <a:gd name="T9" fmla="*/ 45 h 122"/>
                  <a:gd name="T10" fmla="*/ 60 w 112"/>
                  <a:gd name="T11" fmla="*/ 101 h 122"/>
                  <a:gd name="T12" fmla="*/ 35 w 112"/>
                  <a:gd name="T13" fmla="*/ 93 h 122"/>
                  <a:gd name="T14" fmla="*/ 43 w 112"/>
                  <a:gd name="T15" fmla="*/ 20 h 122"/>
                  <a:gd name="T16" fmla="*/ 89 w 112"/>
                  <a:gd name="T17" fmla="*/ 20 h 122"/>
                  <a:gd name="T18" fmla="*/ 75 w 112"/>
                  <a:gd name="T19" fmla="*/ 0 h 122"/>
                  <a:gd name="T20" fmla="*/ 0 w 112"/>
                  <a:gd name="T21" fmla="*/ 14 h 122"/>
                  <a:gd name="T22" fmla="*/ 14 w 112"/>
                  <a:gd name="T23" fmla="*/ 122 h 122"/>
                  <a:gd name="T24" fmla="*/ 107 w 112"/>
                  <a:gd name="T25" fmla="*/ 112 h 122"/>
                  <a:gd name="T26" fmla="*/ 84 w 112"/>
                  <a:gd name="T27" fmla="*/ 101 h 122"/>
                  <a:gd name="T28" fmla="*/ 89 w 112"/>
                  <a:gd name="T29" fmla="*/ 45 h 122"/>
                  <a:gd name="T30" fmla="*/ 104 w 112"/>
                  <a:gd name="T31" fmla="*/ 48 h 122"/>
                  <a:gd name="T32" fmla="*/ 107 w 112"/>
                  <a:gd name="T33" fmla="*/ 68 h 122"/>
                  <a:gd name="T34" fmla="*/ 110 w 112"/>
                  <a:gd name="T35" fmla="*/ 65 h 122"/>
                  <a:gd name="T36" fmla="*/ 101 w 112"/>
                  <a:gd name="T37" fmla="*/ 112 h 122"/>
                  <a:gd name="T38" fmla="*/ 14 w 112"/>
                  <a:gd name="T39" fmla="*/ 116 h 122"/>
                  <a:gd name="T40" fmla="*/ 6 w 112"/>
                  <a:gd name="T41" fmla="*/ 14 h 122"/>
                  <a:gd name="T42" fmla="*/ 75 w 112"/>
                  <a:gd name="T43" fmla="*/ 6 h 122"/>
                  <a:gd name="T44" fmla="*/ 83 w 112"/>
                  <a:gd name="T45" fmla="*/ 14 h 122"/>
                  <a:gd name="T46" fmla="*/ 29 w 112"/>
                  <a:gd name="T47" fmla="*/ 29 h 122"/>
                  <a:gd name="T48" fmla="*/ 43 w 112"/>
                  <a:gd name="T49" fmla="*/ 107 h 122"/>
                  <a:gd name="T50" fmla="*/ 101 w 112"/>
                  <a:gd name="T51" fmla="*/ 112 h 122"/>
                  <a:gd name="T52" fmla="*/ 47 w 112"/>
                  <a:gd name="T53" fmla="*/ 76 h 122"/>
                  <a:gd name="T54" fmla="*/ 72 w 112"/>
                  <a:gd name="T55" fmla="*/ 98 h 122"/>
                  <a:gd name="T56" fmla="*/ 47 w 112"/>
                  <a:gd name="T57" fmla="*/ 70 h 122"/>
                  <a:gd name="T58" fmla="*/ 63 w 112"/>
                  <a:gd name="T59" fmla="*/ 46 h 122"/>
                  <a:gd name="T60" fmla="*/ 62 w 112"/>
                  <a:gd name="T61" fmla="*/ 38 h 122"/>
                  <a:gd name="T62" fmla="*/ 81 w 112"/>
                  <a:gd name="T63" fmla="*/ 36 h 122"/>
                  <a:gd name="T64" fmla="*/ 83 w 112"/>
                  <a:gd name="T65" fmla="*/ 4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2">
                    <a:moveTo>
                      <a:pt x="109" y="45"/>
                    </a:moveTo>
                    <a:cubicBezTo>
                      <a:pt x="107" y="39"/>
                      <a:pt x="103" y="39"/>
                      <a:pt x="99" y="39"/>
                    </a:cubicBezTo>
                    <a:cubicBezTo>
                      <a:pt x="87" y="39"/>
                      <a:pt x="87" y="39"/>
                      <a:pt x="87" y="39"/>
                    </a:cubicBezTo>
                    <a:cubicBezTo>
                      <a:pt x="87" y="33"/>
                      <a:pt x="87" y="33"/>
                      <a:pt x="87" y="33"/>
                    </a:cubicBezTo>
                    <a:cubicBezTo>
                      <a:pt x="87" y="31"/>
                      <a:pt x="86" y="30"/>
                      <a:pt x="84" y="30"/>
                    </a:cubicBezTo>
                    <a:cubicBezTo>
                      <a:pt x="53" y="27"/>
                      <a:pt x="53" y="27"/>
                      <a:pt x="53" y="27"/>
                    </a:cubicBezTo>
                    <a:cubicBezTo>
                      <a:pt x="52" y="27"/>
                      <a:pt x="51" y="28"/>
                      <a:pt x="51" y="29"/>
                    </a:cubicBezTo>
                    <a:cubicBezTo>
                      <a:pt x="50" y="30"/>
                      <a:pt x="50" y="31"/>
                      <a:pt x="51" y="32"/>
                    </a:cubicBezTo>
                    <a:cubicBezTo>
                      <a:pt x="57" y="41"/>
                      <a:pt x="57" y="41"/>
                      <a:pt x="57" y="41"/>
                    </a:cubicBezTo>
                    <a:cubicBezTo>
                      <a:pt x="57" y="45"/>
                      <a:pt x="57" y="45"/>
                      <a:pt x="57" y="45"/>
                    </a:cubicBezTo>
                    <a:cubicBezTo>
                      <a:pt x="47" y="50"/>
                      <a:pt x="41" y="61"/>
                      <a:pt x="41" y="72"/>
                    </a:cubicBezTo>
                    <a:cubicBezTo>
                      <a:pt x="41" y="85"/>
                      <a:pt x="49" y="97"/>
                      <a:pt x="60" y="101"/>
                    </a:cubicBezTo>
                    <a:cubicBezTo>
                      <a:pt x="43" y="101"/>
                      <a:pt x="43" y="101"/>
                      <a:pt x="43" y="101"/>
                    </a:cubicBezTo>
                    <a:cubicBezTo>
                      <a:pt x="42" y="101"/>
                      <a:pt x="35" y="101"/>
                      <a:pt x="35" y="93"/>
                    </a:cubicBezTo>
                    <a:cubicBezTo>
                      <a:pt x="35" y="29"/>
                      <a:pt x="35" y="29"/>
                      <a:pt x="35" y="29"/>
                    </a:cubicBezTo>
                    <a:cubicBezTo>
                      <a:pt x="35" y="28"/>
                      <a:pt x="35" y="21"/>
                      <a:pt x="43" y="20"/>
                    </a:cubicBezTo>
                    <a:cubicBezTo>
                      <a:pt x="86" y="21"/>
                      <a:pt x="86" y="21"/>
                      <a:pt x="86" y="21"/>
                    </a:cubicBezTo>
                    <a:cubicBezTo>
                      <a:pt x="89" y="20"/>
                      <a:pt x="89" y="20"/>
                      <a:pt x="89" y="20"/>
                    </a:cubicBezTo>
                    <a:cubicBezTo>
                      <a:pt x="89" y="10"/>
                      <a:pt x="89" y="10"/>
                      <a:pt x="89" y="10"/>
                    </a:cubicBezTo>
                    <a:cubicBezTo>
                      <a:pt x="89" y="6"/>
                      <a:pt x="86" y="0"/>
                      <a:pt x="75" y="0"/>
                    </a:cubicBezTo>
                    <a:cubicBezTo>
                      <a:pt x="14" y="0"/>
                      <a:pt x="14" y="0"/>
                      <a:pt x="14" y="0"/>
                    </a:cubicBezTo>
                    <a:cubicBezTo>
                      <a:pt x="9" y="0"/>
                      <a:pt x="0" y="3"/>
                      <a:pt x="0" y="14"/>
                    </a:cubicBezTo>
                    <a:cubicBezTo>
                      <a:pt x="0" y="108"/>
                      <a:pt x="0" y="108"/>
                      <a:pt x="0" y="108"/>
                    </a:cubicBezTo>
                    <a:cubicBezTo>
                      <a:pt x="0" y="112"/>
                      <a:pt x="3" y="122"/>
                      <a:pt x="14" y="122"/>
                    </a:cubicBezTo>
                    <a:cubicBezTo>
                      <a:pt x="107" y="122"/>
                      <a:pt x="107" y="122"/>
                      <a:pt x="107" y="122"/>
                    </a:cubicBezTo>
                    <a:cubicBezTo>
                      <a:pt x="107" y="112"/>
                      <a:pt x="107" y="112"/>
                      <a:pt x="107" y="112"/>
                    </a:cubicBezTo>
                    <a:cubicBezTo>
                      <a:pt x="107" y="108"/>
                      <a:pt x="104" y="101"/>
                      <a:pt x="92" y="101"/>
                    </a:cubicBezTo>
                    <a:cubicBezTo>
                      <a:pt x="84" y="101"/>
                      <a:pt x="84" y="101"/>
                      <a:pt x="84" y="101"/>
                    </a:cubicBezTo>
                    <a:cubicBezTo>
                      <a:pt x="96" y="97"/>
                      <a:pt x="103" y="85"/>
                      <a:pt x="103" y="72"/>
                    </a:cubicBezTo>
                    <a:cubicBezTo>
                      <a:pt x="103" y="61"/>
                      <a:pt x="98" y="51"/>
                      <a:pt x="89" y="45"/>
                    </a:cubicBezTo>
                    <a:cubicBezTo>
                      <a:pt x="99" y="45"/>
                      <a:pt x="99" y="45"/>
                      <a:pt x="99" y="45"/>
                    </a:cubicBezTo>
                    <a:cubicBezTo>
                      <a:pt x="103" y="45"/>
                      <a:pt x="103" y="45"/>
                      <a:pt x="104" y="48"/>
                    </a:cubicBezTo>
                    <a:cubicBezTo>
                      <a:pt x="105" y="50"/>
                      <a:pt x="105" y="59"/>
                      <a:pt x="104" y="65"/>
                    </a:cubicBezTo>
                    <a:cubicBezTo>
                      <a:pt x="104" y="66"/>
                      <a:pt x="105" y="68"/>
                      <a:pt x="107" y="68"/>
                    </a:cubicBezTo>
                    <a:cubicBezTo>
                      <a:pt x="107" y="68"/>
                      <a:pt x="107" y="68"/>
                      <a:pt x="107" y="68"/>
                    </a:cubicBezTo>
                    <a:cubicBezTo>
                      <a:pt x="109" y="68"/>
                      <a:pt x="110" y="67"/>
                      <a:pt x="110" y="65"/>
                    </a:cubicBezTo>
                    <a:cubicBezTo>
                      <a:pt x="111" y="63"/>
                      <a:pt x="112" y="50"/>
                      <a:pt x="109" y="45"/>
                    </a:cubicBezTo>
                    <a:close/>
                    <a:moveTo>
                      <a:pt x="101" y="112"/>
                    </a:moveTo>
                    <a:cubicBezTo>
                      <a:pt x="101" y="116"/>
                      <a:pt x="101" y="116"/>
                      <a:pt x="101" y="116"/>
                    </a:cubicBezTo>
                    <a:cubicBezTo>
                      <a:pt x="14" y="116"/>
                      <a:pt x="14" y="116"/>
                      <a:pt x="14" y="116"/>
                    </a:cubicBezTo>
                    <a:cubicBezTo>
                      <a:pt x="6" y="116"/>
                      <a:pt x="6" y="109"/>
                      <a:pt x="6" y="108"/>
                    </a:cubicBezTo>
                    <a:cubicBezTo>
                      <a:pt x="6" y="14"/>
                      <a:pt x="6" y="14"/>
                      <a:pt x="6" y="14"/>
                    </a:cubicBezTo>
                    <a:cubicBezTo>
                      <a:pt x="6" y="6"/>
                      <a:pt x="13" y="6"/>
                      <a:pt x="14" y="6"/>
                    </a:cubicBezTo>
                    <a:cubicBezTo>
                      <a:pt x="75" y="6"/>
                      <a:pt x="75" y="6"/>
                      <a:pt x="75" y="6"/>
                    </a:cubicBezTo>
                    <a:cubicBezTo>
                      <a:pt x="82" y="6"/>
                      <a:pt x="83" y="10"/>
                      <a:pt x="83" y="10"/>
                    </a:cubicBezTo>
                    <a:cubicBezTo>
                      <a:pt x="83" y="14"/>
                      <a:pt x="83" y="14"/>
                      <a:pt x="83" y="14"/>
                    </a:cubicBezTo>
                    <a:cubicBezTo>
                      <a:pt x="43" y="14"/>
                      <a:pt x="43" y="14"/>
                      <a:pt x="43" y="14"/>
                    </a:cubicBezTo>
                    <a:cubicBezTo>
                      <a:pt x="32" y="15"/>
                      <a:pt x="29" y="24"/>
                      <a:pt x="29" y="29"/>
                    </a:cubicBezTo>
                    <a:cubicBezTo>
                      <a:pt x="29" y="93"/>
                      <a:pt x="29" y="93"/>
                      <a:pt x="29" y="93"/>
                    </a:cubicBezTo>
                    <a:cubicBezTo>
                      <a:pt x="29" y="105"/>
                      <a:pt x="38" y="107"/>
                      <a:pt x="43" y="107"/>
                    </a:cubicBezTo>
                    <a:cubicBezTo>
                      <a:pt x="92" y="107"/>
                      <a:pt x="92" y="107"/>
                      <a:pt x="92" y="107"/>
                    </a:cubicBezTo>
                    <a:cubicBezTo>
                      <a:pt x="100" y="107"/>
                      <a:pt x="100" y="111"/>
                      <a:pt x="101" y="112"/>
                    </a:cubicBezTo>
                    <a:close/>
                    <a:moveTo>
                      <a:pt x="72" y="98"/>
                    </a:moveTo>
                    <a:cubicBezTo>
                      <a:pt x="59" y="98"/>
                      <a:pt x="49" y="88"/>
                      <a:pt x="47" y="76"/>
                    </a:cubicBezTo>
                    <a:cubicBezTo>
                      <a:pt x="97" y="76"/>
                      <a:pt x="97" y="76"/>
                      <a:pt x="97" y="76"/>
                    </a:cubicBezTo>
                    <a:cubicBezTo>
                      <a:pt x="95" y="88"/>
                      <a:pt x="85" y="98"/>
                      <a:pt x="72" y="98"/>
                    </a:cubicBezTo>
                    <a:close/>
                    <a:moveTo>
                      <a:pt x="97" y="70"/>
                    </a:moveTo>
                    <a:cubicBezTo>
                      <a:pt x="47" y="70"/>
                      <a:pt x="47" y="70"/>
                      <a:pt x="47" y="70"/>
                    </a:cubicBezTo>
                    <a:cubicBezTo>
                      <a:pt x="48" y="61"/>
                      <a:pt x="53" y="53"/>
                      <a:pt x="61" y="49"/>
                    </a:cubicBezTo>
                    <a:cubicBezTo>
                      <a:pt x="62" y="49"/>
                      <a:pt x="63" y="48"/>
                      <a:pt x="63" y="46"/>
                    </a:cubicBezTo>
                    <a:cubicBezTo>
                      <a:pt x="63" y="40"/>
                      <a:pt x="63" y="40"/>
                      <a:pt x="63" y="40"/>
                    </a:cubicBezTo>
                    <a:cubicBezTo>
                      <a:pt x="63" y="39"/>
                      <a:pt x="62" y="39"/>
                      <a:pt x="62" y="38"/>
                    </a:cubicBezTo>
                    <a:cubicBezTo>
                      <a:pt x="59" y="34"/>
                      <a:pt x="59" y="34"/>
                      <a:pt x="59" y="34"/>
                    </a:cubicBezTo>
                    <a:cubicBezTo>
                      <a:pt x="81" y="36"/>
                      <a:pt x="81" y="36"/>
                      <a:pt x="81" y="36"/>
                    </a:cubicBezTo>
                    <a:cubicBezTo>
                      <a:pt x="81" y="46"/>
                      <a:pt x="81" y="46"/>
                      <a:pt x="81" y="46"/>
                    </a:cubicBezTo>
                    <a:cubicBezTo>
                      <a:pt x="81" y="47"/>
                      <a:pt x="82" y="48"/>
                      <a:pt x="83" y="49"/>
                    </a:cubicBezTo>
                    <a:cubicBezTo>
                      <a:pt x="91" y="53"/>
                      <a:pt x="96" y="61"/>
                      <a:pt x="97" y="7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noEditPoints="1"/>
              </p:cNvSpPr>
              <p:nvPr/>
            </p:nvSpPr>
            <p:spPr bwMode="auto">
              <a:xfrm>
                <a:off x="201613" y="4291013"/>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2"/>
                      <a:pt x="4" y="15"/>
                      <a:pt x="8" y="15"/>
                    </a:cubicBezTo>
                    <a:cubicBezTo>
                      <a:pt x="12" y="15"/>
                      <a:pt x="15" y="12"/>
                      <a:pt x="15" y="7"/>
                    </a:cubicBezTo>
                    <a:cubicBezTo>
                      <a:pt x="15" y="3"/>
                      <a:pt x="12" y="0"/>
                      <a:pt x="8" y="0"/>
                    </a:cubicBezTo>
                    <a:close/>
                    <a:moveTo>
                      <a:pt x="8" y="11"/>
                    </a:moveTo>
                    <a:cubicBezTo>
                      <a:pt x="6" y="11"/>
                      <a:pt x="4" y="9"/>
                      <a:pt x="4" y="7"/>
                    </a:cubicBezTo>
                    <a:cubicBezTo>
                      <a:pt x="4" y="6"/>
                      <a:pt x="6" y="4"/>
                      <a:pt x="8" y="4"/>
                    </a:cubicBezTo>
                    <a:cubicBezTo>
                      <a:pt x="10" y="4"/>
                      <a:pt x="11" y="6"/>
                      <a:pt x="11" y="7"/>
                    </a:cubicBezTo>
                    <a:cubicBezTo>
                      <a:pt x="11" y="9"/>
                      <a:pt x="10" y="11"/>
                      <a:pt x="8" y="11"/>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noEditPoints="1"/>
              </p:cNvSpPr>
              <p:nvPr/>
            </p:nvSpPr>
            <p:spPr bwMode="auto">
              <a:xfrm>
                <a:off x="201613" y="4225926"/>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1"/>
                      <a:pt x="4" y="15"/>
                      <a:pt x="8" y="15"/>
                    </a:cubicBezTo>
                    <a:cubicBezTo>
                      <a:pt x="12" y="15"/>
                      <a:pt x="15" y="11"/>
                      <a:pt x="15" y="7"/>
                    </a:cubicBezTo>
                    <a:cubicBezTo>
                      <a:pt x="15" y="3"/>
                      <a:pt x="12" y="0"/>
                      <a:pt x="8" y="0"/>
                    </a:cubicBezTo>
                    <a:close/>
                    <a:moveTo>
                      <a:pt x="8" y="11"/>
                    </a:moveTo>
                    <a:cubicBezTo>
                      <a:pt x="6" y="11"/>
                      <a:pt x="4" y="9"/>
                      <a:pt x="4" y="7"/>
                    </a:cubicBezTo>
                    <a:cubicBezTo>
                      <a:pt x="4" y="5"/>
                      <a:pt x="6" y="4"/>
                      <a:pt x="8" y="4"/>
                    </a:cubicBezTo>
                    <a:cubicBezTo>
                      <a:pt x="10" y="4"/>
                      <a:pt x="11" y="5"/>
                      <a:pt x="11" y="7"/>
                    </a:cubicBezTo>
                    <a:cubicBezTo>
                      <a:pt x="11" y="9"/>
                      <a:pt x="10" y="11"/>
                      <a:pt x="8" y="11"/>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2" name="Group 91"/>
          <p:cNvGrpSpPr/>
          <p:nvPr/>
        </p:nvGrpSpPr>
        <p:grpSpPr>
          <a:xfrm>
            <a:off x="6726073" y="3729673"/>
            <a:ext cx="580975" cy="580975"/>
            <a:chOff x="2643931" y="5021293"/>
            <a:chExt cx="580975" cy="580975"/>
          </a:xfr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p:grpSpPr>
        <p:sp>
          <p:nvSpPr>
            <p:cNvPr id="93" name="Oval 92"/>
            <p:cNvSpPr/>
            <p:nvPr/>
          </p:nvSpPr>
          <p:spPr>
            <a:xfrm>
              <a:off x="2643931" y="5021293"/>
              <a:ext cx="580975" cy="580975"/>
            </a:xfrm>
            <a:prstGeom prst="ellipse">
              <a:avLst/>
            </a:prstGeom>
            <a:grp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2800361" y="5166881"/>
              <a:ext cx="268114" cy="289799"/>
              <a:chOff x="161925" y="3973513"/>
              <a:chExt cx="431801" cy="466725"/>
            </a:xfrm>
            <a:grpFill/>
          </p:grpSpPr>
          <p:sp>
            <p:nvSpPr>
              <p:cNvPr id="95" name="Freeform 34"/>
              <p:cNvSpPr>
                <a:spLocks noEditPoints="1"/>
              </p:cNvSpPr>
              <p:nvPr/>
            </p:nvSpPr>
            <p:spPr bwMode="auto">
              <a:xfrm>
                <a:off x="161925" y="3973513"/>
                <a:ext cx="431801" cy="466725"/>
              </a:xfrm>
              <a:custGeom>
                <a:avLst/>
                <a:gdLst>
                  <a:gd name="T0" fmla="*/ 99 w 112"/>
                  <a:gd name="T1" fmla="*/ 39 h 122"/>
                  <a:gd name="T2" fmla="*/ 87 w 112"/>
                  <a:gd name="T3" fmla="*/ 33 h 122"/>
                  <a:gd name="T4" fmla="*/ 53 w 112"/>
                  <a:gd name="T5" fmla="*/ 27 h 122"/>
                  <a:gd name="T6" fmla="*/ 51 w 112"/>
                  <a:gd name="T7" fmla="*/ 32 h 122"/>
                  <a:gd name="T8" fmla="*/ 57 w 112"/>
                  <a:gd name="T9" fmla="*/ 45 h 122"/>
                  <a:gd name="T10" fmla="*/ 60 w 112"/>
                  <a:gd name="T11" fmla="*/ 101 h 122"/>
                  <a:gd name="T12" fmla="*/ 35 w 112"/>
                  <a:gd name="T13" fmla="*/ 93 h 122"/>
                  <a:gd name="T14" fmla="*/ 43 w 112"/>
                  <a:gd name="T15" fmla="*/ 20 h 122"/>
                  <a:gd name="T16" fmla="*/ 89 w 112"/>
                  <a:gd name="T17" fmla="*/ 20 h 122"/>
                  <a:gd name="T18" fmla="*/ 75 w 112"/>
                  <a:gd name="T19" fmla="*/ 0 h 122"/>
                  <a:gd name="T20" fmla="*/ 0 w 112"/>
                  <a:gd name="T21" fmla="*/ 14 h 122"/>
                  <a:gd name="T22" fmla="*/ 14 w 112"/>
                  <a:gd name="T23" fmla="*/ 122 h 122"/>
                  <a:gd name="T24" fmla="*/ 107 w 112"/>
                  <a:gd name="T25" fmla="*/ 112 h 122"/>
                  <a:gd name="T26" fmla="*/ 84 w 112"/>
                  <a:gd name="T27" fmla="*/ 101 h 122"/>
                  <a:gd name="T28" fmla="*/ 89 w 112"/>
                  <a:gd name="T29" fmla="*/ 45 h 122"/>
                  <a:gd name="T30" fmla="*/ 104 w 112"/>
                  <a:gd name="T31" fmla="*/ 48 h 122"/>
                  <a:gd name="T32" fmla="*/ 107 w 112"/>
                  <a:gd name="T33" fmla="*/ 68 h 122"/>
                  <a:gd name="T34" fmla="*/ 110 w 112"/>
                  <a:gd name="T35" fmla="*/ 65 h 122"/>
                  <a:gd name="T36" fmla="*/ 101 w 112"/>
                  <a:gd name="T37" fmla="*/ 112 h 122"/>
                  <a:gd name="T38" fmla="*/ 14 w 112"/>
                  <a:gd name="T39" fmla="*/ 116 h 122"/>
                  <a:gd name="T40" fmla="*/ 6 w 112"/>
                  <a:gd name="T41" fmla="*/ 14 h 122"/>
                  <a:gd name="T42" fmla="*/ 75 w 112"/>
                  <a:gd name="T43" fmla="*/ 6 h 122"/>
                  <a:gd name="T44" fmla="*/ 83 w 112"/>
                  <a:gd name="T45" fmla="*/ 14 h 122"/>
                  <a:gd name="T46" fmla="*/ 29 w 112"/>
                  <a:gd name="T47" fmla="*/ 29 h 122"/>
                  <a:gd name="T48" fmla="*/ 43 w 112"/>
                  <a:gd name="T49" fmla="*/ 107 h 122"/>
                  <a:gd name="T50" fmla="*/ 101 w 112"/>
                  <a:gd name="T51" fmla="*/ 112 h 122"/>
                  <a:gd name="T52" fmla="*/ 47 w 112"/>
                  <a:gd name="T53" fmla="*/ 76 h 122"/>
                  <a:gd name="T54" fmla="*/ 72 w 112"/>
                  <a:gd name="T55" fmla="*/ 98 h 122"/>
                  <a:gd name="T56" fmla="*/ 47 w 112"/>
                  <a:gd name="T57" fmla="*/ 70 h 122"/>
                  <a:gd name="T58" fmla="*/ 63 w 112"/>
                  <a:gd name="T59" fmla="*/ 46 h 122"/>
                  <a:gd name="T60" fmla="*/ 62 w 112"/>
                  <a:gd name="T61" fmla="*/ 38 h 122"/>
                  <a:gd name="T62" fmla="*/ 81 w 112"/>
                  <a:gd name="T63" fmla="*/ 36 h 122"/>
                  <a:gd name="T64" fmla="*/ 83 w 112"/>
                  <a:gd name="T65" fmla="*/ 4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2">
                    <a:moveTo>
                      <a:pt x="109" y="45"/>
                    </a:moveTo>
                    <a:cubicBezTo>
                      <a:pt x="107" y="39"/>
                      <a:pt x="103" y="39"/>
                      <a:pt x="99" y="39"/>
                    </a:cubicBezTo>
                    <a:cubicBezTo>
                      <a:pt x="87" y="39"/>
                      <a:pt x="87" y="39"/>
                      <a:pt x="87" y="39"/>
                    </a:cubicBezTo>
                    <a:cubicBezTo>
                      <a:pt x="87" y="33"/>
                      <a:pt x="87" y="33"/>
                      <a:pt x="87" y="33"/>
                    </a:cubicBezTo>
                    <a:cubicBezTo>
                      <a:pt x="87" y="31"/>
                      <a:pt x="86" y="30"/>
                      <a:pt x="84" y="30"/>
                    </a:cubicBezTo>
                    <a:cubicBezTo>
                      <a:pt x="53" y="27"/>
                      <a:pt x="53" y="27"/>
                      <a:pt x="53" y="27"/>
                    </a:cubicBezTo>
                    <a:cubicBezTo>
                      <a:pt x="52" y="27"/>
                      <a:pt x="51" y="28"/>
                      <a:pt x="51" y="29"/>
                    </a:cubicBezTo>
                    <a:cubicBezTo>
                      <a:pt x="50" y="30"/>
                      <a:pt x="50" y="31"/>
                      <a:pt x="51" y="32"/>
                    </a:cubicBezTo>
                    <a:cubicBezTo>
                      <a:pt x="57" y="41"/>
                      <a:pt x="57" y="41"/>
                      <a:pt x="57" y="41"/>
                    </a:cubicBezTo>
                    <a:cubicBezTo>
                      <a:pt x="57" y="45"/>
                      <a:pt x="57" y="45"/>
                      <a:pt x="57" y="45"/>
                    </a:cubicBezTo>
                    <a:cubicBezTo>
                      <a:pt x="47" y="50"/>
                      <a:pt x="41" y="61"/>
                      <a:pt x="41" y="72"/>
                    </a:cubicBezTo>
                    <a:cubicBezTo>
                      <a:pt x="41" y="85"/>
                      <a:pt x="49" y="97"/>
                      <a:pt x="60" y="101"/>
                    </a:cubicBezTo>
                    <a:cubicBezTo>
                      <a:pt x="43" y="101"/>
                      <a:pt x="43" y="101"/>
                      <a:pt x="43" y="101"/>
                    </a:cubicBezTo>
                    <a:cubicBezTo>
                      <a:pt x="42" y="101"/>
                      <a:pt x="35" y="101"/>
                      <a:pt x="35" y="93"/>
                    </a:cubicBezTo>
                    <a:cubicBezTo>
                      <a:pt x="35" y="29"/>
                      <a:pt x="35" y="29"/>
                      <a:pt x="35" y="29"/>
                    </a:cubicBezTo>
                    <a:cubicBezTo>
                      <a:pt x="35" y="28"/>
                      <a:pt x="35" y="21"/>
                      <a:pt x="43" y="20"/>
                    </a:cubicBezTo>
                    <a:cubicBezTo>
                      <a:pt x="86" y="21"/>
                      <a:pt x="86" y="21"/>
                      <a:pt x="86" y="21"/>
                    </a:cubicBezTo>
                    <a:cubicBezTo>
                      <a:pt x="89" y="20"/>
                      <a:pt x="89" y="20"/>
                      <a:pt x="89" y="20"/>
                    </a:cubicBezTo>
                    <a:cubicBezTo>
                      <a:pt x="89" y="10"/>
                      <a:pt x="89" y="10"/>
                      <a:pt x="89" y="10"/>
                    </a:cubicBezTo>
                    <a:cubicBezTo>
                      <a:pt x="89" y="6"/>
                      <a:pt x="86" y="0"/>
                      <a:pt x="75" y="0"/>
                    </a:cubicBezTo>
                    <a:cubicBezTo>
                      <a:pt x="14" y="0"/>
                      <a:pt x="14" y="0"/>
                      <a:pt x="14" y="0"/>
                    </a:cubicBezTo>
                    <a:cubicBezTo>
                      <a:pt x="9" y="0"/>
                      <a:pt x="0" y="3"/>
                      <a:pt x="0" y="14"/>
                    </a:cubicBezTo>
                    <a:cubicBezTo>
                      <a:pt x="0" y="108"/>
                      <a:pt x="0" y="108"/>
                      <a:pt x="0" y="108"/>
                    </a:cubicBezTo>
                    <a:cubicBezTo>
                      <a:pt x="0" y="112"/>
                      <a:pt x="3" y="122"/>
                      <a:pt x="14" y="122"/>
                    </a:cubicBezTo>
                    <a:cubicBezTo>
                      <a:pt x="107" y="122"/>
                      <a:pt x="107" y="122"/>
                      <a:pt x="107" y="122"/>
                    </a:cubicBezTo>
                    <a:cubicBezTo>
                      <a:pt x="107" y="112"/>
                      <a:pt x="107" y="112"/>
                      <a:pt x="107" y="112"/>
                    </a:cubicBezTo>
                    <a:cubicBezTo>
                      <a:pt x="107" y="108"/>
                      <a:pt x="104" y="101"/>
                      <a:pt x="92" y="101"/>
                    </a:cubicBezTo>
                    <a:cubicBezTo>
                      <a:pt x="84" y="101"/>
                      <a:pt x="84" y="101"/>
                      <a:pt x="84" y="101"/>
                    </a:cubicBezTo>
                    <a:cubicBezTo>
                      <a:pt x="96" y="97"/>
                      <a:pt x="103" y="85"/>
                      <a:pt x="103" y="72"/>
                    </a:cubicBezTo>
                    <a:cubicBezTo>
                      <a:pt x="103" y="61"/>
                      <a:pt x="98" y="51"/>
                      <a:pt x="89" y="45"/>
                    </a:cubicBezTo>
                    <a:cubicBezTo>
                      <a:pt x="99" y="45"/>
                      <a:pt x="99" y="45"/>
                      <a:pt x="99" y="45"/>
                    </a:cubicBezTo>
                    <a:cubicBezTo>
                      <a:pt x="103" y="45"/>
                      <a:pt x="103" y="45"/>
                      <a:pt x="104" y="48"/>
                    </a:cubicBezTo>
                    <a:cubicBezTo>
                      <a:pt x="105" y="50"/>
                      <a:pt x="105" y="59"/>
                      <a:pt x="104" y="65"/>
                    </a:cubicBezTo>
                    <a:cubicBezTo>
                      <a:pt x="104" y="66"/>
                      <a:pt x="105" y="68"/>
                      <a:pt x="107" y="68"/>
                    </a:cubicBezTo>
                    <a:cubicBezTo>
                      <a:pt x="107" y="68"/>
                      <a:pt x="107" y="68"/>
                      <a:pt x="107" y="68"/>
                    </a:cubicBezTo>
                    <a:cubicBezTo>
                      <a:pt x="109" y="68"/>
                      <a:pt x="110" y="67"/>
                      <a:pt x="110" y="65"/>
                    </a:cubicBezTo>
                    <a:cubicBezTo>
                      <a:pt x="111" y="63"/>
                      <a:pt x="112" y="50"/>
                      <a:pt x="109" y="45"/>
                    </a:cubicBezTo>
                    <a:close/>
                    <a:moveTo>
                      <a:pt x="101" y="112"/>
                    </a:moveTo>
                    <a:cubicBezTo>
                      <a:pt x="101" y="116"/>
                      <a:pt x="101" y="116"/>
                      <a:pt x="101" y="116"/>
                    </a:cubicBezTo>
                    <a:cubicBezTo>
                      <a:pt x="14" y="116"/>
                      <a:pt x="14" y="116"/>
                      <a:pt x="14" y="116"/>
                    </a:cubicBezTo>
                    <a:cubicBezTo>
                      <a:pt x="6" y="116"/>
                      <a:pt x="6" y="109"/>
                      <a:pt x="6" y="108"/>
                    </a:cubicBezTo>
                    <a:cubicBezTo>
                      <a:pt x="6" y="14"/>
                      <a:pt x="6" y="14"/>
                      <a:pt x="6" y="14"/>
                    </a:cubicBezTo>
                    <a:cubicBezTo>
                      <a:pt x="6" y="6"/>
                      <a:pt x="13" y="6"/>
                      <a:pt x="14" y="6"/>
                    </a:cubicBezTo>
                    <a:cubicBezTo>
                      <a:pt x="75" y="6"/>
                      <a:pt x="75" y="6"/>
                      <a:pt x="75" y="6"/>
                    </a:cubicBezTo>
                    <a:cubicBezTo>
                      <a:pt x="82" y="6"/>
                      <a:pt x="83" y="10"/>
                      <a:pt x="83" y="10"/>
                    </a:cubicBezTo>
                    <a:cubicBezTo>
                      <a:pt x="83" y="14"/>
                      <a:pt x="83" y="14"/>
                      <a:pt x="83" y="14"/>
                    </a:cubicBezTo>
                    <a:cubicBezTo>
                      <a:pt x="43" y="14"/>
                      <a:pt x="43" y="14"/>
                      <a:pt x="43" y="14"/>
                    </a:cubicBezTo>
                    <a:cubicBezTo>
                      <a:pt x="32" y="15"/>
                      <a:pt x="29" y="24"/>
                      <a:pt x="29" y="29"/>
                    </a:cubicBezTo>
                    <a:cubicBezTo>
                      <a:pt x="29" y="93"/>
                      <a:pt x="29" y="93"/>
                      <a:pt x="29" y="93"/>
                    </a:cubicBezTo>
                    <a:cubicBezTo>
                      <a:pt x="29" y="105"/>
                      <a:pt x="38" y="107"/>
                      <a:pt x="43" y="107"/>
                    </a:cubicBezTo>
                    <a:cubicBezTo>
                      <a:pt x="92" y="107"/>
                      <a:pt x="92" y="107"/>
                      <a:pt x="92" y="107"/>
                    </a:cubicBezTo>
                    <a:cubicBezTo>
                      <a:pt x="100" y="107"/>
                      <a:pt x="100" y="111"/>
                      <a:pt x="101" y="112"/>
                    </a:cubicBezTo>
                    <a:close/>
                    <a:moveTo>
                      <a:pt x="72" y="98"/>
                    </a:moveTo>
                    <a:cubicBezTo>
                      <a:pt x="59" y="98"/>
                      <a:pt x="49" y="88"/>
                      <a:pt x="47" y="76"/>
                    </a:cubicBezTo>
                    <a:cubicBezTo>
                      <a:pt x="97" y="76"/>
                      <a:pt x="97" y="76"/>
                      <a:pt x="97" y="76"/>
                    </a:cubicBezTo>
                    <a:cubicBezTo>
                      <a:pt x="95" y="88"/>
                      <a:pt x="85" y="98"/>
                      <a:pt x="72" y="98"/>
                    </a:cubicBezTo>
                    <a:close/>
                    <a:moveTo>
                      <a:pt x="97" y="70"/>
                    </a:moveTo>
                    <a:cubicBezTo>
                      <a:pt x="47" y="70"/>
                      <a:pt x="47" y="70"/>
                      <a:pt x="47" y="70"/>
                    </a:cubicBezTo>
                    <a:cubicBezTo>
                      <a:pt x="48" y="61"/>
                      <a:pt x="53" y="53"/>
                      <a:pt x="61" y="49"/>
                    </a:cubicBezTo>
                    <a:cubicBezTo>
                      <a:pt x="62" y="49"/>
                      <a:pt x="63" y="48"/>
                      <a:pt x="63" y="46"/>
                    </a:cubicBezTo>
                    <a:cubicBezTo>
                      <a:pt x="63" y="40"/>
                      <a:pt x="63" y="40"/>
                      <a:pt x="63" y="40"/>
                    </a:cubicBezTo>
                    <a:cubicBezTo>
                      <a:pt x="63" y="39"/>
                      <a:pt x="62" y="39"/>
                      <a:pt x="62" y="38"/>
                    </a:cubicBezTo>
                    <a:cubicBezTo>
                      <a:pt x="59" y="34"/>
                      <a:pt x="59" y="34"/>
                      <a:pt x="59" y="34"/>
                    </a:cubicBezTo>
                    <a:cubicBezTo>
                      <a:pt x="81" y="36"/>
                      <a:pt x="81" y="36"/>
                      <a:pt x="81" y="36"/>
                    </a:cubicBezTo>
                    <a:cubicBezTo>
                      <a:pt x="81" y="46"/>
                      <a:pt x="81" y="46"/>
                      <a:pt x="81" y="46"/>
                    </a:cubicBezTo>
                    <a:cubicBezTo>
                      <a:pt x="81" y="47"/>
                      <a:pt x="82" y="48"/>
                      <a:pt x="83" y="49"/>
                    </a:cubicBezTo>
                    <a:cubicBezTo>
                      <a:pt x="91" y="53"/>
                      <a:pt x="96" y="61"/>
                      <a:pt x="97" y="7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5"/>
              <p:cNvSpPr>
                <a:spLocks noEditPoints="1"/>
              </p:cNvSpPr>
              <p:nvPr/>
            </p:nvSpPr>
            <p:spPr bwMode="auto">
              <a:xfrm>
                <a:off x="201613" y="4291013"/>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2"/>
                      <a:pt x="4" y="15"/>
                      <a:pt x="8" y="15"/>
                    </a:cubicBezTo>
                    <a:cubicBezTo>
                      <a:pt x="12" y="15"/>
                      <a:pt x="15" y="12"/>
                      <a:pt x="15" y="7"/>
                    </a:cubicBezTo>
                    <a:cubicBezTo>
                      <a:pt x="15" y="3"/>
                      <a:pt x="12" y="0"/>
                      <a:pt x="8" y="0"/>
                    </a:cubicBezTo>
                    <a:close/>
                    <a:moveTo>
                      <a:pt x="8" y="11"/>
                    </a:moveTo>
                    <a:cubicBezTo>
                      <a:pt x="6" y="11"/>
                      <a:pt x="4" y="9"/>
                      <a:pt x="4" y="7"/>
                    </a:cubicBezTo>
                    <a:cubicBezTo>
                      <a:pt x="4" y="6"/>
                      <a:pt x="6" y="4"/>
                      <a:pt x="8" y="4"/>
                    </a:cubicBezTo>
                    <a:cubicBezTo>
                      <a:pt x="10" y="4"/>
                      <a:pt x="11" y="6"/>
                      <a:pt x="11" y="7"/>
                    </a:cubicBezTo>
                    <a:cubicBezTo>
                      <a:pt x="11" y="9"/>
                      <a:pt x="10" y="11"/>
                      <a:pt x="8" y="11"/>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6"/>
              <p:cNvSpPr>
                <a:spLocks noEditPoints="1"/>
              </p:cNvSpPr>
              <p:nvPr/>
            </p:nvSpPr>
            <p:spPr bwMode="auto">
              <a:xfrm>
                <a:off x="201613" y="4225926"/>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1"/>
                      <a:pt x="4" y="15"/>
                      <a:pt x="8" y="15"/>
                    </a:cubicBezTo>
                    <a:cubicBezTo>
                      <a:pt x="12" y="15"/>
                      <a:pt x="15" y="11"/>
                      <a:pt x="15" y="7"/>
                    </a:cubicBezTo>
                    <a:cubicBezTo>
                      <a:pt x="15" y="3"/>
                      <a:pt x="12" y="0"/>
                      <a:pt x="8" y="0"/>
                    </a:cubicBezTo>
                    <a:close/>
                    <a:moveTo>
                      <a:pt x="8" y="11"/>
                    </a:moveTo>
                    <a:cubicBezTo>
                      <a:pt x="6" y="11"/>
                      <a:pt x="4" y="9"/>
                      <a:pt x="4" y="7"/>
                    </a:cubicBezTo>
                    <a:cubicBezTo>
                      <a:pt x="4" y="5"/>
                      <a:pt x="6" y="4"/>
                      <a:pt x="8" y="4"/>
                    </a:cubicBezTo>
                    <a:cubicBezTo>
                      <a:pt x="10" y="4"/>
                      <a:pt x="11" y="5"/>
                      <a:pt x="11" y="7"/>
                    </a:cubicBezTo>
                    <a:cubicBezTo>
                      <a:pt x="11" y="9"/>
                      <a:pt x="10" y="11"/>
                      <a:pt x="8" y="11"/>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8" name="Group 97"/>
          <p:cNvGrpSpPr/>
          <p:nvPr/>
        </p:nvGrpSpPr>
        <p:grpSpPr>
          <a:xfrm>
            <a:off x="3489626" y="3977329"/>
            <a:ext cx="580975" cy="580975"/>
            <a:chOff x="2643931" y="4279345"/>
            <a:chExt cx="580975" cy="580975"/>
          </a:xfrm>
          <a:solidFill>
            <a:schemeClr val="bg1"/>
          </a:solidFill>
        </p:grpSpPr>
        <p:sp>
          <p:nvSpPr>
            <p:cNvPr id="99" name="Oval 98"/>
            <p:cNvSpPr/>
            <p:nvPr/>
          </p:nvSpPr>
          <p:spPr>
            <a:xfrm>
              <a:off x="2643931" y="4279345"/>
              <a:ext cx="580975" cy="58097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2755332" y="4463978"/>
              <a:ext cx="358172" cy="237469"/>
              <a:chOff x="1804988" y="3522373"/>
              <a:chExt cx="433388" cy="287338"/>
            </a:xfrm>
            <a:grpFill/>
          </p:grpSpPr>
          <p:sp>
            <p:nvSpPr>
              <p:cNvPr id="101" name="Freeform 25"/>
              <p:cNvSpPr>
                <a:spLocks noEditPoints="1"/>
              </p:cNvSpPr>
              <p:nvPr/>
            </p:nvSpPr>
            <p:spPr bwMode="auto">
              <a:xfrm>
                <a:off x="1828801" y="3522373"/>
                <a:ext cx="390525" cy="287338"/>
              </a:xfrm>
              <a:custGeom>
                <a:avLst/>
                <a:gdLst>
                  <a:gd name="T0" fmla="*/ 87 w 102"/>
                  <a:gd name="T1" fmla="*/ 74 h 74"/>
                  <a:gd name="T2" fmla="*/ 14 w 102"/>
                  <a:gd name="T3" fmla="*/ 74 h 74"/>
                  <a:gd name="T4" fmla="*/ 0 w 102"/>
                  <a:gd name="T5" fmla="*/ 60 h 74"/>
                  <a:gd name="T6" fmla="*/ 0 w 102"/>
                  <a:gd name="T7" fmla="*/ 14 h 74"/>
                  <a:gd name="T8" fmla="*/ 14 w 102"/>
                  <a:gd name="T9" fmla="*/ 0 h 74"/>
                  <a:gd name="T10" fmla="*/ 87 w 102"/>
                  <a:gd name="T11" fmla="*/ 0 h 74"/>
                  <a:gd name="T12" fmla="*/ 102 w 102"/>
                  <a:gd name="T13" fmla="*/ 14 h 74"/>
                  <a:gd name="T14" fmla="*/ 102 w 102"/>
                  <a:gd name="T15" fmla="*/ 60 h 74"/>
                  <a:gd name="T16" fmla="*/ 87 w 102"/>
                  <a:gd name="T17" fmla="*/ 74 h 74"/>
                  <a:gd name="T18" fmla="*/ 14 w 102"/>
                  <a:gd name="T19" fmla="*/ 6 h 74"/>
                  <a:gd name="T20" fmla="*/ 6 w 102"/>
                  <a:gd name="T21" fmla="*/ 14 h 74"/>
                  <a:gd name="T22" fmla="*/ 6 w 102"/>
                  <a:gd name="T23" fmla="*/ 60 h 74"/>
                  <a:gd name="T24" fmla="*/ 14 w 102"/>
                  <a:gd name="T25" fmla="*/ 68 h 74"/>
                  <a:gd name="T26" fmla="*/ 87 w 102"/>
                  <a:gd name="T27" fmla="*/ 68 h 74"/>
                  <a:gd name="T28" fmla="*/ 96 w 102"/>
                  <a:gd name="T29" fmla="*/ 60 h 74"/>
                  <a:gd name="T30" fmla="*/ 96 w 102"/>
                  <a:gd name="T31" fmla="*/ 14 h 74"/>
                  <a:gd name="T32" fmla="*/ 87 w 102"/>
                  <a:gd name="T33" fmla="*/ 6 h 74"/>
                  <a:gd name="T34" fmla="*/ 14 w 102"/>
                  <a:gd name="T3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74">
                    <a:moveTo>
                      <a:pt x="87" y="74"/>
                    </a:moveTo>
                    <a:cubicBezTo>
                      <a:pt x="14" y="74"/>
                      <a:pt x="14" y="74"/>
                      <a:pt x="14" y="74"/>
                    </a:cubicBezTo>
                    <a:cubicBezTo>
                      <a:pt x="3" y="74"/>
                      <a:pt x="0" y="64"/>
                      <a:pt x="0" y="60"/>
                    </a:cubicBezTo>
                    <a:cubicBezTo>
                      <a:pt x="0" y="14"/>
                      <a:pt x="0" y="14"/>
                      <a:pt x="0" y="14"/>
                    </a:cubicBezTo>
                    <a:cubicBezTo>
                      <a:pt x="0" y="3"/>
                      <a:pt x="9" y="0"/>
                      <a:pt x="14" y="0"/>
                    </a:cubicBezTo>
                    <a:cubicBezTo>
                      <a:pt x="87" y="0"/>
                      <a:pt x="87" y="0"/>
                      <a:pt x="87" y="0"/>
                    </a:cubicBezTo>
                    <a:cubicBezTo>
                      <a:pt x="99" y="0"/>
                      <a:pt x="102" y="10"/>
                      <a:pt x="102" y="14"/>
                    </a:cubicBezTo>
                    <a:cubicBezTo>
                      <a:pt x="102" y="60"/>
                      <a:pt x="102" y="60"/>
                      <a:pt x="102" y="60"/>
                    </a:cubicBezTo>
                    <a:cubicBezTo>
                      <a:pt x="102" y="71"/>
                      <a:pt x="92" y="74"/>
                      <a:pt x="87" y="74"/>
                    </a:cubicBezTo>
                    <a:close/>
                    <a:moveTo>
                      <a:pt x="14" y="6"/>
                    </a:moveTo>
                    <a:cubicBezTo>
                      <a:pt x="13" y="6"/>
                      <a:pt x="6" y="7"/>
                      <a:pt x="6" y="14"/>
                    </a:cubicBezTo>
                    <a:cubicBezTo>
                      <a:pt x="6" y="60"/>
                      <a:pt x="6" y="60"/>
                      <a:pt x="6" y="60"/>
                    </a:cubicBezTo>
                    <a:cubicBezTo>
                      <a:pt x="6" y="61"/>
                      <a:pt x="6" y="68"/>
                      <a:pt x="14" y="68"/>
                    </a:cubicBezTo>
                    <a:cubicBezTo>
                      <a:pt x="87" y="68"/>
                      <a:pt x="87" y="68"/>
                      <a:pt x="87" y="68"/>
                    </a:cubicBezTo>
                    <a:cubicBezTo>
                      <a:pt x="89" y="68"/>
                      <a:pt x="96" y="67"/>
                      <a:pt x="96" y="60"/>
                    </a:cubicBezTo>
                    <a:cubicBezTo>
                      <a:pt x="96" y="14"/>
                      <a:pt x="96" y="14"/>
                      <a:pt x="96" y="14"/>
                    </a:cubicBezTo>
                    <a:cubicBezTo>
                      <a:pt x="96" y="13"/>
                      <a:pt x="95" y="6"/>
                      <a:pt x="87" y="6"/>
                    </a:cubicBezTo>
                    <a:lnTo>
                      <a:pt x="14" y="6"/>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6"/>
              <p:cNvSpPr>
                <a:spLocks/>
              </p:cNvSpPr>
              <p:nvPr/>
            </p:nvSpPr>
            <p:spPr bwMode="auto">
              <a:xfrm>
                <a:off x="1870076" y="3571585"/>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7"/>
              <p:cNvSpPr>
                <a:spLocks/>
              </p:cNvSpPr>
              <p:nvPr/>
            </p:nvSpPr>
            <p:spPr bwMode="auto">
              <a:xfrm>
                <a:off x="1870076" y="3627148"/>
                <a:ext cx="303213" cy="22225"/>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8"/>
              <p:cNvSpPr>
                <a:spLocks/>
              </p:cNvSpPr>
              <p:nvPr/>
            </p:nvSpPr>
            <p:spPr bwMode="auto">
              <a:xfrm>
                <a:off x="1870076" y="3681123"/>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9"/>
              <p:cNvSpPr>
                <a:spLocks/>
              </p:cNvSpPr>
              <p:nvPr/>
            </p:nvSpPr>
            <p:spPr bwMode="auto">
              <a:xfrm>
                <a:off x="1870076" y="3735097"/>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0"/>
              <p:cNvSpPr>
                <a:spLocks/>
              </p:cNvSpPr>
              <p:nvPr/>
            </p:nvSpPr>
            <p:spPr bwMode="auto">
              <a:xfrm>
                <a:off x="1804988" y="3522373"/>
                <a:ext cx="433388" cy="31750"/>
              </a:xfrm>
              <a:custGeom>
                <a:avLst/>
                <a:gdLst>
                  <a:gd name="T0" fmla="*/ 109 w 113"/>
                  <a:gd name="T1" fmla="*/ 8 h 8"/>
                  <a:gd name="T2" fmla="*/ 4 w 113"/>
                  <a:gd name="T3" fmla="*/ 8 h 8"/>
                  <a:gd name="T4" fmla="*/ 0 w 113"/>
                  <a:gd name="T5" fmla="*/ 4 h 8"/>
                  <a:gd name="T6" fmla="*/ 4 w 113"/>
                  <a:gd name="T7" fmla="*/ 0 h 8"/>
                  <a:gd name="T8" fmla="*/ 109 w 113"/>
                  <a:gd name="T9" fmla="*/ 0 h 8"/>
                  <a:gd name="T10" fmla="*/ 113 w 113"/>
                  <a:gd name="T11" fmla="*/ 4 h 8"/>
                  <a:gd name="T12" fmla="*/ 109 w 1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3" h="8">
                    <a:moveTo>
                      <a:pt x="109" y="8"/>
                    </a:moveTo>
                    <a:cubicBezTo>
                      <a:pt x="4" y="8"/>
                      <a:pt x="4" y="8"/>
                      <a:pt x="4" y="8"/>
                    </a:cubicBezTo>
                    <a:cubicBezTo>
                      <a:pt x="2" y="8"/>
                      <a:pt x="0" y="6"/>
                      <a:pt x="0" y="4"/>
                    </a:cubicBezTo>
                    <a:cubicBezTo>
                      <a:pt x="0" y="2"/>
                      <a:pt x="2" y="0"/>
                      <a:pt x="4" y="0"/>
                    </a:cubicBezTo>
                    <a:cubicBezTo>
                      <a:pt x="109" y="0"/>
                      <a:pt x="109" y="0"/>
                      <a:pt x="109" y="0"/>
                    </a:cubicBezTo>
                    <a:cubicBezTo>
                      <a:pt x="112" y="0"/>
                      <a:pt x="113" y="2"/>
                      <a:pt x="113" y="4"/>
                    </a:cubicBezTo>
                    <a:cubicBezTo>
                      <a:pt x="113" y="6"/>
                      <a:pt x="112" y="8"/>
                      <a:pt x="109" y="8"/>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7" name="Group 106"/>
          <p:cNvGrpSpPr/>
          <p:nvPr/>
        </p:nvGrpSpPr>
        <p:grpSpPr>
          <a:xfrm>
            <a:off x="9951888" y="6285717"/>
            <a:ext cx="619131" cy="619131"/>
            <a:chOff x="10020845" y="6285717"/>
            <a:chExt cx="619131" cy="619131"/>
          </a:xfrm>
        </p:grpSpPr>
        <p:grpSp>
          <p:nvGrpSpPr>
            <p:cNvPr id="108" name="Group 107"/>
            <p:cNvGrpSpPr/>
            <p:nvPr/>
          </p:nvGrpSpPr>
          <p:grpSpPr>
            <a:xfrm>
              <a:off x="10035869" y="6300741"/>
              <a:ext cx="589083" cy="589083"/>
              <a:chOff x="5680709" y="2649819"/>
              <a:chExt cx="761009" cy="761009"/>
            </a:xfrm>
          </p:grpSpPr>
          <p:sp>
            <p:nvSpPr>
              <p:cNvPr id="110" name="Oval 109"/>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111" name="Freeform 110"/>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109" name="Oval 108">
              <a:hlinkClick r:id="rId7"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
        <p:nvSpPr>
          <p:cNvPr id="113" name="Rounded Rectangle 112"/>
          <p:cNvSpPr/>
          <p:nvPr/>
        </p:nvSpPr>
        <p:spPr>
          <a:xfrm>
            <a:off x="-201240" y="5858019"/>
            <a:ext cx="2592288" cy="360040"/>
          </a:xfrm>
          <a:prstGeom prst="roundRect">
            <a:avLst>
              <a:gd name="adj" fmla="val 50000"/>
            </a:avLst>
          </a:prstGeom>
          <a:solidFill>
            <a:schemeClr val="bg1"/>
          </a:solidFill>
          <a:ln w="50800" cmpd="thinThick">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US" b="1" spc="-100" dirty="0">
                <a:solidFill>
                  <a:srgbClr val="ED1C24"/>
                </a:solidFill>
                <a:latin typeface="Corbel" panose="020B0503020204020204" pitchFamily="34" charset="0"/>
              </a:rPr>
              <a:t>System </a:t>
            </a:r>
            <a:r>
              <a:rPr lang="en-US" b="1" spc="-100" dirty="0" smtClean="0">
                <a:solidFill>
                  <a:srgbClr val="ED1C24"/>
                </a:solidFill>
                <a:latin typeface="Corbel" panose="020B0503020204020204" pitchFamily="34" charset="0"/>
              </a:rPr>
              <a:t> Arm</a:t>
            </a:r>
            <a:endParaRPr lang="en-US" b="1" spc="-100" dirty="0">
              <a:solidFill>
                <a:srgbClr val="ED1C24"/>
              </a:solidFill>
              <a:latin typeface="Corbel" panose="020B0503020204020204" pitchFamily="34" charset="0"/>
            </a:endParaRPr>
          </a:p>
        </p:txBody>
      </p:sp>
      <p:grpSp>
        <p:nvGrpSpPr>
          <p:cNvPr id="114" name="Group 113"/>
          <p:cNvGrpSpPr/>
          <p:nvPr/>
        </p:nvGrpSpPr>
        <p:grpSpPr>
          <a:xfrm>
            <a:off x="10570776" y="3223960"/>
            <a:ext cx="877772" cy="369332"/>
            <a:chOff x="1829372" y="4627556"/>
            <a:chExt cx="877772" cy="369332"/>
          </a:xfrm>
          <a:solidFill>
            <a:schemeClr val="bg1"/>
          </a:solidFill>
        </p:grpSpPr>
        <p:sp>
          <p:nvSpPr>
            <p:cNvPr id="115" name="Rectangle 114"/>
            <p:cNvSpPr/>
            <p:nvPr/>
          </p:nvSpPr>
          <p:spPr>
            <a:xfrm>
              <a:off x="2229321" y="4627556"/>
              <a:ext cx="477823" cy="369332"/>
            </a:xfrm>
            <a:prstGeom prst="rect">
              <a:avLst/>
            </a:prstGeom>
            <a:noFill/>
          </p:spPr>
          <p:txBody>
            <a:bodyPr wrap="none" lIns="0" tIns="0" rIns="0" bIns="0" anchor="ctr">
              <a:spAutoFit/>
            </a:bodyPr>
            <a:lstStyle/>
            <a:p>
              <a:r>
                <a:rPr lang="en-US" sz="1200" dirty="0" smtClean="0">
                  <a:latin typeface="Calibri Light" panose="020F0302020204030204" pitchFamily="34" charset="0"/>
                </a:rPr>
                <a:t>Heating</a:t>
              </a:r>
            </a:p>
            <a:p>
              <a:r>
                <a:rPr lang="en-US" sz="1200" dirty="0" smtClean="0">
                  <a:latin typeface="Calibri Light" panose="020F0302020204030204" pitchFamily="34" charset="0"/>
                </a:rPr>
                <a:t>Off</a:t>
              </a:r>
              <a:endParaRPr lang="en-US" sz="1200" dirty="0">
                <a:latin typeface="Calibri Light" panose="020F0302020204030204" pitchFamily="34" charset="0"/>
              </a:endParaRPr>
            </a:p>
          </p:txBody>
        </p:sp>
        <p:sp>
          <p:nvSpPr>
            <p:cNvPr id="116" name="Oval 115"/>
            <p:cNvSpPr/>
            <p:nvPr/>
          </p:nvSpPr>
          <p:spPr>
            <a:xfrm>
              <a:off x="1829372" y="4642512"/>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1907388" y="4705422"/>
              <a:ext cx="161155" cy="215760"/>
              <a:chOff x="5038726" y="-958850"/>
              <a:chExt cx="1443037" cy="1931988"/>
            </a:xfrm>
            <a:grpFill/>
          </p:grpSpPr>
          <p:sp>
            <p:nvSpPr>
              <p:cNvPr id="118" name="Freeform 14"/>
              <p:cNvSpPr>
                <a:spLocks noEditPoints="1"/>
              </p:cNvSpPr>
              <p:nvPr/>
            </p:nvSpPr>
            <p:spPr bwMode="auto">
              <a:xfrm>
                <a:off x="5822951" y="292100"/>
                <a:ext cx="390525" cy="396875"/>
              </a:xfrm>
              <a:custGeom>
                <a:avLst/>
                <a:gdLst>
                  <a:gd name="T0" fmla="*/ 56 w 113"/>
                  <a:gd name="T1" fmla="*/ 0 h 114"/>
                  <a:gd name="T2" fmla="*/ 0 w 113"/>
                  <a:gd name="T3" fmla="*/ 57 h 114"/>
                  <a:gd name="T4" fmla="*/ 56 w 113"/>
                  <a:gd name="T5" fmla="*/ 114 h 114"/>
                  <a:gd name="T6" fmla="*/ 113 w 113"/>
                  <a:gd name="T7" fmla="*/ 57 h 114"/>
                  <a:gd name="T8" fmla="*/ 56 w 113"/>
                  <a:gd name="T9" fmla="*/ 0 h 114"/>
                  <a:gd name="T10" fmla="*/ 56 w 113"/>
                  <a:gd name="T11" fmla="*/ 86 h 114"/>
                  <a:gd name="T12" fmla="*/ 28 w 113"/>
                  <a:gd name="T13" fmla="*/ 57 h 114"/>
                  <a:gd name="T14" fmla="*/ 56 w 113"/>
                  <a:gd name="T15" fmla="*/ 29 h 114"/>
                  <a:gd name="T16" fmla="*/ 85 w 113"/>
                  <a:gd name="T17" fmla="*/ 57 h 114"/>
                  <a:gd name="T18" fmla="*/ 56 w 113"/>
                  <a:gd name="T19"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0"/>
                    </a:moveTo>
                    <a:cubicBezTo>
                      <a:pt x="25" y="0"/>
                      <a:pt x="0" y="26"/>
                      <a:pt x="0" y="57"/>
                    </a:cubicBezTo>
                    <a:cubicBezTo>
                      <a:pt x="0" y="89"/>
                      <a:pt x="25" y="114"/>
                      <a:pt x="56" y="114"/>
                    </a:cubicBezTo>
                    <a:cubicBezTo>
                      <a:pt x="88" y="114"/>
                      <a:pt x="113" y="89"/>
                      <a:pt x="113" y="57"/>
                    </a:cubicBezTo>
                    <a:cubicBezTo>
                      <a:pt x="113" y="26"/>
                      <a:pt x="88" y="0"/>
                      <a:pt x="56" y="0"/>
                    </a:cubicBezTo>
                    <a:close/>
                    <a:moveTo>
                      <a:pt x="56" y="86"/>
                    </a:moveTo>
                    <a:cubicBezTo>
                      <a:pt x="41" y="86"/>
                      <a:pt x="28" y="73"/>
                      <a:pt x="28" y="57"/>
                    </a:cubicBezTo>
                    <a:cubicBezTo>
                      <a:pt x="28" y="41"/>
                      <a:pt x="41" y="29"/>
                      <a:pt x="56" y="29"/>
                    </a:cubicBezTo>
                    <a:cubicBezTo>
                      <a:pt x="72" y="29"/>
                      <a:pt x="85" y="41"/>
                      <a:pt x="85" y="57"/>
                    </a:cubicBezTo>
                    <a:cubicBezTo>
                      <a:pt x="85" y="73"/>
                      <a:pt x="72" y="86"/>
                      <a:pt x="56" y="8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5"/>
              <p:cNvSpPr>
                <a:spLocks noEditPoints="1"/>
              </p:cNvSpPr>
              <p:nvPr/>
            </p:nvSpPr>
            <p:spPr bwMode="auto">
              <a:xfrm>
                <a:off x="5554663" y="-958850"/>
                <a:ext cx="927100" cy="1931988"/>
              </a:xfrm>
              <a:custGeom>
                <a:avLst/>
                <a:gdLst>
                  <a:gd name="T0" fmla="*/ 229 w 267"/>
                  <a:gd name="T1" fmla="*/ 324 h 556"/>
                  <a:gd name="T2" fmla="*/ 229 w 267"/>
                  <a:gd name="T3" fmla="*/ 97 h 556"/>
                  <a:gd name="T4" fmla="*/ 133 w 267"/>
                  <a:gd name="T5" fmla="*/ 0 h 556"/>
                  <a:gd name="T6" fmla="*/ 38 w 267"/>
                  <a:gd name="T7" fmla="*/ 97 h 556"/>
                  <a:gd name="T8" fmla="*/ 38 w 267"/>
                  <a:gd name="T9" fmla="*/ 324 h 556"/>
                  <a:gd name="T10" fmla="*/ 0 w 267"/>
                  <a:gd name="T11" fmla="*/ 420 h 556"/>
                  <a:gd name="T12" fmla="*/ 133 w 267"/>
                  <a:gd name="T13" fmla="*/ 556 h 556"/>
                  <a:gd name="T14" fmla="*/ 267 w 267"/>
                  <a:gd name="T15" fmla="*/ 420 h 556"/>
                  <a:gd name="T16" fmla="*/ 229 w 267"/>
                  <a:gd name="T17" fmla="*/ 324 h 556"/>
                  <a:gd name="T18" fmla="*/ 133 w 267"/>
                  <a:gd name="T19" fmla="*/ 530 h 556"/>
                  <a:gd name="T20" fmla="*/ 26 w 267"/>
                  <a:gd name="T21" fmla="*/ 420 h 556"/>
                  <a:gd name="T22" fmla="*/ 60 w 267"/>
                  <a:gd name="T23" fmla="*/ 339 h 556"/>
                  <a:gd name="T24" fmla="*/ 64 w 267"/>
                  <a:gd name="T25" fmla="*/ 336 h 556"/>
                  <a:gd name="T26" fmla="*/ 64 w 267"/>
                  <a:gd name="T27" fmla="*/ 97 h 556"/>
                  <a:gd name="T28" fmla="*/ 133 w 267"/>
                  <a:gd name="T29" fmla="*/ 26 h 556"/>
                  <a:gd name="T30" fmla="*/ 203 w 267"/>
                  <a:gd name="T31" fmla="*/ 97 h 556"/>
                  <a:gd name="T32" fmla="*/ 203 w 267"/>
                  <a:gd name="T33" fmla="*/ 336 h 556"/>
                  <a:gd name="T34" fmla="*/ 207 w 267"/>
                  <a:gd name="T35" fmla="*/ 339 h 556"/>
                  <a:gd name="T36" fmla="*/ 241 w 267"/>
                  <a:gd name="T37" fmla="*/ 420 h 556"/>
                  <a:gd name="T38" fmla="*/ 133 w 267"/>
                  <a:gd name="T39" fmla="*/ 53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556">
                    <a:moveTo>
                      <a:pt x="229" y="324"/>
                    </a:moveTo>
                    <a:cubicBezTo>
                      <a:pt x="229" y="97"/>
                      <a:pt x="229" y="97"/>
                      <a:pt x="229" y="97"/>
                    </a:cubicBezTo>
                    <a:cubicBezTo>
                      <a:pt x="229" y="43"/>
                      <a:pt x="186" y="0"/>
                      <a:pt x="133" y="0"/>
                    </a:cubicBezTo>
                    <a:cubicBezTo>
                      <a:pt x="81" y="0"/>
                      <a:pt x="38" y="43"/>
                      <a:pt x="38" y="97"/>
                    </a:cubicBezTo>
                    <a:cubicBezTo>
                      <a:pt x="38" y="324"/>
                      <a:pt x="38" y="324"/>
                      <a:pt x="38" y="324"/>
                    </a:cubicBezTo>
                    <a:cubicBezTo>
                      <a:pt x="15" y="349"/>
                      <a:pt x="0" y="382"/>
                      <a:pt x="0" y="420"/>
                    </a:cubicBezTo>
                    <a:cubicBezTo>
                      <a:pt x="0" y="495"/>
                      <a:pt x="60" y="556"/>
                      <a:pt x="133" y="556"/>
                    </a:cubicBezTo>
                    <a:cubicBezTo>
                      <a:pt x="207" y="556"/>
                      <a:pt x="267" y="495"/>
                      <a:pt x="267" y="420"/>
                    </a:cubicBezTo>
                    <a:cubicBezTo>
                      <a:pt x="267" y="382"/>
                      <a:pt x="252" y="349"/>
                      <a:pt x="229" y="324"/>
                    </a:cubicBezTo>
                    <a:close/>
                    <a:moveTo>
                      <a:pt x="133" y="530"/>
                    </a:moveTo>
                    <a:cubicBezTo>
                      <a:pt x="74" y="529"/>
                      <a:pt x="26" y="480"/>
                      <a:pt x="26" y="420"/>
                    </a:cubicBezTo>
                    <a:cubicBezTo>
                      <a:pt x="26" y="388"/>
                      <a:pt x="39" y="360"/>
                      <a:pt x="60" y="339"/>
                    </a:cubicBezTo>
                    <a:cubicBezTo>
                      <a:pt x="64" y="336"/>
                      <a:pt x="64" y="336"/>
                      <a:pt x="64" y="336"/>
                    </a:cubicBezTo>
                    <a:cubicBezTo>
                      <a:pt x="64" y="97"/>
                      <a:pt x="64" y="97"/>
                      <a:pt x="64" y="97"/>
                    </a:cubicBezTo>
                    <a:cubicBezTo>
                      <a:pt x="64" y="58"/>
                      <a:pt x="95" y="26"/>
                      <a:pt x="133" y="26"/>
                    </a:cubicBezTo>
                    <a:cubicBezTo>
                      <a:pt x="172" y="26"/>
                      <a:pt x="203" y="58"/>
                      <a:pt x="203" y="97"/>
                    </a:cubicBezTo>
                    <a:cubicBezTo>
                      <a:pt x="203" y="336"/>
                      <a:pt x="203" y="336"/>
                      <a:pt x="203" y="336"/>
                    </a:cubicBezTo>
                    <a:cubicBezTo>
                      <a:pt x="207" y="339"/>
                      <a:pt x="207" y="339"/>
                      <a:pt x="207" y="339"/>
                    </a:cubicBezTo>
                    <a:cubicBezTo>
                      <a:pt x="228" y="360"/>
                      <a:pt x="241" y="388"/>
                      <a:pt x="241" y="420"/>
                    </a:cubicBezTo>
                    <a:cubicBezTo>
                      <a:pt x="241" y="480"/>
                      <a:pt x="193" y="529"/>
                      <a:pt x="133" y="53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7"/>
              <p:cNvSpPr>
                <a:spLocks/>
              </p:cNvSpPr>
              <p:nvPr/>
            </p:nvSpPr>
            <p:spPr bwMode="auto">
              <a:xfrm>
                <a:off x="5949951" y="-368300"/>
                <a:ext cx="136525" cy="747713"/>
              </a:xfrm>
              <a:custGeom>
                <a:avLst/>
                <a:gdLst>
                  <a:gd name="T0" fmla="*/ 0 w 39"/>
                  <a:gd name="T1" fmla="*/ 34 h 215"/>
                  <a:gd name="T2" fmla="*/ 0 w 39"/>
                  <a:gd name="T3" fmla="*/ 187 h 215"/>
                  <a:gd name="T4" fmla="*/ 19 w 39"/>
                  <a:gd name="T5" fmla="*/ 215 h 215"/>
                  <a:gd name="T6" fmla="*/ 39 w 39"/>
                  <a:gd name="T7" fmla="*/ 187 h 215"/>
                  <a:gd name="T8" fmla="*/ 39 w 39"/>
                  <a:gd name="T9" fmla="*/ 34 h 215"/>
                  <a:gd name="T10" fmla="*/ 0 w 39"/>
                  <a:gd name="T11" fmla="*/ 34 h 215"/>
                </a:gdLst>
                <a:ahLst/>
                <a:cxnLst>
                  <a:cxn ang="0">
                    <a:pos x="T0" y="T1"/>
                  </a:cxn>
                  <a:cxn ang="0">
                    <a:pos x="T2" y="T3"/>
                  </a:cxn>
                  <a:cxn ang="0">
                    <a:pos x="T4" y="T5"/>
                  </a:cxn>
                  <a:cxn ang="0">
                    <a:pos x="T6" y="T7"/>
                  </a:cxn>
                  <a:cxn ang="0">
                    <a:pos x="T8" y="T9"/>
                  </a:cxn>
                  <a:cxn ang="0">
                    <a:pos x="T10" y="T11"/>
                  </a:cxn>
                </a:cxnLst>
                <a:rect l="0" t="0" r="r" b="b"/>
                <a:pathLst>
                  <a:path w="39" h="215">
                    <a:moveTo>
                      <a:pt x="0" y="34"/>
                    </a:moveTo>
                    <a:cubicBezTo>
                      <a:pt x="0" y="187"/>
                      <a:pt x="0" y="187"/>
                      <a:pt x="0" y="187"/>
                    </a:cubicBezTo>
                    <a:cubicBezTo>
                      <a:pt x="0" y="199"/>
                      <a:pt x="8" y="210"/>
                      <a:pt x="19" y="215"/>
                    </a:cubicBezTo>
                    <a:cubicBezTo>
                      <a:pt x="31" y="210"/>
                      <a:pt x="39" y="199"/>
                      <a:pt x="39" y="187"/>
                    </a:cubicBezTo>
                    <a:cubicBezTo>
                      <a:pt x="39" y="34"/>
                      <a:pt x="39" y="34"/>
                      <a:pt x="39" y="34"/>
                    </a:cubicBezTo>
                    <a:cubicBezTo>
                      <a:pt x="39" y="0"/>
                      <a:pt x="0" y="5"/>
                      <a:pt x="0" y="34"/>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8"/>
              <p:cNvSpPr>
                <a:spLocks/>
              </p:cNvSpPr>
              <p:nvPr/>
            </p:nvSpPr>
            <p:spPr bwMode="auto">
              <a:xfrm>
                <a:off x="5278438" y="-552450"/>
                <a:ext cx="263525" cy="79375"/>
              </a:xfrm>
              <a:custGeom>
                <a:avLst/>
                <a:gdLst>
                  <a:gd name="T0" fmla="*/ 65 w 76"/>
                  <a:gd name="T1" fmla="*/ 0 h 23"/>
                  <a:gd name="T2" fmla="*/ 11 w 76"/>
                  <a:gd name="T3" fmla="*/ 0 h 23"/>
                  <a:gd name="T4" fmla="*/ 0 w 76"/>
                  <a:gd name="T5" fmla="*/ 11 h 23"/>
                  <a:gd name="T6" fmla="*/ 11 w 76"/>
                  <a:gd name="T7" fmla="*/ 23 h 23"/>
                  <a:gd name="T8" fmla="*/ 65 w 76"/>
                  <a:gd name="T9" fmla="*/ 23 h 23"/>
                  <a:gd name="T10" fmla="*/ 76 w 76"/>
                  <a:gd name="T11" fmla="*/ 11 h 23"/>
                  <a:gd name="T12" fmla="*/ 65 w 7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76" h="23">
                    <a:moveTo>
                      <a:pt x="65" y="0"/>
                    </a:moveTo>
                    <a:cubicBezTo>
                      <a:pt x="11" y="0"/>
                      <a:pt x="11" y="0"/>
                      <a:pt x="11" y="0"/>
                    </a:cubicBezTo>
                    <a:cubicBezTo>
                      <a:pt x="5" y="0"/>
                      <a:pt x="0" y="5"/>
                      <a:pt x="0" y="11"/>
                    </a:cubicBezTo>
                    <a:cubicBezTo>
                      <a:pt x="0" y="18"/>
                      <a:pt x="5" y="23"/>
                      <a:pt x="11" y="23"/>
                    </a:cubicBezTo>
                    <a:cubicBezTo>
                      <a:pt x="65" y="23"/>
                      <a:pt x="65" y="23"/>
                      <a:pt x="65" y="23"/>
                    </a:cubicBezTo>
                    <a:cubicBezTo>
                      <a:pt x="71" y="23"/>
                      <a:pt x="76" y="18"/>
                      <a:pt x="76" y="11"/>
                    </a:cubicBezTo>
                    <a:cubicBezTo>
                      <a:pt x="76" y="5"/>
                      <a:pt x="71" y="0"/>
                      <a:pt x="65"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9"/>
              <p:cNvSpPr>
                <a:spLocks/>
              </p:cNvSpPr>
              <p:nvPr/>
            </p:nvSpPr>
            <p:spPr bwMode="auto">
              <a:xfrm>
                <a:off x="5038726" y="-371475"/>
                <a:ext cx="503238" cy="79375"/>
              </a:xfrm>
              <a:custGeom>
                <a:avLst/>
                <a:gdLst>
                  <a:gd name="T0" fmla="*/ 134 w 145"/>
                  <a:gd name="T1" fmla="*/ 0 h 23"/>
                  <a:gd name="T2" fmla="*/ 12 w 145"/>
                  <a:gd name="T3" fmla="*/ 0 h 23"/>
                  <a:gd name="T4" fmla="*/ 0 w 145"/>
                  <a:gd name="T5" fmla="*/ 11 h 23"/>
                  <a:gd name="T6" fmla="*/ 12 w 145"/>
                  <a:gd name="T7" fmla="*/ 23 h 23"/>
                  <a:gd name="T8" fmla="*/ 134 w 145"/>
                  <a:gd name="T9" fmla="*/ 23 h 23"/>
                  <a:gd name="T10" fmla="*/ 145 w 145"/>
                  <a:gd name="T11" fmla="*/ 11 h 23"/>
                  <a:gd name="T12" fmla="*/ 134 w 145"/>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45" h="23">
                    <a:moveTo>
                      <a:pt x="134" y="0"/>
                    </a:moveTo>
                    <a:cubicBezTo>
                      <a:pt x="12" y="0"/>
                      <a:pt x="12" y="0"/>
                      <a:pt x="12" y="0"/>
                    </a:cubicBezTo>
                    <a:cubicBezTo>
                      <a:pt x="6" y="0"/>
                      <a:pt x="0" y="5"/>
                      <a:pt x="0" y="11"/>
                    </a:cubicBezTo>
                    <a:cubicBezTo>
                      <a:pt x="0" y="18"/>
                      <a:pt x="6" y="23"/>
                      <a:pt x="12" y="23"/>
                    </a:cubicBezTo>
                    <a:cubicBezTo>
                      <a:pt x="134" y="23"/>
                      <a:pt x="134" y="23"/>
                      <a:pt x="134" y="23"/>
                    </a:cubicBezTo>
                    <a:cubicBezTo>
                      <a:pt x="140" y="23"/>
                      <a:pt x="145" y="18"/>
                      <a:pt x="145" y="11"/>
                    </a:cubicBezTo>
                    <a:cubicBezTo>
                      <a:pt x="145" y="5"/>
                      <a:pt x="140" y="0"/>
                      <a:pt x="134"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0"/>
              <p:cNvSpPr>
                <a:spLocks/>
              </p:cNvSpPr>
              <p:nvPr/>
            </p:nvSpPr>
            <p:spPr bwMode="auto">
              <a:xfrm>
                <a:off x="5173663" y="-190500"/>
                <a:ext cx="368300" cy="79375"/>
              </a:xfrm>
              <a:custGeom>
                <a:avLst/>
                <a:gdLst>
                  <a:gd name="T0" fmla="*/ 95 w 106"/>
                  <a:gd name="T1" fmla="*/ 0 h 23"/>
                  <a:gd name="T2" fmla="*/ 11 w 106"/>
                  <a:gd name="T3" fmla="*/ 0 h 23"/>
                  <a:gd name="T4" fmla="*/ 0 w 106"/>
                  <a:gd name="T5" fmla="*/ 12 h 23"/>
                  <a:gd name="T6" fmla="*/ 11 w 106"/>
                  <a:gd name="T7" fmla="*/ 23 h 23"/>
                  <a:gd name="T8" fmla="*/ 95 w 106"/>
                  <a:gd name="T9" fmla="*/ 23 h 23"/>
                  <a:gd name="T10" fmla="*/ 106 w 106"/>
                  <a:gd name="T11" fmla="*/ 12 h 23"/>
                  <a:gd name="T12" fmla="*/ 95 w 10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06" h="23">
                    <a:moveTo>
                      <a:pt x="95" y="0"/>
                    </a:moveTo>
                    <a:cubicBezTo>
                      <a:pt x="11" y="0"/>
                      <a:pt x="11" y="0"/>
                      <a:pt x="11" y="0"/>
                    </a:cubicBezTo>
                    <a:cubicBezTo>
                      <a:pt x="5" y="0"/>
                      <a:pt x="0" y="5"/>
                      <a:pt x="0" y="12"/>
                    </a:cubicBezTo>
                    <a:cubicBezTo>
                      <a:pt x="0" y="18"/>
                      <a:pt x="5" y="23"/>
                      <a:pt x="11" y="23"/>
                    </a:cubicBezTo>
                    <a:cubicBezTo>
                      <a:pt x="95" y="23"/>
                      <a:pt x="95" y="23"/>
                      <a:pt x="95" y="23"/>
                    </a:cubicBezTo>
                    <a:cubicBezTo>
                      <a:pt x="101" y="23"/>
                      <a:pt x="106" y="18"/>
                      <a:pt x="106" y="12"/>
                    </a:cubicBezTo>
                    <a:cubicBezTo>
                      <a:pt x="106" y="5"/>
                      <a:pt x="101" y="0"/>
                      <a:pt x="95"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24" name="Title 8"/>
          <p:cNvSpPr txBox="1">
            <a:spLocks/>
          </p:cNvSpPr>
          <p:nvPr/>
        </p:nvSpPr>
        <p:spPr>
          <a:xfrm>
            <a:off x="276044" y="1916832"/>
            <a:ext cx="2356480" cy="1143000"/>
          </a:xfrm>
          <a:prstGeom prst="rect">
            <a:avLst/>
          </a:prstGeom>
        </p:spPr>
        <p:txBody>
          <a:bodyPr vert="horz" lIns="91440" tIns="45720" rIns="91440" bIns="45720" rtlCol="0" anchor="t">
            <a:noAutofit/>
          </a:bodyPr>
          <a:lstStyle>
            <a:lvl1pPr algn="l" defTabSz="914400" rtl="0" eaLnBrk="1" latinLnBrk="0" hangingPunct="1">
              <a:lnSpc>
                <a:spcPts val="3600"/>
              </a:lnSpc>
              <a:spcBef>
                <a:spcPct val="0"/>
              </a:spcBef>
              <a:buNone/>
              <a:defRPr sz="3600" kern="1200" spc="-100" baseline="0">
                <a:solidFill>
                  <a:srgbClr val="58595B"/>
                </a:solidFill>
                <a:latin typeface="Corbel" panose="020B0503020204020204" pitchFamily="34" charset="0"/>
                <a:ea typeface="+mj-ea"/>
                <a:cs typeface="+mj-cs"/>
              </a:defRPr>
            </a:lvl1pPr>
          </a:lstStyle>
          <a:p>
            <a:pPr>
              <a:lnSpc>
                <a:spcPct val="100000"/>
              </a:lnSpc>
            </a:pPr>
            <a:r>
              <a:rPr lang="en-US" dirty="0" smtClean="0">
                <a:solidFill>
                  <a:schemeClr val="bg1"/>
                </a:solidFill>
              </a:rPr>
              <a:t>Event-Triggered Activation </a:t>
            </a:r>
            <a:r>
              <a:rPr lang="en-US" sz="2400" dirty="0">
                <a:solidFill>
                  <a:schemeClr val="bg1"/>
                </a:solidFill>
              </a:rPr>
              <a:t>Set Actions as a response to a security </a:t>
            </a:r>
            <a:r>
              <a:rPr lang="en-US" sz="2400" dirty="0" smtClean="0">
                <a:solidFill>
                  <a:schemeClr val="bg1"/>
                </a:solidFill>
              </a:rPr>
              <a:t>event</a:t>
            </a:r>
            <a:endParaRPr lang="en-US" sz="2000" dirty="0">
              <a:solidFill>
                <a:schemeClr val="bg1"/>
              </a:solidFill>
            </a:endParaRPr>
          </a:p>
        </p:txBody>
      </p:sp>
    </p:spTree>
    <p:extLst>
      <p:ext uri="{BB962C8B-B14F-4D97-AF65-F5344CB8AC3E}">
        <p14:creationId xmlns:p14="http://schemas.microsoft.com/office/powerpoint/2010/main" val="17932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par>
                                <p:cTn id="22" presetID="10" presetClass="entr" presetSubtype="0" fill="hold"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500"/>
                                        <p:tgtEl>
                                          <p:spTgt spid="92"/>
                                        </p:tgtEl>
                                      </p:cBhvr>
                                    </p:animEffect>
                                  </p:childTnLst>
                                </p:cTn>
                              </p:par>
                              <p:par>
                                <p:cTn id="43" presetID="10"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500"/>
                                        <p:tgtEl>
                                          <p:spTgt spid="114"/>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08569" y="-1"/>
            <a:ext cx="9236073" cy="6420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endParaRPr lang="en-US" sz="1400" strike="sngStrike" dirty="0">
              <a:solidFill>
                <a:srgbClr val="FF0000"/>
              </a:solidFill>
              <a:latin typeface="Calibri Light" panose="020F0302020204030204" pitchFamily="34" charset="0"/>
            </a:endParaRPr>
          </a:p>
        </p:txBody>
      </p:sp>
      <p:pic>
        <p:nvPicPr>
          <p:cNvPr id="125"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908570" y="336756"/>
            <a:ext cx="7829711" cy="57702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0"/>
            <a:ext cx="2908571" cy="6420254"/>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endParaRPr lang="en-US" sz="1400" dirty="0">
              <a:solidFill>
                <a:schemeClr val="tx1"/>
              </a:solidFill>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6C267CA6-A840-429B-9E4F-900C1F06C2B2}" type="slidenum">
              <a:rPr lang="en-US" smtClean="0"/>
              <a:pPr/>
              <a:t>22</a:t>
            </a:fld>
            <a:endParaRPr lang="en-US" dirty="0"/>
          </a:p>
        </p:txBody>
      </p:sp>
      <p:sp>
        <p:nvSpPr>
          <p:cNvPr id="8" name="Rounded Rectangle 7">
            <a:hlinkClick r:id="rId4" action="ppaction://hlinksldjump"/>
          </p:cNvPr>
          <p:cNvSpPr/>
          <p:nvPr/>
        </p:nvSpPr>
        <p:spPr>
          <a:xfrm>
            <a:off x="3848210" y="5858019"/>
            <a:ext cx="1821717" cy="360040"/>
          </a:xfrm>
          <a:prstGeom prst="roundRect">
            <a:avLst>
              <a:gd name="adj" fmla="val 50000"/>
            </a:avLst>
          </a:prstGeom>
          <a:solidFill>
            <a:srgbClr val="A6A6A6"/>
          </a:solidFill>
          <a:ln w="50800" cmpd="thinThick">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Smart Schedules</a:t>
            </a:r>
          </a:p>
        </p:txBody>
      </p:sp>
      <p:sp>
        <p:nvSpPr>
          <p:cNvPr id="9" name="Rounded Rectangle 8">
            <a:hlinkClick r:id="rId5" action="ppaction://hlinksldjump"/>
          </p:cNvPr>
          <p:cNvSpPr/>
          <p:nvPr/>
        </p:nvSpPr>
        <p:spPr>
          <a:xfrm>
            <a:off x="7913551" y="5858019"/>
            <a:ext cx="1821717" cy="360040"/>
          </a:xfrm>
          <a:prstGeom prst="roundRect">
            <a:avLst>
              <a:gd name="adj" fmla="val 50000"/>
            </a:avLst>
          </a:prstGeom>
          <a:solidFill>
            <a:srgbClr val="ED1C24"/>
          </a:solidFill>
          <a:ln w="50800" cmpd="thinThick">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Manual Activation</a:t>
            </a:r>
          </a:p>
        </p:txBody>
      </p:sp>
      <p:sp>
        <p:nvSpPr>
          <p:cNvPr id="10" name="Rounded Rectangle 9">
            <a:hlinkClick r:id="rId6" action="ppaction://hlinksldjump"/>
          </p:cNvPr>
          <p:cNvSpPr/>
          <p:nvPr/>
        </p:nvSpPr>
        <p:spPr>
          <a:xfrm>
            <a:off x="5900760" y="5858019"/>
            <a:ext cx="1821717" cy="360040"/>
          </a:xfrm>
          <a:prstGeom prst="roundRect">
            <a:avLst>
              <a:gd name="adj" fmla="val 50000"/>
            </a:avLst>
          </a:prstGeom>
          <a:solidFill>
            <a:srgbClr val="A6A6A6"/>
          </a:solidFill>
          <a:ln w="50800" cmpd="thinThick">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Triggered Scenarios</a:t>
            </a:r>
          </a:p>
        </p:txBody>
      </p:sp>
      <p:grpSp>
        <p:nvGrpSpPr>
          <p:cNvPr id="11" name="Group 10"/>
          <p:cNvGrpSpPr/>
          <p:nvPr/>
        </p:nvGrpSpPr>
        <p:grpSpPr>
          <a:xfrm>
            <a:off x="7655778" y="2272426"/>
            <a:ext cx="580975" cy="580975"/>
            <a:chOff x="6639520" y="3285460"/>
            <a:chExt cx="850605" cy="850605"/>
          </a:xfrm>
          <a:solidFill>
            <a:schemeClr val="bg1"/>
          </a:solidFill>
        </p:grpSpPr>
        <p:sp>
          <p:nvSpPr>
            <p:cNvPr id="12" name="Oval 11"/>
            <p:cNvSpPr/>
            <p:nvPr/>
          </p:nvSpPr>
          <p:spPr>
            <a:xfrm>
              <a:off x="6639520" y="3285460"/>
              <a:ext cx="850605" cy="85060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p:cNvSpPr>
              <a:spLocks noEditPoints="1"/>
            </p:cNvSpPr>
            <p:nvPr/>
          </p:nvSpPr>
          <p:spPr bwMode="auto">
            <a:xfrm>
              <a:off x="6889246" y="3431626"/>
              <a:ext cx="351152" cy="558272"/>
            </a:xfrm>
            <a:custGeom>
              <a:avLst/>
              <a:gdLst>
                <a:gd name="T0" fmla="*/ 211 w 423"/>
                <a:gd name="T1" fmla="*/ 0 h 671"/>
                <a:gd name="T2" fmla="*/ 29 w 423"/>
                <a:gd name="T3" fmla="*/ 315 h 671"/>
                <a:gd name="T4" fmla="*/ 112 w 423"/>
                <a:gd name="T5" fmla="*/ 468 h 671"/>
                <a:gd name="T6" fmla="*/ 131 w 423"/>
                <a:gd name="T7" fmla="*/ 491 h 671"/>
                <a:gd name="T8" fmla="*/ 127 w 423"/>
                <a:gd name="T9" fmla="*/ 546 h 671"/>
                <a:gd name="T10" fmla="*/ 137 w 423"/>
                <a:gd name="T11" fmla="*/ 605 h 671"/>
                <a:gd name="T12" fmla="*/ 284 w 423"/>
                <a:gd name="T13" fmla="*/ 605 h 671"/>
                <a:gd name="T14" fmla="*/ 295 w 423"/>
                <a:gd name="T15" fmla="*/ 546 h 671"/>
                <a:gd name="T16" fmla="*/ 292 w 423"/>
                <a:gd name="T17" fmla="*/ 491 h 671"/>
                <a:gd name="T18" fmla="*/ 311 w 423"/>
                <a:gd name="T19" fmla="*/ 468 h 671"/>
                <a:gd name="T20" fmla="*/ 394 w 423"/>
                <a:gd name="T21" fmla="*/ 315 h 671"/>
                <a:gd name="T22" fmla="*/ 211 w 423"/>
                <a:gd name="T23" fmla="*/ 650 h 671"/>
                <a:gd name="T24" fmla="*/ 267 w 423"/>
                <a:gd name="T25" fmla="*/ 604 h 671"/>
                <a:gd name="T26" fmla="*/ 267 w 423"/>
                <a:gd name="T27" fmla="*/ 582 h 671"/>
                <a:gd name="T28" fmla="*/ 137 w 423"/>
                <a:gd name="T29" fmla="*/ 572 h 671"/>
                <a:gd name="T30" fmla="*/ 267 w 423"/>
                <a:gd name="T31" fmla="*/ 559 h 671"/>
                <a:gd name="T32" fmla="*/ 267 w 423"/>
                <a:gd name="T33" fmla="*/ 582 h 671"/>
                <a:gd name="T34" fmla="*/ 156 w 423"/>
                <a:gd name="T35" fmla="*/ 537 h 671"/>
                <a:gd name="T36" fmla="*/ 156 w 423"/>
                <a:gd name="T37" fmla="*/ 514 h 671"/>
                <a:gd name="T38" fmla="*/ 285 w 423"/>
                <a:gd name="T39" fmla="*/ 519 h 671"/>
                <a:gd name="T40" fmla="*/ 357 w 423"/>
                <a:gd name="T41" fmla="*/ 294 h 671"/>
                <a:gd name="T42" fmla="*/ 275 w 423"/>
                <a:gd name="T43" fmla="*/ 445 h 671"/>
                <a:gd name="T44" fmla="*/ 254 w 423"/>
                <a:gd name="T45" fmla="*/ 462 h 671"/>
                <a:gd name="T46" fmla="*/ 254 w 423"/>
                <a:gd name="T47" fmla="*/ 325 h 671"/>
                <a:gd name="T48" fmla="*/ 233 w 423"/>
                <a:gd name="T49" fmla="*/ 462 h 671"/>
                <a:gd name="T50" fmla="*/ 180 w 423"/>
                <a:gd name="T51" fmla="*/ 335 h 671"/>
                <a:gd name="T52" fmla="*/ 158 w 423"/>
                <a:gd name="T53" fmla="*/ 337 h 671"/>
                <a:gd name="T54" fmla="*/ 150 w 423"/>
                <a:gd name="T55" fmla="*/ 450 h 671"/>
                <a:gd name="T56" fmla="*/ 68 w 423"/>
                <a:gd name="T57" fmla="*/ 299 h 671"/>
                <a:gd name="T58" fmla="*/ 42 w 423"/>
                <a:gd name="T59" fmla="*/ 210 h 671"/>
                <a:gd name="T60" fmla="*/ 380 w 423"/>
                <a:gd name="T61" fmla="*/ 210 h 671"/>
                <a:gd name="T62" fmla="*/ 178 w 423"/>
                <a:gd name="T63" fmla="*/ 78 h 671"/>
                <a:gd name="T64" fmla="*/ 92 w 423"/>
                <a:gd name="T65" fmla="*/ 167 h 671"/>
                <a:gd name="T66" fmla="*/ 106 w 423"/>
                <a:gd name="T67" fmla="*/ 162 h 671"/>
                <a:gd name="T68" fmla="*/ 191 w 423"/>
                <a:gd name="T69" fmla="*/ 8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671">
                  <a:moveTo>
                    <a:pt x="423" y="210"/>
                  </a:moveTo>
                  <a:cubicBezTo>
                    <a:pt x="423" y="94"/>
                    <a:pt x="328" y="0"/>
                    <a:pt x="211" y="0"/>
                  </a:cubicBezTo>
                  <a:cubicBezTo>
                    <a:pt x="95" y="0"/>
                    <a:pt x="0" y="94"/>
                    <a:pt x="0" y="210"/>
                  </a:cubicBezTo>
                  <a:cubicBezTo>
                    <a:pt x="0" y="248"/>
                    <a:pt x="10" y="284"/>
                    <a:pt x="29" y="315"/>
                  </a:cubicBezTo>
                  <a:cubicBezTo>
                    <a:pt x="28" y="315"/>
                    <a:pt x="28" y="315"/>
                    <a:pt x="28" y="315"/>
                  </a:cubicBezTo>
                  <a:cubicBezTo>
                    <a:pt x="112" y="468"/>
                    <a:pt x="112" y="468"/>
                    <a:pt x="112" y="468"/>
                  </a:cubicBezTo>
                  <a:cubicBezTo>
                    <a:pt x="112" y="468"/>
                    <a:pt x="112" y="468"/>
                    <a:pt x="112" y="468"/>
                  </a:cubicBezTo>
                  <a:cubicBezTo>
                    <a:pt x="116" y="477"/>
                    <a:pt x="123" y="484"/>
                    <a:pt x="131" y="491"/>
                  </a:cubicBezTo>
                  <a:cubicBezTo>
                    <a:pt x="122" y="497"/>
                    <a:pt x="116" y="508"/>
                    <a:pt x="116" y="519"/>
                  </a:cubicBezTo>
                  <a:cubicBezTo>
                    <a:pt x="116" y="530"/>
                    <a:pt x="120" y="539"/>
                    <a:pt x="127" y="546"/>
                  </a:cubicBezTo>
                  <a:cubicBezTo>
                    <a:pt x="120" y="552"/>
                    <a:pt x="116" y="562"/>
                    <a:pt x="116" y="572"/>
                  </a:cubicBezTo>
                  <a:cubicBezTo>
                    <a:pt x="116" y="586"/>
                    <a:pt x="125" y="599"/>
                    <a:pt x="137" y="605"/>
                  </a:cubicBezTo>
                  <a:cubicBezTo>
                    <a:pt x="141" y="642"/>
                    <a:pt x="172" y="671"/>
                    <a:pt x="211" y="671"/>
                  </a:cubicBezTo>
                  <a:cubicBezTo>
                    <a:pt x="249" y="671"/>
                    <a:pt x="280" y="642"/>
                    <a:pt x="284" y="605"/>
                  </a:cubicBezTo>
                  <a:cubicBezTo>
                    <a:pt x="297" y="600"/>
                    <a:pt x="306" y="587"/>
                    <a:pt x="306" y="572"/>
                  </a:cubicBezTo>
                  <a:cubicBezTo>
                    <a:pt x="306" y="562"/>
                    <a:pt x="302" y="552"/>
                    <a:pt x="295" y="546"/>
                  </a:cubicBezTo>
                  <a:cubicBezTo>
                    <a:pt x="302" y="539"/>
                    <a:pt x="306" y="530"/>
                    <a:pt x="306" y="519"/>
                  </a:cubicBezTo>
                  <a:cubicBezTo>
                    <a:pt x="306" y="508"/>
                    <a:pt x="301" y="497"/>
                    <a:pt x="292" y="491"/>
                  </a:cubicBezTo>
                  <a:cubicBezTo>
                    <a:pt x="300" y="484"/>
                    <a:pt x="306" y="477"/>
                    <a:pt x="311" y="468"/>
                  </a:cubicBezTo>
                  <a:cubicBezTo>
                    <a:pt x="311" y="468"/>
                    <a:pt x="311" y="468"/>
                    <a:pt x="311" y="468"/>
                  </a:cubicBezTo>
                  <a:cubicBezTo>
                    <a:pt x="394" y="315"/>
                    <a:pt x="394" y="315"/>
                    <a:pt x="394" y="315"/>
                  </a:cubicBezTo>
                  <a:cubicBezTo>
                    <a:pt x="394" y="315"/>
                    <a:pt x="394" y="315"/>
                    <a:pt x="394" y="315"/>
                  </a:cubicBezTo>
                  <a:cubicBezTo>
                    <a:pt x="412" y="284"/>
                    <a:pt x="423" y="248"/>
                    <a:pt x="423" y="210"/>
                  </a:cubicBezTo>
                  <a:close/>
                  <a:moveTo>
                    <a:pt x="211" y="650"/>
                  </a:moveTo>
                  <a:cubicBezTo>
                    <a:pt x="185" y="650"/>
                    <a:pt x="161" y="628"/>
                    <a:pt x="156" y="604"/>
                  </a:cubicBezTo>
                  <a:cubicBezTo>
                    <a:pt x="267" y="604"/>
                    <a:pt x="267" y="604"/>
                    <a:pt x="267" y="604"/>
                  </a:cubicBezTo>
                  <a:cubicBezTo>
                    <a:pt x="262" y="628"/>
                    <a:pt x="236" y="650"/>
                    <a:pt x="211" y="650"/>
                  </a:cubicBezTo>
                  <a:close/>
                  <a:moveTo>
                    <a:pt x="267" y="582"/>
                  </a:moveTo>
                  <a:cubicBezTo>
                    <a:pt x="156" y="582"/>
                    <a:pt x="156" y="582"/>
                    <a:pt x="156" y="582"/>
                  </a:cubicBezTo>
                  <a:cubicBezTo>
                    <a:pt x="147" y="582"/>
                    <a:pt x="137" y="581"/>
                    <a:pt x="137" y="572"/>
                  </a:cubicBezTo>
                  <a:cubicBezTo>
                    <a:pt x="137" y="563"/>
                    <a:pt x="147" y="559"/>
                    <a:pt x="156" y="559"/>
                  </a:cubicBezTo>
                  <a:cubicBezTo>
                    <a:pt x="267" y="559"/>
                    <a:pt x="267" y="559"/>
                    <a:pt x="267" y="559"/>
                  </a:cubicBezTo>
                  <a:cubicBezTo>
                    <a:pt x="276" y="559"/>
                    <a:pt x="285" y="563"/>
                    <a:pt x="285" y="572"/>
                  </a:cubicBezTo>
                  <a:cubicBezTo>
                    <a:pt x="285" y="581"/>
                    <a:pt x="276" y="582"/>
                    <a:pt x="267" y="582"/>
                  </a:cubicBezTo>
                  <a:close/>
                  <a:moveTo>
                    <a:pt x="267" y="537"/>
                  </a:moveTo>
                  <a:cubicBezTo>
                    <a:pt x="156" y="537"/>
                    <a:pt x="156" y="537"/>
                    <a:pt x="156" y="537"/>
                  </a:cubicBezTo>
                  <a:cubicBezTo>
                    <a:pt x="147" y="537"/>
                    <a:pt x="137" y="528"/>
                    <a:pt x="137" y="519"/>
                  </a:cubicBezTo>
                  <a:cubicBezTo>
                    <a:pt x="137" y="511"/>
                    <a:pt x="147" y="514"/>
                    <a:pt x="156" y="514"/>
                  </a:cubicBezTo>
                  <a:cubicBezTo>
                    <a:pt x="267" y="514"/>
                    <a:pt x="267" y="514"/>
                    <a:pt x="267" y="514"/>
                  </a:cubicBezTo>
                  <a:cubicBezTo>
                    <a:pt x="276" y="514"/>
                    <a:pt x="285" y="511"/>
                    <a:pt x="285" y="519"/>
                  </a:cubicBezTo>
                  <a:cubicBezTo>
                    <a:pt x="285" y="528"/>
                    <a:pt x="276" y="537"/>
                    <a:pt x="267" y="537"/>
                  </a:cubicBezTo>
                  <a:close/>
                  <a:moveTo>
                    <a:pt x="357" y="294"/>
                  </a:moveTo>
                  <a:cubicBezTo>
                    <a:pt x="356" y="296"/>
                    <a:pt x="355" y="298"/>
                    <a:pt x="355" y="299"/>
                  </a:cubicBezTo>
                  <a:cubicBezTo>
                    <a:pt x="275" y="445"/>
                    <a:pt x="275" y="445"/>
                    <a:pt x="275" y="445"/>
                  </a:cubicBezTo>
                  <a:cubicBezTo>
                    <a:pt x="274" y="446"/>
                    <a:pt x="273" y="448"/>
                    <a:pt x="273" y="450"/>
                  </a:cubicBezTo>
                  <a:cubicBezTo>
                    <a:pt x="270" y="455"/>
                    <a:pt x="264" y="461"/>
                    <a:pt x="254" y="462"/>
                  </a:cubicBezTo>
                  <a:cubicBezTo>
                    <a:pt x="264" y="337"/>
                    <a:pt x="264" y="337"/>
                    <a:pt x="264" y="337"/>
                  </a:cubicBezTo>
                  <a:cubicBezTo>
                    <a:pt x="264" y="331"/>
                    <a:pt x="260" y="326"/>
                    <a:pt x="254" y="325"/>
                  </a:cubicBezTo>
                  <a:cubicBezTo>
                    <a:pt x="248" y="325"/>
                    <a:pt x="243" y="329"/>
                    <a:pt x="243" y="335"/>
                  </a:cubicBezTo>
                  <a:cubicBezTo>
                    <a:pt x="233" y="462"/>
                    <a:pt x="233" y="462"/>
                    <a:pt x="233" y="462"/>
                  </a:cubicBezTo>
                  <a:cubicBezTo>
                    <a:pt x="189" y="462"/>
                    <a:pt x="189" y="462"/>
                    <a:pt x="189" y="462"/>
                  </a:cubicBezTo>
                  <a:cubicBezTo>
                    <a:pt x="180" y="335"/>
                    <a:pt x="180" y="335"/>
                    <a:pt x="180" y="335"/>
                  </a:cubicBezTo>
                  <a:cubicBezTo>
                    <a:pt x="179" y="329"/>
                    <a:pt x="174" y="325"/>
                    <a:pt x="168" y="325"/>
                  </a:cubicBezTo>
                  <a:cubicBezTo>
                    <a:pt x="162" y="326"/>
                    <a:pt x="158" y="331"/>
                    <a:pt x="158" y="337"/>
                  </a:cubicBezTo>
                  <a:cubicBezTo>
                    <a:pt x="168" y="462"/>
                    <a:pt x="168" y="462"/>
                    <a:pt x="168" y="462"/>
                  </a:cubicBezTo>
                  <a:cubicBezTo>
                    <a:pt x="159" y="461"/>
                    <a:pt x="153" y="455"/>
                    <a:pt x="150" y="450"/>
                  </a:cubicBezTo>
                  <a:cubicBezTo>
                    <a:pt x="149" y="448"/>
                    <a:pt x="149" y="447"/>
                    <a:pt x="148" y="446"/>
                  </a:cubicBezTo>
                  <a:cubicBezTo>
                    <a:pt x="68" y="299"/>
                    <a:pt x="68" y="299"/>
                    <a:pt x="68" y="299"/>
                  </a:cubicBezTo>
                  <a:cubicBezTo>
                    <a:pt x="67" y="297"/>
                    <a:pt x="66" y="296"/>
                    <a:pt x="65" y="294"/>
                  </a:cubicBezTo>
                  <a:cubicBezTo>
                    <a:pt x="50" y="268"/>
                    <a:pt x="42" y="239"/>
                    <a:pt x="42" y="210"/>
                  </a:cubicBezTo>
                  <a:cubicBezTo>
                    <a:pt x="42" y="117"/>
                    <a:pt x="118" y="42"/>
                    <a:pt x="211" y="42"/>
                  </a:cubicBezTo>
                  <a:cubicBezTo>
                    <a:pt x="305" y="42"/>
                    <a:pt x="380" y="117"/>
                    <a:pt x="380" y="210"/>
                  </a:cubicBezTo>
                  <a:cubicBezTo>
                    <a:pt x="380" y="239"/>
                    <a:pt x="372" y="268"/>
                    <a:pt x="357" y="294"/>
                  </a:cubicBezTo>
                  <a:close/>
                  <a:moveTo>
                    <a:pt x="178" y="78"/>
                  </a:moveTo>
                  <a:cubicBezTo>
                    <a:pt x="137" y="88"/>
                    <a:pt x="104" y="115"/>
                    <a:pt x="86" y="153"/>
                  </a:cubicBezTo>
                  <a:cubicBezTo>
                    <a:pt x="84" y="158"/>
                    <a:pt x="86" y="164"/>
                    <a:pt x="92" y="167"/>
                  </a:cubicBezTo>
                  <a:cubicBezTo>
                    <a:pt x="93" y="167"/>
                    <a:pt x="95" y="168"/>
                    <a:pt x="96" y="168"/>
                  </a:cubicBezTo>
                  <a:cubicBezTo>
                    <a:pt x="100" y="168"/>
                    <a:pt x="104" y="165"/>
                    <a:pt x="106" y="162"/>
                  </a:cubicBezTo>
                  <a:cubicBezTo>
                    <a:pt x="120" y="130"/>
                    <a:pt x="149" y="106"/>
                    <a:pt x="183" y="98"/>
                  </a:cubicBezTo>
                  <a:cubicBezTo>
                    <a:pt x="189" y="96"/>
                    <a:pt x="192" y="91"/>
                    <a:pt x="191" y="85"/>
                  </a:cubicBezTo>
                  <a:cubicBezTo>
                    <a:pt x="189" y="80"/>
                    <a:pt x="184" y="76"/>
                    <a:pt x="178" y="78"/>
                  </a:cubicBez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8161416" y="3284984"/>
            <a:ext cx="580975" cy="580975"/>
            <a:chOff x="5576265" y="3285460"/>
            <a:chExt cx="850605" cy="850605"/>
          </a:xfrm>
          <a:solidFill>
            <a:schemeClr val="bg1"/>
          </a:solidFill>
        </p:grpSpPr>
        <p:sp>
          <p:nvSpPr>
            <p:cNvPr id="15" name="Oval 14"/>
            <p:cNvSpPr/>
            <p:nvPr/>
          </p:nvSpPr>
          <p:spPr>
            <a:xfrm>
              <a:off x="5576265" y="3285460"/>
              <a:ext cx="850605" cy="85060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723885" y="3425693"/>
              <a:ext cx="417995" cy="559628"/>
              <a:chOff x="5038726" y="-958850"/>
              <a:chExt cx="1443037" cy="1931988"/>
            </a:xfrm>
            <a:grpFill/>
          </p:grpSpPr>
          <p:sp>
            <p:nvSpPr>
              <p:cNvPr id="17" name="Freeform 14"/>
              <p:cNvSpPr>
                <a:spLocks noEditPoints="1"/>
              </p:cNvSpPr>
              <p:nvPr/>
            </p:nvSpPr>
            <p:spPr bwMode="auto">
              <a:xfrm>
                <a:off x="5822951" y="292100"/>
                <a:ext cx="390525" cy="396875"/>
              </a:xfrm>
              <a:custGeom>
                <a:avLst/>
                <a:gdLst>
                  <a:gd name="T0" fmla="*/ 56 w 113"/>
                  <a:gd name="T1" fmla="*/ 0 h 114"/>
                  <a:gd name="T2" fmla="*/ 0 w 113"/>
                  <a:gd name="T3" fmla="*/ 57 h 114"/>
                  <a:gd name="T4" fmla="*/ 56 w 113"/>
                  <a:gd name="T5" fmla="*/ 114 h 114"/>
                  <a:gd name="T6" fmla="*/ 113 w 113"/>
                  <a:gd name="T7" fmla="*/ 57 h 114"/>
                  <a:gd name="T8" fmla="*/ 56 w 113"/>
                  <a:gd name="T9" fmla="*/ 0 h 114"/>
                  <a:gd name="T10" fmla="*/ 56 w 113"/>
                  <a:gd name="T11" fmla="*/ 86 h 114"/>
                  <a:gd name="T12" fmla="*/ 28 w 113"/>
                  <a:gd name="T13" fmla="*/ 57 h 114"/>
                  <a:gd name="T14" fmla="*/ 56 w 113"/>
                  <a:gd name="T15" fmla="*/ 29 h 114"/>
                  <a:gd name="T16" fmla="*/ 85 w 113"/>
                  <a:gd name="T17" fmla="*/ 57 h 114"/>
                  <a:gd name="T18" fmla="*/ 56 w 113"/>
                  <a:gd name="T19"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0"/>
                    </a:moveTo>
                    <a:cubicBezTo>
                      <a:pt x="25" y="0"/>
                      <a:pt x="0" y="26"/>
                      <a:pt x="0" y="57"/>
                    </a:cubicBezTo>
                    <a:cubicBezTo>
                      <a:pt x="0" y="89"/>
                      <a:pt x="25" y="114"/>
                      <a:pt x="56" y="114"/>
                    </a:cubicBezTo>
                    <a:cubicBezTo>
                      <a:pt x="88" y="114"/>
                      <a:pt x="113" y="89"/>
                      <a:pt x="113" y="57"/>
                    </a:cubicBezTo>
                    <a:cubicBezTo>
                      <a:pt x="113" y="26"/>
                      <a:pt x="88" y="0"/>
                      <a:pt x="56" y="0"/>
                    </a:cubicBezTo>
                    <a:close/>
                    <a:moveTo>
                      <a:pt x="56" y="86"/>
                    </a:moveTo>
                    <a:cubicBezTo>
                      <a:pt x="41" y="86"/>
                      <a:pt x="28" y="73"/>
                      <a:pt x="28" y="57"/>
                    </a:cubicBezTo>
                    <a:cubicBezTo>
                      <a:pt x="28" y="41"/>
                      <a:pt x="41" y="29"/>
                      <a:pt x="56" y="29"/>
                    </a:cubicBezTo>
                    <a:cubicBezTo>
                      <a:pt x="72" y="29"/>
                      <a:pt x="85" y="41"/>
                      <a:pt x="85" y="57"/>
                    </a:cubicBezTo>
                    <a:cubicBezTo>
                      <a:pt x="85" y="73"/>
                      <a:pt x="72" y="86"/>
                      <a:pt x="56" y="8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noEditPoints="1"/>
              </p:cNvSpPr>
              <p:nvPr/>
            </p:nvSpPr>
            <p:spPr bwMode="auto">
              <a:xfrm>
                <a:off x="5554663" y="-958850"/>
                <a:ext cx="927100" cy="1931988"/>
              </a:xfrm>
              <a:custGeom>
                <a:avLst/>
                <a:gdLst>
                  <a:gd name="T0" fmla="*/ 229 w 267"/>
                  <a:gd name="T1" fmla="*/ 324 h 556"/>
                  <a:gd name="T2" fmla="*/ 229 w 267"/>
                  <a:gd name="T3" fmla="*/ 97 h 556"/>
                  <a:gd name="T4" fmla="*/ 133 w 267"/>
                  <a:gd name="T5" fmla="*/ 0 h 556"/>
                  <a:gd name="T6" fmla="*/ 38 w 267"/>
                  <a:gd name="T7" fmla="*/ 97 h 556"/>
                  <a:gd name="T8" fmla="*/ 38 w 267"/>
                  <a:gd name="T9" fmla="*/ 324 h 556"/>
                  <a:gd name="T10" fmla="*/ 0 w 267"/>
                  <a:gd name="T11" fmla="*/ 420 h 556"/>
                  <a:gd name="T12" fmla="*/ 133 w 267"/>
                  <a:gd name="T13" fmla="*/ 556 h 556"/>
                  <a:gd name="T14" fmla="*/ 267 w 267"/>
                  <a:gd name="T15" fmla="*/ 420 h 556"/>
                  <a:gd name="T16" fmla="*/ 229 w 267"/>
                  <a:gd name="T17" fmla="*/ 324 h 556"/>
                  <a:gd name="T18" fmla="*/ 133 w 267"/>
                  <a:gd name="T19" fmla="*/ 530 h 556"/>
                  <a:gd name="T20" fmla="*/ 26 w 267"/>
                  <a:gd name="T21" fmla="*/ 420 h 556"/>
                  <a:gd name="T22" fmla="*/ 60 w 267"/>
                  <a:gd name="T23" fmla="*/ 339 h 556"/>
                  <a:gd name="T24" fmla="*/ 64 w 267"/>
                  <a:gd name="T25" fmla="*/ 336 h 556"/>
                  <a:gd name="T26" fmla="*/ 64 w 267"/>
                  <a:gd name="T27" fmla="*/ 97 h 556"/>
                  <a:gd name="T28" fmla="*/ 133 w 267"/>
                  <a:gd name="T29" fmla="*/ 26 h 556"/>
                  <a:gd name="T30" fmla="*/ 203 w 267"/>
                  <a:gd name="T31" fmla="*/ 97 h 556"/>
                  <a:gd name="T32" fmla="*/ 203 w 267"/>
                  <a:gd name="T33" fmla="*/ 336 h 556"/>
                  <a:gd name="T34" fmla="*/ 207 w 267"/>
                  <a:gd name="T35" fmla="*/ 339 h 556"/>
                  <a:gd name="T36" fmla="*/ 241 w 267"/>
                  <a:gd name="T37" fmla="*/ 420 h 556"/>
                  <a:gd name="T38" fmla="*/ 133 w 267"/>
                  <a:gd name="T39" fmla="*/ 53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556">
                    <a:moveTo>
                      <a:pt x="229" y="324"/>
                    </a:moveTo>
                    <a:cubicBezTo>
                      <a:pt x="229" y="97"/>
                      <a:pt x="229" y="97"/>
                      <a:pt x="229" y="97"/>
                    </a:cubicBezTo>
                    <a:cubicBezTo>
                      <a:pt x="229" y="43"/>
                      <a:pt x="186" y="0"/>
                      <a:pt x="133" y="0"/>
                    </a:cubicBezTo>
                    <a:cubicBezTo>
                      <a:pt x="81" y="0"/>
                      <a:pt x="38" y="43"/>
                      <a:pt x="38" y="97"/>
                    </a:cubicBezTo>
                    <a:cubicBezTo>
                      <a:pt x="38" y="324"/>
                      <a:pt x="38" y="324"/>
                      <a:pt x="38" y="324"/>
                    </a:cubicBezTo>
                    <a:cubicBezTo>
                      <a:pt x="15" y="349"/>
                      <a:pt x="0" y="382"/>
                      <a:pt x="0" y="420"/>
                    </a:cubicBezTo>
                    <a:cubicBezTo>
                      <a:pt x="0" y="495"/>
                      <a:pt x="60" y="556"/>
                      <a:pt x="133" y="556"/>
                    </a:cubicBezTo>
                    <a:cubicBezTo>
                      <a:pt x="207" y="556"/>
                      <a:pt x="267" y="495"/>
                      <a:pt x="267" y="420"/>
                    </a:cubicBezTo>
                    <a:cubicBezTo>
                      <a:pt x="267" y="382"/>
                      <a:pt x="252" y="349"/>
                      <a:pt x="229" y="324"/>
                    </a:cubicBezTo>
                    <a:close/>
                    <a:moveTo>
                      <a:pt x="133" y="530"/>
                    </a:moveTo>
                    <a:cubicBezTo>
                      <a:pt x="74" y="529"/>
                      <a:pt x="26" y="480"/>
                      <a:pt x="26" y="420"/>
                    </a:cubicBezTo>
                    <a:cubicBezTo>
                      <a:pt x="26" y="388"/>
                      <a:pt x="39" y="360"/>
                      <a:pt x="60" y="339"/>
                    </a:cubicBezTo>
                    <a:cubicBezTo>
                      <a:pt x="64" y="336"/>
                      <a:pt x="64" y="336"/>
                      <a:pt x="64" y="336"/>
                    </a:cubicBezTo>
                    <a:cubicBezTo>
                      <a:pt x="64" y="97"/>
                      <a:pt x="64" y="97"/>
                      <a:pt x="64" y="97"/>
                    </a:cubicBezTo>
                    <a:cubicBezTo>
                      <a:pt x="64" y="58"/>
                      <a:pt x="95" y="26"/>
                      <a:pt x="133" y="26"/>
                    </a:cubicBezTo>
                    <a:cubicBezTo>
                      <a:pt x="172" y="26"/>
                      <a:pt x="203" y="58"/>
                      <a:pt x="203" y="97"/>
                    </a:cubicBezTo>
                    <a:cubicBezTo>
                      <a:pt x="203" y="336"/>
                      <a:pt x="203" y="336"/>
                      <a:pt x="203" y="336"/>
                    </a:cubicBezTo>
                    <a:cubicBezTo>
                      <a:pt x="207" y="339"/>
                      <a:pt x="207" y="339"/>
                      <a:pt x="207" y="339"/>
                    </a:cubicBezTo>
                    <a:cubicBezTo>
                      <a:pt x="228" y="360"/>
                      <a:pt x="241" y="388"/>
                      <a:pt x="241" y="420"/>
                    </a:cubicBezTo>
                    <a:cubicBezTo>
                      <a:pt x="241" y="480"/>
                      <a:pt x="193" y="529"/>
                      <a:pt x="133" y="53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5949951" y="-368300"/>
                <a:ext cx="136525" cy="747713"/>
              </a:xfrm>
              <a:custGeom>
                <a:avLst/>
                <a:gdLst>
                  <a:gd name="T0" fmla="*/ 0 w 39"/>
                  <a:gd name="T1" fmla="*/ 34 h 215"/>
                  <a:gd name="T2" fmla="*/ 0 w 39"/>
                  <a:gd name="T3" fmla="*/ 187 h 215"/>
                  <a:gd name="T4" fmla="*/ 19 w 39"/>
                  <a:gd name="T5" fmla="*/ 215 h 215"/>
                  <a:gd name="T6" fmla="*/ 39 w 39"/>
                  <a:gd name="T7" fmla="*/ 187 h 215"/>
                  <a:gd name="T8" fmla="*/ 39 w 39"/>
                  <a:gd name="T9" fmla="*/ 34 h 215"/>
                  <a:gd name="T10" fmla="*/ 0 w 39"/>
                  <a:gd name="T11" fmla="*/ 34 h 215"/>
                </a:gdLst>
                <a:ahLst/>
                <a:cxnLst>
                  <a:cxn ang="0">
                    <a:pos x="T0" y="T1"/>
                  </a:cxn>
                  <a:cxn ang="0">
                    <a:pos x="T2" y="T3"/>
                  </a:cxn>
                  <a:cxn ang="0">
                    <a:pos x="T4" y="T5"/>
                  </a:cxn>
                  <a:cxn ang="0">
                    <a:pos x="T6" y="T7"/>
                  </a:cxn>
                  <a:cxn ang="0">
                    <a:pos x="T8" y="T9"/>
                  </a:cxn>
                  <a:cxn ang="0">
                    <a:pos x="T10" y="T11"/>
                  </a:cxn>
                </a:cxnLst>
                <a:rect l="0" t="0" r="r" b="b"/>
                <a:pathLst>
                  <a:path w="39" h="215">
                    <a:moveTo>
                      <a:pt x="0" y="34"/>
                    </a:moveTo>
                    <a:cubicBezTo>
                      <a:pt x="0" y="187"/>
                      <a:pt x="0" y="187"/>
                      <a:pt x="0" y="187"/>
                    </a:cubicBezTo>
                    <a:cubicBezTo>
                      <a:pt x="0" y="199"/>
                      <a:pt x="8" y="210"/>
                      <a:pt x="19" y="215"/>
                    </a:cubicBezTo>
                    <a:cubicBezTo>
                      <a:pt x="31" y="210"/>
                      <a:pt x="39" y="199"/>
                      <a:pt x="39" y="187"/>
                    </a:cubicBezTo>
                    <a:cubicBezTo>
                      <a:pt x="39" y="34"/>
                      <a:pt x="39" y="34"/>
                      <a:pt x="39" y="34"/>
                    </a:cubicBezTo>
                    <a:cubicBezTo>
                      <a:pt x="39" y="0"/>
                      <a:pt x="0" y="5"/>
                      <a:pt x="0" y="34"/>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5278438" y="-552450"/>
                <a:ext cx="263525" cy="79375"/>
              </a:xfrm>
              <a:custGeom>
                <a:avLst/>
                <a:gdLst>
                  <a:gd name="T0" fmla="*/ 65 w 76"/>
                  <a:gd name="T1" fmla="*/ 0 h 23"/>
                  <a:gd name="T2" fmla="*/ 11 w 76"/>
                  <a:gd name="T3" fmla="*/ 0 h 23"/>
                  <a:gd name="T4" fmla="*/ 0 w 76"/>
                  <a:gd name="T5" fmla="*/ 11 h 23"/>
                  <a:gd name="T6" fmla="*/ 11 w 76"/>
                  <a:gd name="T7" fmla="*/ 23 h 23"/>
                  <a:gd name="T8" fmla="*/ 65 w 76"/>
                  <a:gd name="T9" fmla="*/ 23 h 23"/>
                  <a:gd name="T10" fmla="*/ 76 w 76"/>
                  <a:gd name="T11" fmla="*/ 11 h 23"/>
                  <a:gd name="T12" fmla="*/ 65 w 7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76" h="23">
                    <a:moveTo>
                      <a:pt x="65" y="0"/>
                    </a:moveTo>
                    <a:cubicBezTo>
                      <a:pt x="11" y="0"/>
                      <a:pt x="11" y="0"/>
                      <a:pt x="11" y="0"/>
                    </a:cubicBezTo>
                    <a:cubicBezTo>
                      <a:pt x="5" y="0"/>
                      <a:pt x="0" y="5"/>
                      <a:pt x="0" y="11"/>
                    </a:cubicBezTo>
                    <a:cubicBezTo>
                      <a:pt x="0" y="18"/>
                      <a:pt x="5" y="23"/>
                      <a:pt x="11" y="23"/>
                    </a:cubicBezTo>
                    <a:cubicBezTo>
                      <a:pt x="65" y="23"/>
                      <a:pt x="65" y="23"/>
                      <a:pt x="65" y="23"/>
                    </a:cubicBezTo>
                    <a:cubicBezTo>
                      <a:pt x="71" y="23"/>
                      <a:pt x="76" y="18"/>
                      <a:pt x="76" y="11"/>
                    </a:cubicBezTo>
                    <a:cubicBezTo>
                      <a:pt x="76" y="5"/>
                      <a:pt x="71" y="0"/>
                      <a:pt x="65" y="0"/>
                    </a:cubicBezTo>
                    <a:close/>
                  </a:path>
                </a:pathLst>
              </a:custGeom>
              <a:solidFill>
                <a:srgbClr val="87B9CF"/>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5038726" y="-371475"/>
                <a:ext cx="503238" cy="79375"/>
              </a:xfrm>
              <a:custGeom>
                <a:avLst/>
                <a:gdLst>
                  <a:gd name="T0" fmla="*/ 134 w 145"/>
                  <a:gd name="T1" fmla="*/ 0 h 23"/>
                  <a:gd name="T2" fmla="*/ 12 w 145"/>
                  <a:gd name="T3" fmla="*/ 0 h 23"/>
                  <a:gd name="T4" fmla="*/ 0 w 145"/>
                  <a:gd name="T5" fmla="*/ 11 h 23"/>
                  <a:gd name="T6" fmla="*/ 12 w 145"/>
                  <a:gd name="T7" fmla="*/ 23 h 23"/>
                  <a:gd name="T8" fmla="*/ 134 w 145"/>
                  <a:gd name="T9" fmla="*/ 23 h 23"/>
                  <a:gd name="T10" fmla="*/ 145 w 145"/>
                  <a:gd name="T11" fmla="*/ 11 h 23"/>
                  <a:gd name="T12" fmla="*/ 134 w 145"/>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45" h="23">
                    <a:moveTo>
                      <a:pt x="134" y="0"/>
                    </a:moveTo>
                    <a:cubicBezTo>
                      <a:pt x="12" y="0"/>
                      <a:pt x="12" y="0"/>
                      <a:pt x="12" y="0"/>
                    </a:cubicBezTo>
                    <a:cubicBezTo>
                      <a:pt x="6" y="0"/>
                      <a:pt x="0" y="5"/>
                      <a:pt x="0" y="11"/>
                    </a:cubicBezTo>
                    <a:cubicBezTo>
                      <a:pt x="0" y="18"/>
                      <a:pt x="6" y="23"/>
                      <a:pt x="12" y="23"/>
                    </a:cubicBezTo>
                    <a:cubicBezTo>
                      <a:pt x="134" y="23"/>
                      <a:pt x="134" y="23"/>
                      <a:pt x="134" y="23"/>
                    </a:cubicBezTo>
                    <a:cubicBezTo>
                      <a:pt x="140" y="23"/>
                      <a:pt x="145" y="18"/>
                      <a:pt x="145" y="11"/>
                    </a:cubicBezTo>
                    <a:cubicBezTo>
                      <a:pt x="145" y="5"/>
                      <a:pt x="140" y="0"/>
                      <a:pt x="134"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5173663" y="-190500"/>
                <a:ext cx="368300" cy="79375"/>
              </a:xfrm>
              <a:custGeom>
                <a:avLst/>
                <a:gdLst>
                  <a:gd name="T0" fmla="*/ 95 w 106"/>
                  <a:gd name="T1" fmla="*/ 0 h 23"/>
                  <a:gd name="T2" fmla="*/ 11 w 106"/>
                  <a:gd name="T3" fmla="*/ 0 h 23"/>
                  <a:gd name="T4" fmla="*/ 0 w 106"/>
                  <a:gd name="T5" fmla="*/ 12 h 23"/>
                  <a:gd name="T6" fmla="*/ 11 w 106"/>
                  <a:gd name="T7" fmla="*/ 23 h 23"/>
                  <a:gd name="T8" fmla="*/ 95 w 106"/>
                  <a:gd name="T9" fmla="*/ 23 h 23"/>
                  <a:gd name="T10" fmla="*/ 106 w 106"/>
                  <a:gd name="T11" fmla="*/ 12 h 23"/>
                  <a:gd name="T12" fmla="*/ 95 w 10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06" h="23">
                    <a:moveTo>
                      <a:pt x="95" y="0"/>
                    </a:moveTo>
                    <a:cubicBezTo>
                      <a:pt x="11" y="0"/>
                      <a:pt x="11" y="0"/>
                      <a:pt x="11" y="0"/>
                    </a:cubicBezTo>
                    <a:cubicBezTo>
                      <a:pt x="5" y="0"/>
                      <a:pt x="0" y="5"/>
                      <a:pt x="0" y="12"/>
                    </a:cubicBezTo>
                    <a:cubicBezTo>
                      <a:pt x="0" y="18"/>
                      <a:pt x="5" y="23"/>
                      <a:pt x="11" y="23"/>
                    </a:cubicBezTo>
                    <a:cubicBezTo>
                      <a:pt x="95" y="23"/>
                      <a:pt x="95" y="23"/>
                      <a:pt x="95" y="23"/>
                    </a:cubicBezTo>
                    <a:cubicBezTo>
                      <a:pt x="101" y="23"/>
                      <a:pt x="106" y="18"/>
                      <a:pt x="106" y="12"/>
                    </a:cubicBezTo>
                    <a:cubicBezTo>
                      <a:pt x="106" y="5"/>
                      <a:pt x="101" y="0"/>
                      <a:pt x="95"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3" name="Group 22"/>
          <p:cNvGrpSpPr/>
          <p:nvPr/>
        </p:nvGrpSpPr>
        <p:grpSpPr>
          <a:xfrm>
            <a:off x="5104078" y="3517346"/>
            <a:ext cx="580975" cy="580975"/>
            <a:chOff x="4608702" y="3285460"/>
            <a:chExt cx="850605" cy="850605"/>
          </a:xfr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p:grpSpPr>
        <p:sp>
          <p:nvSpPr>
            <p:cNvPr id="24" name="Oval 23"/>
            <p:cNvSpPr/>
            <p:nvPr/>
          </p:nvSpPr>
          <p:spPr>
            <a:xfrm>
              <a:off x="4608702" y="3285460"/>
              <a:ext cx="850605" cy="850605"/>
            </a:xfrm>
            <a:prstGeom prst="ellipse">
              <a:avLst/>
            </a:prstGeom>
            <a:grp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4876670" y="3448538"/>
              <a:ext cx="314668" cy="524449"/>
              <a:chOff x="7843838" y="-1004887"/>
              <a:chExt cx="1314450" cy="2190750"/>
            </a:xfrm>
            <a:grpFill/>
          </p:grpSpPr>
          <p:sp>
            <p:nvSpPr>
              <p:cNvPr id="26" name="Freeform 6"/>
              <p:cNvSpPr>
                <a:spLocks noEditPoints="1"/>
              </p:cNvSpPr>
              <p:nvPr/>
            </p:nvSpPr>
            <p:spPr bwMode="auto">
              <a:xfrm>
                <a:off x="7843838" y="-1004887"/>
                <a:ext cx="1314450" cy="1901825"/>
              </a:xfrm>
              <a:custGeom>
                <a:avLst/>
                <a:gdLst>
                  <a:gd name="T0" fmla="*/ 180 w 379"/>
                  <a:gd name="T1" fmla="*/ 0 h 547"/>
                  <a:gd name="T2" fmla="*/ 0 w 379"/>
                  <a:gd name="T3" fmla="*/ 93 h 547"/>
                  <a:gd name="T4" fmla="*/ 0 w 379"/>
                  <a:gd name="T5" fmla="*/ 453 h 547"/>
                  <a:gd name="T6" fmla="*/ 202 w 379"/>
                  <a:gd name="T7" fmla="*/ 547 h 547"/>
                  <a:gd name="T8" fmla="*/ 379 w 379"/>
                  <a:gd name="T9" fmla="*/ 453 h 547"/>
                  <a:gd name="T10" fmla="*/ 379 w 379"/>
                  <a:gd name="T11" fmla="*/ 93 h 547"/>
                  <a:gd name="T12" fmla="*/ 180 w 379"/>
                  <a:gd name="T13" fmla="*/ 0 h 547"/>
                  <a:gd name="T14" fmla="*/ 352 w 379"/>
                  <a:gd name="T15" fmla="*/ 453 h 547"/>
                  <a:gd name="T16" fmla="*/ 202 w 379"/>
                  <a:gd name="T17" fmla="*/ 519 h 547"/>
                  <a:gd name="T18" fmla="*/ 28 w 379"/>
                  <a:gd name="T19" fmla="*/ 453 h 547"/>
                  <a:gd name="T20" fmla="*/ 28 w 379"/>
                  <a:gd name="T21" fmla="*/ 93 h 547"/>
                  <a:gd name="T22" fmla="*/ 180 w 379"/>
                  <a:gd name="T23" fmla="*/ 27 h 547"/>
                  <a:gd name="T24" fmla="*/ 352 w 379"/>
                  <a:gd name="T25" fmla="*/ 93 h 547"/>
                  <a:gd name="T26" fmla="*/ 352 w 379"/>
                  <a:gd name="T27" fmla="*/ 45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547">
                    <a:moveTo>
                      <a:pt x="180" y="0"/>
                    </a:moveTo>
                    <a:cubicBezTo>
                      <a:pt x="106" y="0"/>
                      <a:pt x="0" y="33"/>
                      <a:pt x="0" y="93"/>
                    </a:cubicBezTo>
                    <a:cubicBezTo>
                      <a:pt x="0" y="453"/>
                      <a:pt x="0" y="453"/>
                      <a:pt x="0" y="453"/>
                    </a:cubicBezTo>
                    <a:cubicBezTo>
                      <a:pt x="0" y="515"/>
                      <a:pt x="102" y="547"/>
                      <a:pt x="202" y="547"/>
                    </a:cubicBezTo>
                    <a:cubicBezTo>
                      <a:pt x="266" y="547"/>
                      <a:pt x="379" y="516"/>
                      <a:pt x="379" y="453"/>
                    </a:cubicBezTo>
                    <a:cubicBezTo>
                      <a:pt x="379" y="93"/>
                      <a:pt x="379" y="93"/>
                      <a:pt x="379" y="93"/>
                    </a:cubicBezTo>
                    <a:cubicBezTo>
                      <a:pt x="379" y="32"/>
                      <a:pt x="277" y="0"/>
                      <a:pt x="180" y="0"/>
                    </a:cubicBezTo>
                    <a:close/>
                    <a:moveTo>
                      <a:pt x="352" y="453"/>
                    </a:moveTo>
                    <a:cubicBezTo>
                      <a:pt x="352" y="487"/>
                      <a:pt x="267" y="519"/>
                      <a:pt x="202" y="519"/>
                    </a:cubicBezTo>
                    <a:cubicBezTo>
                      <a:pt x="107" y="519"/>
                      <a:pt x="28" y="489"/>
                      <a:pt x="28" y="453"/>
                    </a:cubicBezTo>
                    <a:cubicBezTo>
                      <a:pt x="28" y="93"/>
                      <a:pt x="28" y="93"/>
                      <a:pt x="28" y="93"/>
                    </a:cubicBezTo>
                    <a:cubicBezTo>
                      <a:pt x="28" y="58"/>
                      <a:pt x="113" y="27"/>
                      <a:pt x="180" y="27"/>
                    </a:cubicBezTo>
                    <a:cubicBezTo>
                      <a:pt x="271" y="27"/>
                      <a:pt x="352" y="58"/>
                      <a:pt x="352" y="93"/>
                    </a:cubicBezTo>
                    <a:lnTo>
                      <a:pt x="352" y="453"/>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noEditPoints="1"/>
              </p:cNvSpPr>
              <p:nvPr/>
            </p:nvSpPr>
            <p:spPr bwMode="auto">
              <a:xfrm>
                <a:off x="8172451" y="-444500"/>
                <a:ext cx="655638" cy="782638"/>
              </a:xfrm>
              <a:custGeom>
                <a:avLst/>
                <a:gdLst>
                  <a:gd name="T0" fmla="*/ 148 w 189"/>
                  <a:gd name="T1" fmla="*/ 48 h 225"/>
                  <a:gd name="T2" fmla="*/ 132 w 189"/>
                  <a:gd name="T3" fmla="*/ 42 h 225"/>
                  <a:gd name="T4" fmla="*/ 128 w 189"/>
                  <a:gd name="T5" fmla="*/ 42 h 225"/>
                  <a:gd name="T6" fmla="*/ 114 w 189"/>
                  <a:gd name="T7" fmla="*/ 24 h 225"/>
                  <a:gd name="T8" fmla="*/ 109 w 189"/>
                  <a:gd name="T9" fmla="*/ 18 h 225"/>
                  <a:gd name="T10" fmla="*/ 83 w 189"/>
                  <a:gd name="T11" fmla="*/ 0 h 225"/>
                  <a:gd name="T12" fmla="*/ 78 w 189"/>
                  <a:gd name="T13" fmla="*/ 0 h 225"/>
                  <a:gd name="T14" fmla="*/ 56 w 189"/>
                  <a:gd name="T15" fmla="*/ 30 h 225"/>
                  <a:gd name="T16" fmla="*/ 53 w 189"/>
                  <a:gd name="T17" fmla="*/ 57 h 225"/>
                  <a:gd name="T18" fmla="*/ 51 w 189"/>
                  <a:gd name="T19" fmla="*/ 57 h 225"/>
                  <a:gd name="T20" fmla="*/ 45 w 189"/>
                  <a:gd name="T21" fmla="*/ 58 h 225"/>
                  <a:gd name="T22" fmla="*/ 23 w 189"/>
                  <a:gd name="T23" fmla="*/ 83 h 225"/>
                  <a:gd name="T24" fmla="*/ 17 w 189"/>
                  <a:gd name="T25" fmla="*/ 99 h 225"/>
                  <a:gd name="T26" fmla="*/ 7 w 189"/>
                  <a:gd name="T27" fmla="*/ 127 h 225"/>
                  <a:gd name="T28" fmla="*/ 48 w 189"/>
                  <a:gd name="T29" fmla="*/ 214 h 225"/>
                  <a:gd name="T30" fmla="*/ 52 w 189"/>
                  <a:gd name="T31" fmla="*/ 216 h 225"/>
                  <a:gd name="T32" fmla="*/ 97 w 189"/>
                  <a:gd name="T33" fmla="*/ 225 h 225"/>
                  <a:gd name="T34" fmla="*/ 114 w 189"/>
                  <a:gd name="T35" fmla="*/ 224 h 225"/>
                  <a:gd name="T36" fmla="*/ 118 w 189"/>
                  <a:gd name="T37" fmla="*/ 223 h 225"/>
                  <a:gd name="T38" fmla="*/ 124 w 189"/>
                  <a:gd name="T39" fmla="*/ 222 h 225"/>
                  <a:gd name="T40" fmla="*/ 182 w 189"/>
                  <a:gd name="T41" fmla="*/ 160 h 225"/>
                  <a:gd name="T42" fmla="*/ 174 w 189"/>
                  <a:gd name="T43" fmla="*/ 92 h 225"/>
                  <a:gd name="T44" fmla="*/ 148 w 189"/>
                  <a:gd name="T45" fmla="*/ 48 h 225"/>
                  <a:gd name="T46" fmla="*/ 116 w 189"/>
                  <a:gd name="T47" fmla="*/ 196 h 225"/>
                  <a:gd name="T48" fmla="*/ 97 w 189"/>
                  <a:gd name="T49" fmla="*/ 197 h 225"/>
                  <a:gd name="T50" fmla="*/ 61 w 189"/>
                  <a:gd name="T51" fmla="*/ 189 h 225"/>
                  <a:gd name="T52" fmla="*/ 34 w 189"/>
                  <a:gd name="T53" fmla="*/ 132 h 225"/>
                  <a:gd name="T54" fmla="*/ 51 w 189"/>
                  <a:gd name="T55" fmla="*/ 85 h 225"/>
                  <a:gd name="T56" fmla="*/ 62 w 189"/>
                  <a:gd name="T57" fmla="*/ 116 h 225"/>
                  <a:gd name="T58" fmla="*/ 83 w 189"/>
                  <a:gd name="T59" fmla="*/ 27 h 225"/>
                  <a:gd name="T60" fmla="*/ 122 w 189"/>
                  <a:gd name="T61" fmla="*/ 96 h 225"/>
                  <a:gd name="T62" fmla="*/ 132 w 189"/>
                  <a:gd name="T63" fmla="*/ 70 h 225"/>
                  <a:gd name="T64" fmla="*/ 116 w 189"/>
                  <a:gd name="T65" fmla="*/ 1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225">
                    <a:moveTo>
                      <a:pt x="148" y="48"/>
                    </a:moveTo>
                    <a:cubicBezTo>
                      <a:pt x="143" y="44"/>
                      <a:pt x="138" y="42"/>
                      <a:pt x="132" y="42"/>
                    </a:cubicBezTo>
                    <a:cubicBezTo>
                      <a:pt x="131" y="42"/>
                      <a:pt x="129" y="42"/>
                      <a:pt x="128" y="42"/>
                    </a:cubicBezTo>
                    <a:cubicBezTo>
                      <a:pt x="123" y="34"/>
                      <a:pt x="118" y="29"/>
                      <a:pt x="114" y="24"/>
                    </a:cubicBezTo>
                    <a:cubicBezTo>
                      <a:pt x="113" y="22"/>
                      <a:pt x="110" y="19"/>
                      <a:pt x="109" y="18"/>
                    </a:cubicBezTo>
                    <a:cubicBezTo>
                      <a:pt x="105" y="7"/>
                      <a:pt x="95" y="0"/>
                      <a:pt x="83" y="0"/>
                    </a:cubicBezTo>
                    <a:cubicBezTo>
                      <a:pt x="82" y="0"/>
                      <a:pt x="80" y="0"/>
                      <a:pt x="78" y="0"/>
                    </a:cubicBezTo>
                    <a:cubicBezTo>
                      <a:pt x="64" y="3"/>
                      <a:pt x="54" y="16"/>
                      <a:pt x="56" y="30"/>
                    </a:cubicBezTo>
                    <a:cubicBezTo>
                      <a:pt x="56" y="35"/>
                      <a:pt x="55" y="46"/>
                      <a:pt x="53" y="57"/>
                    </a:cubicBezTo>
                    <a:cubicBezTo>
                      <a:pt x="52" y="57"/>
                      <a:pt x="52" y="57"/>
                      <a:pt x="51" y="57"/>
                    </a:cubicBezTo>
                    <a:cubicBezTo>
                      <a:pt x="49" y="57"/>
                      <a:pt x="47" y="58"/>
                      <a:pt x="45" y="58"/>
                    </a:cubicBezTo>
                    <a:cubicBezTo>
                      <a:pt x="33" y="61"/>
                      <a:pt x="24" y="71"/>
                      <a:pt x="23" y="83"/>
                    </a:cubicBezTo>
                    <a:cubicBezTo>
                      <a:pt x="23" y="87"/>
                      <a:pt x="20" y="93"/>
                      <a:pt x="17" y="99"/>
                    </a:cubicBezTo>
                    <a:cubicBezTo>
                      <a:pt x="14" y="107"/>
                      <a:pt x="9" y="116"/>
                      <a:pt x="7" y="127"/>
                    </a:cubicBezTo>
                    <a:cubicBezTo>
                      <a:pt x="0" y="162"/>
                      <a:pt x="17" y="197"/>
                      <a:pt x="48" y="214"/>
                    </a:cubicBezTo>
                    <a:cubicBezTo>
                      <a:pt x="49" y="215"/>
                      <a:pt x="50" y="215"/>
                      <a:pt x="52" y="216"/>
                    </a:cubicBezTo>
                    <a:cubicBezTo>
                      <a:pt x="69" y="222"/>
                      <a:pt x="83" y="225"/>
                      <a:pt x="97" y="225"/>
                    </a:cubicBezTo>
                    <a:cubicBezTo>
                      <a:pt x="103" y="225"/>
                      <a:pt x="109" y="224"/>
                      <a:pt x="114" y="224"/>
                    </a:cubicBezTo>
                    <a:cubicBezTo>
                      <a:pt x="118" y="223"/>
                      <a:pt x="118" y="223"/>
                      <a:pt x="118" y="223"/>
                    </a:cubicBezTo>
                    <a:cubicBezTo>
                      <a:pt x="120" y="223"/>
                      <a:pt x="122" y="223"/>
                      <a:pt x="124" y="222"/>
                    </a:cubicBezTo>
                    <a:cubicBezTo>
                      <a:pt x="156" y="213"/>
                      <a:pt x="176" y="191"/>
                      <a:pt x="182" y="160"/>
                    </a:cubicBezTo>
                    <a:cubicBezTo>
                      <a:pt x="187" y="135"/>
                      <a:pt x="181" y="109"/>
                      <a:pt x="174" y="92"/>
                    </a:cubicBezTo>
                    <a:cubicBezTo>
                      <a:pt x="172" y="84"/>
                      <a:pt x="161" y="58"/>
                      <a:pt x="148" y="48"/>
                    </a:cubicBezTo>
                    <a:close/>
                    <a:moveTo>
                      <a:pt x="116" y="196"/>
                    </a:moveTo>
                    <a:cubicBezTo>
                      <a:pt x="109" y="196"/>
                      <a:pt x="103" y="197"/>
                      <a:pt x="97" y="197"/>
                    </a:cubicBezTo>
                    <a:cubicBezTo>
                      <a:pt x="87" y="197"/>
                      <a:pt x="77" y="195"/>
                      <a:pt x="61" y="189"/>
                    </a:cubicBezTo>
                    <a:cubicBezTo>
                      <a:pt x="40" y="178"/>
                      <a:pt x="30" y="155"/>
                      <a:pt x="34" y="132"/>
                    </a:cubicBezTo>
                    <a:cubicBezTo>
                      <a:pt x="38" y="116"/>
                      <a:pt x="50" y="102"/>
                      <a:pt x="51" y="85"/>
                    </a:cubicBezTo>
                    <a:cubicBezTo>
                      <a:pt x="56" y="94"/>
                      <a:pt x="62" y="106"/>
                      <a:pt x="62" y="116"/>
                    </a:cubicBezTo>
                    <a:cubicBezTo>
                      <a:pt x="77" y="97"/>
                      <a:pt x="85" y="45"/>
                      <a:pt x="83" y="27"/>
                    </a:cubicBezTo>
                    <a:cubicBezTo>
                      <a:pt x="87" y="40"/>
                      <a:pt x="112" y="54"/>
                      <a:pt x="122" y="96"/>
                    </a:cubicBezTo>
                    <a:cubicBezTo>
                      <a:pt x="129" y="90"/>
                      <a:pt x="135" y="77"/>
                      <a:pt x="132" y="70"/>
                    </a:cubicBezTo>
                    <a:cubicBezTo>
                      <a:pt x="142" y="77"/>
                      <a:pt x="189" y="175"/>
                      <a:pt x="116" y="19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p:cNvSpPr>
              <p:nvPr/>
            </p:nvSpPr>
            <p:spPr bwMode="auto">
              <a:xfrm>
                <a:off x="8172451" y="925513"/>
                <a:ext cx="655638" cy="260350"/>
              </a:xfrm>
              <a:custGeom>
                <a:avLst/>
                <a:gdLst>
                  <a:gd name="T0" fmla="*/ 99 w 189"/>
                  <a:gd name="T1" fmla="*/ 27 h 75"/>
                  <a:gd name="T2" fmla="*/ 0 w 189"/>
                  <a:gd name="T3" fmla="*/ 27 h 75"/>
                  <a:gd name="T4" fmla="*/ 95 w 189"/>
                  <a:gd name="T5" fmla="*/ 75 h 75"/>
                  <a:gd name="T6" fmla="*/ 189 w 189"/>
                  <a:gd name="T7" fmla="*/ 27 h 75"/>
                  <a:gd name="T8" fmla="*/ 99 w 189"/>
                  <a:gd name="T9" fmla="*/ 27 h 75"/>
                </a:gdLst>
                <a:ahLst/>
                <a:cxnLst>
                  <a:cxn ang="0">
                    <a:pos x="T0" y="T1"/>
                  </a:cxn>
                  <a:cxn ang="0">
                    <a:pos x="T2" y="T3"/>
                  </a:cxn>
                  <a:cxn ang="0">
                    <a:pos x="T4" y="T5"/>
                  </a:cxn>
                  <a:cxn ang="0">
                    <a:pos x="T6" y="T7"/>
                  </a:cxn>
                  <a:cxn ang="0">
                    <a:pos x="T8" y="T9"/>
                  </a:cxn>
                </a:cxnLst>
                <a:rect l="0" t="0" r="r" b="b"/>
                <a:pathLst>
                  <a:path w="189" h="75">
                    <a:moveTo>
                      <a:pt x="99" y="27"/>
                    </a:moveTo>
                    <a:cubicBezTo>
                      <a:pt x="51" y="27"/>
                      <a:pt x="0" y="0"/>
                      <a:pt x="0" y="27"/>
                    </a:cubicBezTo>
                    <a:cubicBezTo>
                      <a:pt x="0" y="53"/>
                      <a:pt x="43" y="75"/>
                      <a:pt x="95" y="75"/>
                    </a:cubicBezTo>
                    <a:cubicBezTo>
                      <a:pt x="147" y="75"/>
                      <a:pt x="189" y="53"/>
                      <a:pt x="189" y="27"/>
                    </a:cubicBezTo>
                    <a:cubicBezTo>
                      <a:pt x="189" y="0"/>
                      <a:pt x="146" y="27"/>
                      <a:pt x="99" y="27"/>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9" name="Group 28"/>
          <p:cNvGrpSpPr/>
          <p:nvPr/>
        </p:nvGrpSpPr>
        <p:grpSpPr>
          <a:xfrm>
            <a:off x="5775424" y="4115122"/>
            <a:ext cx="580975" cy="580975"/>
            <a:chOff x="3566711" y="4146698"/>
            <a:chExt cx="850605" cy="850605"/>
          </a:xfrm>
          <a:solidFill>
            <a:schemeClr val="bg1"/>
          </a:solidFill>
        </p:grpSpPr>
        <p:sp>
          <p:nvSpPr>
            <p:cNvPr id="30" name="Oval 29"/>
            <p:cNvSpPr/>
            <p:nvPr/>
          </p:nvSpPr>
          <p:spPr>
            <a:xfrm>
              <a:off x="3566711" y="4146698"/>
              <a:ext cx="850605" cy="85060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3861938" y="4334133"/>
              <a:ext cx="260151" cy="475735"/>
              <a:chOff x="6596063" y="-955675"/>
              <a:chExt cx="1195388" cy="2185988"/>
            </a:xfrm>
            <a:grpFill/>
          </p:grpSpPr>
          <p:sp>
            <p:nvSpPr>
              <p:cNvPr id="32" name="Freeform 11"/>
              <p:cNvSpPr>
                <a:spLocks noEditPoints="1"/>
              </p:cNvSpPr>
              <p:nvPr/>
            </p:nvSpPr>
            <p:spPr bwMode="auto">
              <a:xfrm>
                <a:off x="6596063" y="-955675"/>
                <a:ext cx="1195388" cy="1890713"/>
              </a:xfrm>
              <a:custGeom>
                <a:avLst/>
                <a:gdLst>
                  <a:gd name="T0" fmla="*/ 274 w 345"/>
                  <a:gd name="T1" fmla="*/ 544 h 544"/>
                  <a:gd name="T2" fmla="*/ 71 w 345"/>
                  <a:gd name="T3" fmla="*/ 544 h 544"/>
                  <a:gd name="T4" fmla="*/ 0 w 345"/>
                  <a:gd name="T5" fmla="*/ 473 h 544"/>
                  <a:gd name="T6" fmla="*/ 0 w 345"/>
                  <a:gd name="T7" fmla="*/ 71 h 544"/>
                  <a:gd name="T8" fmla="*/ 71 w 345"/>
                  <a:gd name="T9" fmla="*/ 0 h 544"/>
                  <a:gd name="T10" fmla="*/ 274 w 345"/>
                  <a:gd name="T11" fmla="*/ 0 h 544"/>
                  <a:gd name="T12" fmla="*/ 345 w 345"/>
                  <a:gd name="T13" fmla="*/ 71 h 544"/>
                  <a:gd name="T14" fmla="*/ 345 w 345"/>
                  <a:gd name="T15" fmla="*/ 473 h 544"/>
                  <a:gd name="T16" fmla="*/ 274 w 345"/>
                  <a:gd name="T17" fmla="*/ 544 h 544"/>
                  <a:gd name="T18" fmla="*/ 71 w 345"/>
                  <a:gd name="T19" fmla="*/ 30 h 544"/>
                  <a:gd name="T20" fmla="*/ 31 w 345"/>
                  <a:gd name="T21" fmla="*/ 71 h 544"/>
                  <a:gd name="T22" fmla="*/ 31 w 345"/>
                  <a:gd name="T23" fmla="*/ 473 h 544"/>
                  <a:gd name="T24" fmla="*/ 71 w 345"/>
                  <a:gd name="T25" fmla="*/ 514 h 544"/>
                  <a:gd name="T26" fmla="*/ 274 w 345"/>
                  <a:gd name="T27" fmla="*/ 514 h 544"/>
                  <a:gd name="T28" fmla="*/ 314 w 345"/>
                  <a:gd name="T29" fmla="*/ 473 h 544"/>
                  <a:gd name="T30" fmla="*/ 314 w 345"/>
                  <a:gd name="T31" fmla="*/ 71 h 544"/>
                  <a:gd name="T32" fmla="*/ 274 w 345"/>
                  <a:gd name="T33" fmla="*/ 30 h 544"/>
                  <a:gd name="T34" fmla="*/ 71 w 345"/>
                  <a:gd name="T35" fmla="*/ 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544">
                    <a:moveTo>
                      <a:pt x="274" y="544"/>
                    </a:moveTo>
                    <a:cubicBezTo>
                      <a:pt x="71" y="544"/>
                      <a:pt x="71" y="544"/>
                      <a:pt x="71" y="544"/>
                    </a:cubicBezTo>
                    <a:cubicBezTo>
                      <a:pt x="32" y="544"/>
                      <a:pt x="0" y="513"/>
                      <a:pt x="0" y="473"/>
                    </a:cubicBezTo>
                    <a:cubicBezTo>
                      <a:pt x="0" y="71"/>
                      <a:pt x="0" y="71"/>
                      <a:pt x="0" y="71"/>
                    </a:cubicBezTo>
                    <a:cubicBezTo>
                      <a:pt x="0" y="32"/>
                      <a:pt x="32" y="0"/>
                      <a:pt x="71" y="0"/>
                    </a:cubicBezTo>
                    <a:cubicBezTo>
                      <a:pt x="274" y="0"/>
                      <a:pt x="274" y="0"/>
                      <a:pt x="274" y="0"/>
                    </a:cubicBezTo>
                    <a:cubicBezTo>
                      <a:pt x="313" y="0"/>
                      <a:pt x="345" y="32"/>
                      <a:pt x="345" y="71"/>
                    </a:cubicBezTo>
                    <a:cubicBezTo>
                      <a:pt x="345" y="473"/>
                      <a:pt x="345" y="473"/>
                      <a:pt x="345" y="473"/>
                    </a:cubicBezTo>
                    <a:cubicBezTo>
                      <a:pt x="345" y="513"/>
                      <a:pt x="313" y="544"/>
                      <a:pt x="274" y="544"/>
                    </a:cubicBezTo>
                    <a:close/>
                    <a:moveTo>
                      <a:pt x="71" y="30"/>
                    </a:moveTo>
                    <a:cubicBezTo>
                      <a:pt x="49" y="30"/>
                      <a:pt x="31" y="49"/>
                      <a:pt x="31" y="71"/>
                    </a:cubicBezTo>
                    <a:cubicBezTo>
                      <a:pt x="31" y="473"/>
                      <a:pt x="31" y="473"/>
                      <a:pt x="31" y="473"/>
                    </a:cubicBezTo>
                    <a:cubicBezTo>
                      <a:pt x="31" y="496"/>
                      <a:pt x="49" y="514"/>
                      <a:pt x="71" y="514"/>
                    </a:cubicBezTo>
                    <a:cubicBezTo>
                      <a:pt x="274" y="514"/>
                      <a:pt x="274" y="514"/>
                      <a:pt x="274" y="514"/>
                    </a:cubicBezTo>
                    <a:cubicBezTo>
                      <a:pt x="296" y="514"/>
                      <a:pt x="314" y="496"/>
                      <a:pt x="314" y="473"/>
                    </a:cubicBezTo>
                    <a:cubicBezTo>
                      <a:pt x="314" y="71"/>
                      <a:pt x="314" y="71"/>
                      <a:pt x="314" y="71"/>
                    </a:cubicBezTo>
                    <a:cubicBezTo>
                      <a:pt x="314" y="49"/>
                      <a:pt x="296" y="30"/>
                      <a:pt x="274" y="30"/>
                    </a:cubicBezTo>
                    <a:lnTo>
                      <a:pt x="71" y="30"/>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p:cNvSpPr>
                <a:spLocks noEditPoints="1"/>
              </p:cNvSpPr>
              <p:nvPr/>
            </p:nvSpPr>
            <p:spPr bwMode="auto">
              <a:xfrm>
                <a:off x="6786563" y="-225425"/>
                <a:ext cx="430213" cy="434975"/>
              </a:xfrm>
              <a:custGeom>
                <a:avLst/>
                <a:gdLst>
                  <a:gd name="T0" fmla="*/ 62 w 124"/>
                  <a:gd name="T1" fmla="*/ 0 h 125"/>
                  <a:gd name="T2" fmla="*/ 0 w 124"/>
                  <a:gd name="T3" fmla="*/ 62 h 125"/>
                  <a:gd name="T4" fmla="*/ 62 w 124"/>
                  <a:gd name="T5" fmla="*/ 125 h 125"/>
                  <a:gd name="T6" fmla="*/ 124 w 124"/>
                  <a:gd name="T7" fmla="*/ 62 h 125"/>
                  <a:gd name="T8" fmla="*/ 62 w 124"/>
                  <a:gd name="T9" fmla="*/ 0 h 125"/>
                  <a:gd name="T10" fmla="*/ 62 w 124"/>
                  <a:gd name="T11" fmla="*/ 93 h 125"/>
                  <a:gd name="T12" fmla="*/ 31 w 124"/>
                  <a:gd name="T13" fmla="*/ 62 h 125"/>
                  <a:gd name="T14" fmla="*/ 62 w 124"/>
                  <a:gd name="T15" fmla="*/ 31 h 125"/>
                  <a:gd name="T16" fmla="*/ 93 w 124"/>
                  <a:gd name="T17" fmla="*/ 62 h 125"/>
                  <a:gd name="T18" fmla="*/ 62 w 124"/>
                  <a:gd name="T19"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5">
                    <a:moveTo>
                      <a:pt x="62" y="0"/>
                    </a:moveTo>
                    <a:cubicBezTo>
                      <a:pt x="28" y="0"/>
                      <a:pt x="0" y="28"/>
                      <a:pt x="0" y="62"/>
                    </a:cubicBezTo>
                    <a:cubicBezTo>
                      <a:pt x="0" y="97"/>
                      <a:pt x="28" y="125"/>
                      <a:pt x="62" y="125"/>
                    </a:cubicBezTo>
                    <a:cubicBezTo>
                      <a:pt x="96" y="125"/>
                      <a:pt x="124" y="97"/>
                      <a:pt x="124" y="62"/>
                    </a:cubicBezTo>
                    <a:cubicBezTo>
                      <a:pt x="124" y="28"/>
                      <a:pt x="96" y="0"/>
                      <a:pt x="62" y="0"/>
                    </a:cubicBezTo>
                    <a:close/>
                    <a:moveTo>
                      <a:pt x="62" y="93"/>
                    </a:moveTo>
                    <a:cubicBezTo>
                      <a:pt x="45" y="93"/>
                      <a:pt x="31" y="79"/>
                      <a:pt x="31" y="62"/>
                    </a:cubicBezTo>
                    <a:cubicBezTo>
                      <a:pt x="31" y="45"/>
                      <a:pt x="45" y="31"/>
                      <a:pt x="62" y="31"/>
                    </a:cubicBezTo>
                    <a:cubicBezTo>
                      <a:pt x="79" y="31"/>
                      <a:pt x="93" y="45"/>
                      <a:pt x="93" y="62"/>
                    </a:cubicBezTo>
                    <a:cubicBezTo>
                      <a:pt x="93" y="79"/>
                      <a:pt x="79" y="93"/>
                      <a:pt x="62" y="93"/>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p:cNvSpPr>
                <a:spLocks/>
              </p:cNvSpPr>
              <p:nvPr/>
            </p:nvSpPr>
            <p:spPr bwMode="auto">
              <a:xfrm>
                <a:off x="6605588" y="1066800"/>
                <a:ext cx="1185863" cy="163513"/>
              </a:xfrm>
              <a:custGeom>
                <a:avLst/>
                <a:gdLst>
                  <a:gd name="T0" fmla="*/ 23 w 342"/>
                  <a:gd name="T1" fmla="*/ 0 h 47"/>
                  <a:gd name="T2" fmla="*/ 319 w 342"/>
                  <a:gd name="T3" fmla="*/ 0 h 47"/>
                  <a:gd name="T4" fmla="*/ 342 w 342"/>
                  <a:gd name="T5" fmla="*/ 23 h 47"/>
                  <a:gd name="T6" fmla="*/ 319 w 342"/>
                  <a:gd name="T7" fmla="*/ 47 h 47"/>
                  <a:gd name="T8" fmla="*/ 23 w 342"/>
                  <a:gd name="T9" fmla="*/ 47 h 47"/>
                  <a:gd name="T10" fmla="*/ 0 w 342"/>
                  <a:gd name="T11" fmla="*/ 23 h 47"/>
                  <a:gd name="T12" fmla="*/ 23 w 342"/>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42" h="47">
                    <a:moveTo>
                      <a:pt x="23" y="0"/>
                    </a:moveTo>
                    <a:cubicBezTo>
                      <a:pt x="319" y="0"/>
                      <a:pt x="319" y="0"/>
                      <a:pt x="319" y="0"/>
                    </a:cubicBezTo>
                    <a:cubicBezTo>
                      <a:pt x="332" y="0"/>
                      <a:pt x="342" y="11"/>
                      <a:pt x="342" y="23"/>
                    </a:cubicBezTo>
                    <a:cubicBezTo>
                      <a:pt x="342" y="36"/>
                      <a:pt x="332" y="47"/>
                      <a:pt x="319" y="47"/>
                    </a:cubicBezTo>
                    <a:cubicBezTo>
                      <a:pt x="23" y="47"/>
                      <a:pt x="23" y="47"/>
                      <a:pt x="23" y="47"/>
                    </a:cubicBezTo>
                    <a:cubicBezTo>
                      <a:pt x="11" y="47"/>
                      <a:pt x="0" y="36"/>
                      <a:pt x="0" y="23"/>
                    </a:cubicBezTo>
                    <a:cubicBezTo>
                      <a:pt x="0" y="11"/>
                      <a:pt x="11" y="0"/>
                      <a:pt x="23"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5" name="Group 34"/>
          <p:cNvGrpSpPr/>
          <p:nvPr/>
        </p:nvGrpSpPr>
        <p:grpSpPr>
          <a:xfrm>
            <a:off x="4729080" y="1740822"/>
            <a:ext cx="580975" cy="580975"/>
            <a:chOff x="6639520" y="3285460"/>
            <a:chExt cx="850605" cy="850605"/>
          </a:xfrm>
          <a:solidFill>
            <a:schemeClr val="bg1"/>
          </a:solidFill>
        </p:grpSpPr>
        <p:sp>
          <p:nvSpPr>
            <p:cNvPr id="36" name="Oval 35"/>
            <p:cNvSpPr/>
            <p:nvPr/>
          </p:nvSpPr>
          <p:spPr>
            <a:xfrm>
              <a:off x="6639520" y="3285460"/>
              <a:ext cx="850605" cy="85060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5"/>
            <p:cNvSpPr>
              <a:spLocks noEditPoints="1"/>
            </p:cNvSpPr>
            <p:nvPr/>
          </p:nvSpPr>
          <p:spPr bwMode="auto">
            <a:xfrm>
              <a:off x="6889246" y="3431626"/>
              <a:ext cx="351152" cy="558272"/>
            </a:xfrm>
            <a:custGeom>
              <a:avLst/>
              <a:gdLst>
                <a:gd name="T0" fmla="*/ 211 w 423"/>
                <a:gd name="T1" fmla="*/ 0 h 671"/>
                <a:gd name="T2" fmla="*/ 29 w 423"/>
                <a:gd name="T3" fmla="*/ 315 h 671"/>
                <a:gd name="T4" fmla="*/ 112 w 423"/>
                <a:gd name="T5" fmla="*/ 468 h 671"/>
                <a:gd name="T6" fmla="*/ 131 w 423"/>
                <a:gd name="T7" fmla="*/ 491 h 671"/>
                <a:gd name="T8" fmla="*/ 127 w 423"/>
                <a:gd name="T9" fmla="*/ 546 h 671"/>
                <a:gd name="T10" fmla="*/ 137 w 423"/>
                <a:gd name="T11" fmla="*/ 605 h 671"/>
                <a:gd name="T12" fmla="*/ 284 w 423"/>
                <a:gd name="T13" fmla="*/ 605 h 671"/>
                <a:gd name="T14" fmla="*/ 295 w 423"/>
                <a:gd name="T15" fmla="*/ 546 h 671"/>
                <a:gd name="T16" fmla="*/ 292 w 423"/>
                <a:gd name="T17" fmla="*/ 491 h 671"/>
                <a:gd name="T18" fmla="*/ 311 w 423"/>
                <a:gd name="T19" fmla="*/ 468 h 671"/>
                <a:gd name="T20" fmla="*/ 394 w 423"/>
                <a:gd name="T21" fmla="*/ 315 h 671"/>
                <a:gd name="T22" fmla="*/ 211 w 423"/>
                <a:gd name="T23" fmla="*/ 650 h 671"/>
                <a:gd name="T24" fmla="*/ 267 w 423"/>
                <a:gd name="T25" fmla="*/ 604 h 671"/>
                <a:gd name="T26" fmla="*/ 267 w 423"/>
                <a:gd name="T27" fmla="*/ 582 h 671"/>
                <a:gd name="T28" fmla="*/ 137 w 423"/>
                <a:gd name="T29" fmla="*/ 572 h 671"/>
                <a:gd name="T30" fmla="*/ 267 w 423"/>
                <a:gd name="T31" fmla="*/ 559 h 671"/>
                <a:gd name="T32" fmla="*/ 267 w 423"/>
                <a:gd name="T33" fmla="*/ 582 h 671"/>
                <a:gd name="T34" fmla="*/ 156 w 423"/>
                <a:gd name="T35" fmla="*/ 537 h 671"/>
                <a:gd name="T36" fmla="*/ 156 w 423"/>
                <a:gd name="T37" fmla="*/ 514 h 671"/>
                <a:gd name="T38" fmla="*/ 285 w 423"/>
                <a:gd name="T39" fmla="*/ 519 h 671"/>
                <a:gd name="T40" fmla="*/ 357 w 423"/>
                <a:gd name="T41" fmla="*/ 294 h 671"/>
                <a:gd name="T42" fmla="*/ 275 w 423"/>
                <a:gd name="T43" fmla="*/ 445 h 671"/>
                <a:gd name="T44" fmla="*/ 254 w 423"/>
                <a:gd name="T45" fmla="*/ 462 h 671"/>
                <a:gd name="T46" fmla="*/ 254 w 423"/>
                <a:gd name="T47" fmla="*/ 325 h 671"/>
                <a:gd name="T48" fmla="*/ 233 w 423"/>
                <a:gd name="T49" fmla="*/ 462 h 671"/>
                <a:gd name="T50" fmla="*/ 180 w 423"/>
                <a:gd name="T51" fmla="*/ 335 h 671"/>
                <a:gd name="T52" fmla="*/ 158 w 423"/>
                <a:gd name="T53" fmla="*/ 337 h 671"/>
                <a:gd name="T54" fmla="*/ 150 w 423"/>
                <a:gd name="T55" fmla="*/ 450 h 671"/>
                <a:gd name="T56" fmla="*/ 68 w 423"/>
                <a:gd name="T57" fmla="*/ 299 h 671"/>
                <a:gd name="T58" fmla="*/ 42 w 423"/>
                <a:gd name="T59" fmla="*/ 210 h 671"/>
                <a:gd name="T60" fmla="*/ 380 w 423"/>
                <a:gd name="T61" fmla="*/ 210 h 671"/>
                <a:gd name="T62" fmla="*/ 178 w 423"/>
                <a:gd name="T63" fmla="*/ 78 h 671"/>
                <a:gd name="T64" fmla="*/ 92 w 423"/>
                <a:gd name="T65" fmla="*/ 167 h 671"/>
                <a:gd name="T66" fmla="*/ 106 w 423"/>
                <a:gd name="T67" fmla="*/ 162 h 671"/>
                <a:gd name="T68" fmla="*/ 191 w 423"/>
                <a:gd name="T69" fmla="*/ 8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671">
                  <a:moveTo>
                    <a:pt x="423" y="210"/>
                  </a:moveTo>
                  <a:cubicBezTo>
                    <a:pt x="423" y="94"/>
                    <a:pt x="328" y="0"/>
                    <a:pt x="211" y="0"/>
                  </a:cubicBezTo>
                  <a:cubicBezTo>
                    <a:pt x="95" y="0"/>
                    <a:pt x="0" y="94"/>
                    <a:pt x="0" y="210"/>
                  </a:cubicBezTo>
                  <a:cubicBezTo>
                    <a:pt x="0" y="248"/>
                    <a:pt x="10" y="284"/>
                    <a:pt x="29" y="315"/>
                  </a:cubicBezTo>
                  <a:cubicBezTo>
                    <a:pt x="28" y="315"/>
                    <a:pt x="28" y="315"/>
                    <a:pt x="28" y="315"/>
                  </a:cubicBezTo>
                  <a:cubicBezTo>
                    <a:pt x="112" y="468"/>
                    <a:pt x="112" y="468"/>
                    <a:pt x="112" y="468"/>
                  </a:cubicBezTo>
                  <a:cubicBezTo>
                    <a:pt x="112" y="468"/>
                    <a:pt x="112" y="468"/>
                    <a:pt x="112" y="468"/>
                  </a:cubicBezTo>
                  <a:cubicBezTo>
                    <a:pt x="116" y="477"/>
                    <a:pt x="123" y="484"/>
                    <a:pt x="131" y="491"/>
                  </a:cubicBezTo>
                  <a:cubicBezTo>
                    <a:pt x="122" y="497"/>
                    <a:pt x="116" y="508"/>
                    <a:pt x="116" y="519"/>
                  </a:cubicBezTo>
                  <a:cubicBezTo>
                    <a:pt x="116" y="530"/>
                    <a:pt x="120" y="539"/>
                    <a:pt x="127" y="546"/>
                  </a:cubicBezTo>
                  <a:cubicBezTo>
                    <a:pt x="120" y="552"/>
                    <a:pt x="116" y="562"/>
                    <a:pt x="116" y="572"/>
                  </a:cubicBezTo>
                  <a:cubicBezTo>
                    <a:pt x="116" y="586"/>
                    <a:pt x="125" y="599"/>
                    <a:pt x="137" y="605"/>
                  </a:cubicBezTo>
                  <a:cubicBezTo>
                    <a:pt x="141" y="642"/>
                    <a:pt x="172" y="671"/>
                    <a:pt x="211" y="671"/>
                  </a:cubicBezTo>
                  <a:cubicBezTo>
                    <a:pt x="249" y="671"/>
                    <a:pt x="280" y="642"/>
                    <a:pt x="284" y="605"/>
                  </a:cubicBezTo>
                  <a:cubicBezTo>
                    <a:pt x="297" y="600"/>
                    <a:pt x="306" y="587"/>
                    <a:pt x="306" y="572"/>
                  </a:cubicBezTo>
                  <a:cubicBezTo>
                    <a:pt x="306" y="562"/>
                    <a:pt x="302" y="552"/>
                    <a:pt x="295" y="546"/>
                  </a:cubicBezTo>
                  <a:cubicBezTo>
                    <a:pt x="302" y="539"/>
                    <a:pt x="306" y="530"/>
                    <a:pt x="306" y="519"/>
                  </a:cubicBezTo>
                  <a:cubicBezTo>
                    <a:pt x="306" y="508"/>
                    <a:pt x="301" y="497"/>
                    <a:pt x="292" y="491"/>
                  </a:cubicBezTo>
                  <a:cubicBezTo>
                    <a:pt x="300" y="484"/>
                    <a:pt x="306" y="477"/>
                    <a:pt x="311" y="468"/>
                  </a:cubicBezTo>
                  <a:cubicBezTo>
                    <a:pt x="311" y="468"/>
                    <a:pt x="311" y="468"/>
                    <a:pt x="311" y="468"/>
                  </a:cubicBezTo>
                  <a:cubicBezTo>
                    <a:pt x="394" y="315"/>
                    <a:pt x="394" y="315"/>
                    <a:pt x="394" y="315"/>
                  </a:cubicBezTo>
                  <a:cubicBezTo>
                    <a:pt x="394" y="315"/>
                    <a:pt x="394" y="315"/>
                    <a:pt x="394" y="315"/>
                  </a:cubicBezTo>
                  <a:cubicBezTo>
                    <a:pt x="412" y="284"/>
                    <a:pt x="423" y="248"/>
                    <a:pt x="423" y="210"/>
                  </a:cubicBezTo>
                  <a:close/>
                  <a:moveTo>
                    <a:pt x="211" y="650"/>
                  </a:moveTo>
                  <a:cubicBezTo>
                    <a:pt x="185" y="650"/>
                    <a:pt x="161" y="628"/>
                    <a:pt x="156" y="604"/>
                  </a:cubicBezTo>
                  <a:cubicBezTo>
                    <a:pt x="267" y="604"/>
                    <a:pt x="267" y="604"/>
                    <a:pt x="267" y="604"/>
                  </a:cubicBezTo>
                  <a:cubicBezTo>
                    <a:pt x="262" y="628"/>
                    <a:pt x="236" y="650"/>
                    <a:pt x="211" y="650"/>
                  </a:cubicBezTo>
                  <a:close/>
                  <a:moveTo>
                    <a:pt x="267" y="582"/>
                  </a:moveTo>
                  <a:cubicBezTo>
                    <a:pt x="156" y="582"/>
                    <a:pt x="156" y="582"/>
                    <a:pt x="156" y="582"/>
                  </a:cubicBezTo>
                  <a:cubicBezTo>
                    <a:pt x="147" y="582"/>
                    <a:pt x="137" y="581"/>
                    <a:pt x="137" y="572"/>
                  </a:cubicBezTo>
                  <a:cubicBezTo>
                    <a:pt x="137" y="563"/>
                    <a:pt x="147" y="559"/>
                    <a:pt x="156" y="559"/>
                  </a:cubicBezTo>
                  <a:cubicBezTo>
                    <a:pt x="267" y="559"/>
                    <a:pt x="267" y="559"/>
                    <a:pt x="267" y="559"/>
                  </a:cubicBezTo>
                  <a:cubicBezTo>
                    <a:pt x="276" y="559"/>
                    <a:pt x="285" y="563"/>
                    <a:pt x="285" y="572"/>
                  </a:cubicBezTo>
                  <a:cubicBezTo>
                    <a:pt x="285" y="581"/>
                    <a:pt x="276" y="582"/>
                    <a:pt x="267" y="582"/>
                  </a:cubicBezTo>
                  <a:close/>
                  <a:moveTo>
                    <a:pt x="267" y="537"/>
                  </a:moveTo>
                  <a:cubicBezTo>
                    <a:pt x="156" y="537"/>
                    <a:pt x="156" y="537"/>
                    <a:pt x="156" y="537"/>
                  </a:cubicBezTo>
                  <a:cubicBezTo>
                    <a:pt x="147" y="537"/>
                    <a:pt x="137" y="528"/>
                    <a:pt x="137" y="519"/>
                  </a:cubicBezTo>
                  <a:cubicBezTo>
                    <a:pt x="137" y="511"/>
                    <a:pt x="147" y="514"/>
                    <a:pt x="156" y="514"/>
                  </a:cubicBezTo>
                  <a:cubicBezTo>
                    <a:pt x="267" y="514"/>
                    <a:pt x="267" y="514"/>
                    <a:pt x="267" y="514"/>
                  </a:cubicBezTo>
                  <a:cubicBezTo>
                    <a:pt x="276" y="514"/>
                    <a:pt x="285" y="511"/>
                    <a:pt x="285" y="519"/>
                  </a:cubicBezTo>
                  <a:cubicBezTo>
                    <a:pt x="285" y="528"/>
                    <a:pt x="276" y="537"/>
                    <a:pt x="267" y="537"/>
                  </a:cubicBezTo>
                  <a:close/>
                  <a:moveTo>
                    <a:pt x="357" y="294"/>
                  </a:moveTo>
                  <a:cubicBezTo>
                    <a:pt x="356" y="296"/>
                    <a:pt x="355" y="298"/>
                    <a:pt x="355" y="299"/>
                  </a:cubicBezTo>
                  <a:cubicBezTo>
                    <a:pt x="275" y="445"/>
                    <a:pt x="275" y="445"/>
                    <a:pt x="275" y="445"/>
                  </a:cubicBezTo>
                  <a:cubicBezTo>
                    <a:pt x="274" y="446"/>
                    <a:pt x="273" y="448"/>
                    <a:pt x="273" y="450"/>
                  </a:cubicBezTo>
                  <a:cubicBezTo>
                    <a:pt x="270" y="455"/>
                    <a:pt x="264" y="461"/>
                    <a:pt x="254" y="462"/>
                  </a:cubicBezTo>
                  <a:cubicBezTo>
                    <a:pt x="264" y="337"/>
                    <a:pt x="264" y="337"/>
                    <a:pt x="264" y="337"/>
                  </a:cubicBezTo>
                  <a:cubicBezTo>
                    <a:pt x="264" y="331"/>
                    <a:pt x="260" y="326"/>
                    <a:pt x="254" y="325"/>
                  </a:cubicBezTo>
                  <a:cubicBezTo>
                    <a:pt x="248" y="325"/>
                    <a:pt x="243" y="329"/>
                    <a:pt x="243" y="335"/>
                  </a:cubicBezTo>
                  <a:cubicBezTo>
                    <a:pt x="233" y="462"/>
                    <a:pt x="233" y="462"/>
                    <a:pt x="233" y="462"/>
                  </a:cubicBezTo>
                  <a:cubicBezTo>
                    <a:pt x="189" y="462"/>
                    <a:pt x="189" y="462"/>
                    <a:pt x="189" y="462"/>
                  </a:cubicBezTo>
                  <a:cubicBezTo>
                    <a:pt x="180" y="335"/>
                    <a:pt x="180" y="335"/>
                    <a:pt x="180" y="335"/>
                  </a:cubicBezTo>
                  <a:cubicBezTo>
                    <a:pt x="179" y="329"/>
                    <a:pt x="174" y="325"/>
                    <a:pt x="168" y="325"/>
                  </a:cubicBezTo>
                  <a:cubicBezTo>
                    <a:pt x="162" y="326"/>
                    <a:pt x="158" y="331"/>
                    <a:pt x="158" y="337"/>
                  </a:cubicBezTo>
                  <a:cubicBezTo>
                    <a:pt x="168" y="462"/>
                    <a:pt x="168" y="462"/>
                    <a:pt x="168" y="462"/>
                  </a:cubicBezTo>
                  <a:cubicBezTo>
                    <a:pt x="159" y="461"/>
                    <a:pt x="153" y="455"/>
                    <a:pt x="150" y="450"/>
                  </a:cubicBezTo>
                  <a:cubicBezTo>
                    <a:pt x="149" y="448"/>
                    <a:pt x="149" y="447"/>
                    <a:pt x="148" y="446"/>
                  </a:cubicBezTo>
                  <a:cubicBezTo>
                    <a:pt x="68" y="299"/>
                    <a:pt x="68" y="299"/>
                    <a:pt x="68" y="299"/>
                  </a:cubicBezTo>
                  <a:cubicBezTo>
                    <a:pt x="67" y="297"/>
                    <a:pt x="66" y="296"/>
                    <a:pt x="65" y="294"/>
                  </a:cubicBezTo>
                  <a:cubicBezTo>
                    <a:pt x="50" y="268"/>
                    <a:pt x="42" y="239"/>
                    <a:pt x="42" y="210"/>
                  </a:cubicBezTo>
                  <a:cubicBezTo>
                    <a:pt x="42" y="117"/>
                    <a:pt x="118" y="42"/>
                    <a:pt x="211" y="42"/>
                  </a:cubicBezTo>
                  <a:cubicBezTo>
                    <a:pt x="305" y="42"/>
                    <a:pt x="380" y="117"/>
                    <a:pt x="380" y="210"/>
                  </a:cubicBezTo>
                  <a:cubicBezTo>
                    <a:pt x="380" y="239"/>
                    <a:pt x="372" y="268"/>
                    <a:pt x="357" y="294"/>
                  </a:cubicBezTo>
                  <a:close/>
                  <a:moveTo>
                    <a:pt x="178" y="78"/>
                  </a:moveTo>
                  <a:cubicBezTo>
                    <a:pt x="137" y="88"/>
                    <a:pt x="104" y="115"/>
                    <a:pt x="86" y="153"/>
                  </a:cubicBezTo>
                  <a:cubicBezTo>
                    <a:pt x="84" y="158"/>
                    <a:pt x="86" y="164"/>
                    <a:pt x="92" y="167"/>
                  </a:cubicBezTo>
                  <a:cubicBezTo>
                    <a:pt x="93" y="167"/>
                    <a:pt x="95" y="168"/>
                    <a:pt x="96" y="168"/>
                  </a:cubicBezTo>
                  <a:cubicBezTo>
                    <a:pt x="100" y="168"/>
                    <a:pt x="104" y="165"/>
                    <a:pt x="106" y="162"/>
                  </a:cubicBezTo>
                  <a:cubicBezTo>
                    <a:pt x="120" y="130"/>
                    <a:pt x="149" y="106"/>
                    <a:pt x="183" y="98"/>
                  </a:cubicBezTo>
                  <a:cubicBezTo>
                    <a:pt x="189" y="96"/>
                    <a:pt x="192" y="91"/>
                    <a:pt x="191" y="85"/>
                  </a:cubicBezTo>
                  <a:cubicBezTo>
                    <a:pt x="189" y="80"/>
                    <a:pt x="184" y="76"/>
                    <a:pt x="178" y="78"/>
                  </a:cubicBez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9033703" y="3584901"/>
            <a:ext cx="580975" cy="580975"/>
            <a:chOff x="6954426" y="4013698"/>
            <a:chExt cx="580975" cy="580975"/>
          </a:xfrm>
          <a:solidFill>
            <a:schemeClr val="bg1"/>
          </a:solidFill>
        </p:grpSpPr>
        <p:sp>
          <p:nvSpPr>
            <p:cNvPr id="39" name="Oval 38"/>
            <p:cNvSpPr/>
            <p:nvPr/>
          </p:nvSpPr>
          <p:spPr>
            <a:xfrm>
              <a:off x="6954426" y="4013698"/>
              <a:ext cx="580975" cy="580975"/>
            </a:xfrm>
            <a:prstGeom prst="ellipse">
              <a:avLst/>
            </a:prstGeom>
            <a:solidFill>
              <a:srgbClr val="51A4C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7136376" y="4161656"/>
              <a:ext cx="217074" cy="285059"/>
              <a:chOff x="6808788" y="4156075"/>
              <a:chExt cx="288925" cy="379413"/>
            </a:xfrm>
            <a:grpFill/>
          </p:grpSpPr>
          <p:sp>
            <p:nvSpPr>
              <p:cNvPr id="41" name="Freeform 13"/>
              <p:cNvSpPr>
                <a:spLocks noEditPoints="1"/>
              </p:cNvSpPr>
              <p:nvPr/>
            </p:nvSpPr>
            <p:spPr bwMode="auto">
              <a:xfrm>
                <a:off x="6808788" y="4156075"/>
                <a:ext cx="288925" cy="328613"/>
              </a:xfrm>
              <a:custGeom>
                <a:avLst/>
                <a:gdLst>
                  <a:gd name="T0" fmla="*/ 15 w 74"/>
                  <a:gd name="T1" fmla="*/ 85 h 85"/>
                  <a:gd name="T2" fmla="*/ 60 w 74"/>
                  <a:gd name="T3" fmla="*/ 85 h 85"/>
                  <a:gd name="T4" fmla="*/ 74 w 74"/>
                  <a:gd name="T5" fmla="*/ 71 h 85"/>
                  <a:gd name="T6" fmla="*/ 74 w 74"/>
                  <a:gd name="T7" fmla="*/ 14 h 85"/>
                  <a:gd name="T8" fmla="*/ 60 w 74"/>
                  <a:gd name="T9" fmla="*/ 0 h 85"/>
                  <a:gd name="T10" fmla="*/ 15 w 74"/>
                  <a:gd name="T11" fmla="*/ 0 h 85"/>
                  <a:gd name="T12" fmla="*/ 0 w 74"/>
                  <a:gd name="T13" fmla="*/ 14 h 85"/>
                  <a:gd name="T14" fmla="*/ 0 w 74"/>
                  <a:gd name="T15" fmla="*/ 71 h 85"/>
                  <a:gd name="T16" fmla="*/ 15 w 74"/>
                  <a:gd name="T17" fmla="*/ 85 h 85"/>
                  <a:gd name="T18" fmla="*/ 6 w 74"/>
                  <a:gd name="T19" fmla="*/ 71 h 85"/>
                  <a:gd name="T20" fmla="*/ 6 w 74"/>
                  <a:gd name="T21" fmla="*/ 45 h 85"/>
                  <a:gd name="T22" fmla="*/ 34 w 74"/>
                  <a:gd name="T23" fmla="*/ 45 h 85"/>
                  <a:gd name="T24" fmla="*/ 34 w 74"/>
                  <a:gd name="T25" fmla="*/ 79 h 85"/>
                  <a:gd name="T26" fmla="*/ 15 w 74"/>
                  <a:gd name="T27" fmla="*/ 79 h 85"/>
                  <a:gd name="T28" fmla="*/ 6 w 74"/>
                  <a:gd name="T29" fmla="*/ 71 h 85"/>
                  <a:gd name="T30" fmla="*/ 60 w 74"/>
                  <a:gd name="T31" fmla="*/ 79 h 85"/>
                  <a:gd name="T32" fmla="*/ 40 w 74"/>
                  <a:gd name="T33" fmla="*/ 79 h 85"/>
                  <a:gd name="T34" fmla="*/ 40 w 74"/>
                  <a:gd name="T35" fmla="*/ 45 h 85"/>
                  <a:gd name="T36" fmla="*/ 68 w 74"/>
                  <a:gd name="T37" fmla="*/ 45 h 85"/>
                  <a:gd name="T38" fmla="*/ 68 w 74"/>
                  <a:gd name="T39" fmla="*/ 71 h 85"/>
                  <a:gd name="T40" fmla="*/ 60 w 74"/>
                  <a:gd name="T41" fmla="*/ 79 h 85"/>
                  <a:gd name="T42" fmla="*/ 68 w 74"/>
                  <a:gd name="T43" fmla="*/ 14 h 85"/>
                  <a:gd name="T44" fmla="*/ 68 w 74"/>
                  <a:gd name="T45" fmla="*/ 39 h 85"/>
                  <a:gd name="T46" fmla="*/ 40 w 74"/>
                  <a:gd name="T47" fmla="*/ 39 h 85"/>
                  <a:gd name="T48" fmla="*/ 40 w 74"/>
                  <a:gd name="T49" fmla="*/ 6 h 85"/>
                  <a:gd name="T50" fmla="*/ 60 w 74"/>
                  <a:gd name="T51" fmla="*/ 6 h 85"/>
                  <a:gd name="T52" fmla="*/ 68 w 74"/>
                  <a:gd name="T53" fmla="*/ 14 h 85"/>
                  <a:gd name="T54" fmla="*/ 15 w 74"/>
                  <a:gd name="T55" fmla="*/ 6 h 85"/>
                  <a:gd name="T56" fmla="*/ 34 w 74"/>
                  <a:gd name="T57" fmla="*/ 6 h 85"/>
                  <a:gd name="T58" fmla="*/ 34 w 74"/>
                  <a:gd name="T59" fmla="*/ 39 h 85"/>
                  <a:gd name="T60" fmla="*/ 6 w 74"/>
                  <a:gd name="T61" fmla="*/ 39 h 85"/>
                  <a:gd name="T62" fmla="*/ 6 w 74"/>
                  <a:gd name="T63" fmla="*/ 14 h 85"/>
                  <a:gd name="T64" fmla="*/ 15 w 74"/>
                  <a:gd name="T65"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85">
                    <a:moveTo>
                      <a:pt x="15" y="85"/>
                    </a:moveTo>
                    <a:cubicBezTo>
                      <a:pt x="60" y="85"/>
                      <a:pt x="60" y="85"/>
                      <a:pt x="60" y="85"/>
                    </a:cubicBezTo>
                    <a:cubicBezTo>
                      <a:pt x="64" y="85"/>
                      <a:pt x="74" y="82"/>
                      <a:pt x="74" y="71"/>
                    </a:cubicBezTo>
                    <a:cubicBezTo>
                      <a:pt x="74" y="14"/>
                      <a:pt x="74" y="14"/>
                      <a:pt x="74" y="14"/>
                    </a:cubicBezTo>
                    <a:cubicBezTo>
                      <a:pt x="74" y="9"/>
                      <a:pt x="71" y="0"/>
                      <a:pt x="60" y="0"/>
                    </a:cubicBezTo>
                    <a:cubicBezTo>
                      <a:pt x="15" y="0"/>
                      <a:pt x="15" y="0"/>
                      <a:pt x="15" y="0"/>
                    </a:cubicBezTo>
                    <a:cubicBezTo>
                      <a:pt x="10" y="0"/>
                      <a:pt x="0" y="3"/>
                      <a:pt x="0" y="14"/>
                    </a:cubicBezTo>
                    <a:cubicBezTo>
                      <a:pt x="0" y="71"/>
                      <a:pt x="0" y="71"/>
                      <a:pt x="0" y="71"/>
                    </a:cubicBezTo>
                    <a:cubicBezTo>
                      <a:pt x="0" y="76"/>
                      <a:pt x="3" y="85"/>
                      <a:pt x="15" y="85"/>
                    </a:cubicBezTo>
                    <a:close/>
                    <a:moveTo>
                      <a:pt x="6" y="71"/>
                    </a:moveTo>
                    <a:cubicBezTo>
                      <a:pt x="6" y="45"/>
                      <a:pt x="6" y="45"/>
                      <a:pt x="6" y="45"/>
                    </a:cubicBezTo>
                    <a:cubicBezTo>
                      <a:pt x="34" y="45"/>
                      <a:pt x="34" y="45"/>
                      <a:pt x="34" y="45"/>
                    </a:cubicBezTo>
                    <a:cubicBezTo>
                      <a:pt x="34" y="79"/>
                      <a:pt x="34" y="79"/>
                      <a:pt x="34" y="79"/>
                    </a:cubicBezTo>
                    <a:cubicBezTo>
                      <a:pt x="15" y="79"/>
                      <a:pt x="15" y="79"/>
                      <a:pt x="15" y="79"/>
                    </a:cubicBezTo>
                    <a:cubicBezTo>
                      <a:pt x="7" y="79"/>
                      <a:pt x="6" y="72"/>
                      <a:pt x="6" y="71"/>
                    </a:cubicBezTo>
                    <a:close/>
                    <a:moveTo>
                      <a:pt x="60" y="79"/>
                    </a:moveTo>
                    <a:cubicBezTo>
                      <a:pt x="40" y="79"/>
                      <a:pt x="40" y="79"/>
                      <a:pt x="40" y="79"/>
                    </a:cubicBezTo>
                    <a:cubicBezTo>
                      <a:pt x="40" y="45"/>
                      <a:pt x="40" y="45"/>
                      <a:pt x="40" y="45"/>
                    </a:cubicBezTo>
                    <a:cubicBezTo>
                      <a:pt x="68" y="45"/>
                      <a:pt x="68" y="45"/>
                      <a:pt x="68" y="45"/>
                    </a:cubicBezTo>
                    <a:cubicBezTo>
                      <a:pt x="68" y="71"/>
                      <a:pt x="68" y="71"/>
                      <a:pt x="68" y="71"/>
                    </a:cubicBezTo>
                    <a:cubicBezTo>
                      <a:pt x="68" y="78"/>
                      <a:pt x="61" y="79"/>
                      <a:pt x="60" y="79"/>
                    </a:cubicBezTo>
                    <a:close/>
                    <a:moveTo>
                      <a:pt x="68" y="14"/>
                    </a:moveTo>
                    <a:cubicBezTo>
                      <a:pt x="68" y="39"/>
                      <a:pt x="68" y="39"/>
                      <a:pt x="68" y="39"/>
                    </a:cubicBezTo>
                    <a:cubicBezTo>
                      <a:pt x="40" y="39"/>
                      <a:pt x="40" y="39"/>
                      <a:pt x="40" y="39"/>
                    </a:cubicBezTo>
                    <a:cubicBezTo>
                      <a:pt x="40" y="6"/>
                      <a:pt x="40" y="6"/>
                      <a:pt x="40" y="6"/>
                    </a:cubicBezTo>
                    <a:cubicBezTo>
                      <a:pt x="60" y="6"/>
                      <a:pt x="60" y="6"/>
                      <a:pt x="60" y="6"/>
                    </a:cubicBezTo>
                    <a:cubicBezTo>
                      <a:pt x="67" y="6"/>
                      <a:pt x="68" y="13"/>
                      <a:pt x="68" y="14"/>
                    </a:cubicBezTo>
                    <a:close/>
                    <a:moveTo>
                      <a:pt x="15" y="6"/>
                    </a:moveTo>
                    <a:cubicBezTo>
                      <a:pt x="34" y="6"/>
                      <a:pt x="34" y="6"/>
                      <a:pt x="34" y="6"/>
                    </a:cubicBezTo>
                    <a:cubicBezTo>
                      <a:pt x="34" y="39"/>
                      <a:pt x="34" y="39"/>
                      <a:pt x="34" y="39"/>
                    </a:cubicBezTo>
                    <a:cubicBezTo>
                      <a:pt x="6" y="39"/>
                      <a:pt x="6" y="39"/>
                      <a:pt x="6" y="39"/>
                    </a:cubicBezTo>
                    <a:cubicBezTo>
                      <a:pt x="6" y="14"/>
                      <a:pt x="6" y="14"/>
                      <a:pt x="6" y="14"/>
                    </a:cubicBezTo>
                    <a:cubicBezTo>
                      <a:pt x="6" y="6"/>
                      <a:pt x="13" y="6"/>
                      <a:pt x="15"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p:cNvSpPr>
              <p:nvPr/>
            </p:nvSpPr>
            <p:spPr bwMode="auto">
              <a:xfrm>
                <a:off x="6824663" y="4511675"/>
                <a:ext cx="257175" cy="23813"/>
              </a:xfrm>
              <a:custGeom>
                <a:avLst/>
                <a:gdLst>
                  <a:gd name="T0" fmla="*/ 63 w 66"/>
                  <a:gd name="T1" fmla="*/ 0 h 6"/>
                  <a:gd name="T2" fmla="*/ 3 w 66"/>
                  <a:gd name="T3" fmla="*/ 0 h 6"/>
                  <a:gd name="T4" fmla="*/ 0 w 66"/>
                  <a:gd name="T5" fmla="*/ 3 h 6"/>
                  <a:gd name="T6" fmla="*/ 3 w 66"/>
                  <a:gd name="T7" fmla="*/ 6 h 6"/>
                  <a:gd name="T8" fmla="*/ 63 w 66"/>
                  <a:gd name="T9" fmla="*/ 6 h 6"/>
                  <a:gd name="T10" fmla="*/ 66 w 66"/>
                  <a:gd name="T11" fmla="*/ 3 h 6"/>
                  <a:gd name="T12" fmla="*/ 63 w 6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6" h="6">
                    <a:moveTo>
                      <a:pt x="63" y="0"/>
                    </a:moveTo>
                    <a:cubicBezTo>
                      <a:pt x="3" y="0"/>
                      <a:pt x="3" y="0"/>
                      <a:pt x="3" y="0"/>
                    </a:cubicBezTo>
                    <a:cubicBezTo>
                      <a:pt x="1" y="0"/>
                      <a:pt x="0" y="2"/>
                      <a:pt x="0" y="3"/>
                    </a:cubicBezTo>
                    <a:cubicBezTo>
                      <a:pt x="0" y="5"/>
                      <a:pt x="1" y="6"/>
                      <a:pt x="3" y="6"/>
                    </a:cubicBezTo>
                    <a:cubicBezTo>
                      <a:pt x="63" y="6"/>
                      <a:pt x="63" y="6"/>
                      <a:pt x="63" y="6"/>
                    </a:cubicBezTo>
                    <a:cubicBezTo>
                      <a:pt x="65" y="6"/>
                      <a:pt x="66" y="5"/>
                      <a:pt x="66" y="3"/>
                    </a:cubicBezTo>
                    <a:cubicBezTo>
                      <a:pt x="66" y="2"/>
                      <a:pt x="65" y="0"/>
                      <a:pt x="6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43" name="Group 42"/>
          <p:cNvGrpSpPr/>
          <p:nvPr/>
        </p:nvGrpSpPr>
        <p:grpSpPr>
          <a:xfrm>
            <a:off x="9614678" y="2248596"/>
            <a:ext cx="580975" cy="580975"/>
            <a:chOff x="7535666" y="2879914"/>
            <a:chExt cx="580975" cy="580975"/>
          </a:xfr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p:grpSpPr>
        <p:sp>
          <p:nvSpPr>
            <p:cNvPr id="44" name="Oval 43"/>
            <p:cNvSpPr/>
            <p:nvPr/>
          </p:nvSpPr>
          <p:spPr>
            <a:xfrm>
              <a:off x="7535666" y="2879914"/>
              <a:ext cx="580975" cy="580975"/>
            </a:xfrm>
            <a:prstGeom prst="ellipse">
              <a:avLst/>
            </a:prstGeom>
            <a:grp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8"/>
            <p:cNvSpPr>
              <a:spLocks noEditPoints="1"/>
            </p:cNvSpPr>
            <p:nvPr/>
          </p:nvSpPr>
          <p:spPr bwMode="auto">
            <a:xfrm>
              <a:off x="7720575" y="3019892"/>
              <a:ext cx="211157" cy="301018"/>
            </a:xfrm>
            <a:custGeom>
              <a:avLst/>
              <a:gdLst>
                <a:gd name="T0" fmla="*/ 121 w 145"/>
                <a:gd name="T1" fmla="*/ 0 h 226"/>
                <a:gd name="T2" fmla="*/ 25 w 145"/>
                <a:gd name="T3" fmla="*/ 0 h 226"/>
                <a:gd name="T4" fmla="*/ 0 w 145"/>
                <a:gd name="T5" fmla="*/ 24 h 226"/>
                <a:gd name="T6" fmla="*/ 0 w 145"/>
                <a:gd name="T7" fmla="*/ 202 h 226"/>
                <a:gd name="T8" fmla="*/ 25 w 145"/>
                <a:gd name="T9" fmla="*/ 226 h 226"/>
                <a:gd name="T10" fmla="*/ 121 w 145"/>
                <a:gd name="T11" fmla="*/ 226 h 226"/>
                <a:gd name="T12" fmla="*/ 145 w 145"/>
                <a:gd name="T13" fmla="*/ 202 h 226"/>
                <a:gd name="T14" fmla="*/ 145 w 145"/>
                <a:gd name="T15" fmla="*/ 24 h 226"/>
                <a:gd name="T16" fmla="*/ 121 w 145"/>
                <a:gd name="T17" fmla="*/ 0 h 226"/>
                <a:gd name="T18" fmla="*/ 136 w 145"/>
                <a:gd name="T19" fmla="*/ 199 h 226"/>
                <a:gd name="T20" fmla="*/ 118 w 145"/>
                <a:gd name="T21" fmla="*/ 217 h 226"/>
                <a:gd name="T22" fmla="*/ 28 w 145"/>
                <a:gd name="T23" fmla="*/ 217 h 226"/>
                <a:gd name="T24" fmla="*/ 10 w 145"/>
                <a:gd name="T25" fmla="*/ 199 h 226"/>
                <a:gd name="T26" fmla="*/ 10 w 145"/>
                <a:gd name="T27" fmla="*/ 27 h 226"/>
                <a:gd name="T28" fmla="*/ 28 w 145"/>
                <a:gd name="T29" fmla="*/ 9 h 226"/>
                <a:gd name="T30" fmla="*/ 118 w 145"/>
                <a:gd name="T31" fmla="*/ 9 h 226"/>
                <a:gd name="T32" fmla="*/ 136 w 145"/>
                <a:gd name="T33" fmla="*/ 27 h 226"/>
                <a:gd name="T34" fmla="*/ 136 w 145"/>
                <a:gd name="T35" fmla="*/ 199 h 226"/>
                <a:gd name="T36" fmla="*/ 73 w 145"/>
                <a:gd name="T37" fmla="*/ 72 h 226"/>
                <a:gd name="T38" fmla="*/ 82 w 145"/>
                <a:gd name="T39" fmla="*/ 63 h 226"/>
                <a:gd name="T40" fmla="*/ 73 w 145"/>
                <a:gd name="T41" fmla="*/ 54 h 226"/>
                <a:gd name="T42" fmla="*/ 64 w 145"/>
                <a:gd name="T43" fmla="*/ 63 h 226"/>
                <a:gd name="T44" fmla="*/ 73 w 145"/>
                <a:gd name="T45" fmla="*/ 72 h 226"/>
                <a:gd name="T46" fmla="*/ 37 w 145"/>
                <a:gd name="T47" fmla="*/ 190 h 226"/>
                <a:gd name="T48" fmla="*/ 109 w 145"/>
                <a:gd name="T49" fmla="*/ 190 h 226"/>
                <a:gd name="T50" fmla="*/ 109 w 145"/>
                <a:gd name="T51" fmla="*/ 108 h 226"/>
                <a:gd name="T52" fmla="*/ 37 w 145"/>
                <a:gd name="T53" fmla="*/ 108 h 226"/>
                <a:gd name="T54" fmla="*/ 37 w 145"/>
                <a:gd name="T55" fmla="*/ 190 h 226"/>
                <a:gd name="T56" fmla="*/ 46 w 145"/>
                <a:gd name="T57" fmla="*/ 117 h 226"/>
                <a:gd name="T58" fmla="*/ 100 w 145"/>
                <a:gd name="T59" fmla="*/ 117 h 226"/>
                <a:gd name="T60" fmla="*/ 100 w 145"/>
                <a:gd name="T61" fmla="*/ 181 h 226"/>
                <a:gd name="T62" fmla="*/ 46 w 145"/>
                <a:gd name="T63" fmla="*/ 181 h 226"/>
                <a:gd name="T64" fmla="*/ 46 w 145"/>
                <a:gd name="T65" fmla="*/ 1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226">
                  <a:moveTo>
                    <a:pt x="121" y="0"/>
                  </a:moveTo>
                  <a:cubicBezTo>
                    <a:pt x="25" y="0"/>
                    <a:pt x="25" y="0"/>
                    <a:pt x="25" y="0"/>
                  </a:cubicBezTo>
                  <a:cubicBezTo>
                    <a:pt x="11" y="0"/>
                    <a:pt x="0" y="11"/>
                    <a:pt x="0" y="24"/>
                  </a:cubicBezTo>
                  <a:cubicBezTo>
                    <a:pt x="0" y="202"/>
                    <a:pt x="0" y="202"/>
                    <a:pt x="0" y="202"/>
                  </a:cubicBezTo>
                  <a:cubicBezTo>
                    <a:pt x="0" y="215"/>
                    <a:pt x="11" y="226"/>
                    <a:pt x="25" y="226"/>
                  </a:cubicBezTo>
                  <a:cubicBezTo>
                    <a:pt x="121" y="226"/>
                    <a:pt x="121" y="226"/>
                    <a:pt x="121" y="226"/>
                  </a:cubicBezTo>
                  <a:cubicBezTo>
                    <a:pt x="134" y="226"/>
                    <a:pt x="145" y="215"/>
                    <a:pt x="145" y="202"/>
                  </a:cubicBezTo>
                  <a:cubicBezTo>
                    <a:pt x="145" y="24"/>
                    <a:pt x="145" y="24"/>
                    <a:pt x="145" y="24"/>
                  </a:cubicBezTo>
                  <a:cubicBezTo>
                    <a:pt x="145" y="11"/>
                    <a:pt x="134" y="0"/>
                    <a:pt x="121" y="0"/>
                  </a:cubicBezTo>
                  <a:close/>
                  <a:moveTo>
                    <a:pt x="136" y="199"/>
                  </a:moveTo>
                  <a:cubicBezTo>
                    <a:pt x="136" y="205"/>
                    <a:pt x="124" y="217"/>
                    <a:pt x="118" y="217"/>
                  </a:cubicBezTo>
                  <a:cubicBezTo>
                    <a:pt x="28" y="217"/>
                    <a:pt x="28" y="217"/>
                    <a:pt x="28" y="217"/>
                  </a:cubicBezTo>
                  <a:cubicBezTo>
                    <a:pt x="21" y="217"/>
                    <a:pt x="10" y="205"/>
                    <a:pt x="10" y="199"/>
                  </a:cubicBezTo>
                  <a:cubicBezTo>
                    <a:pt x="10" y="27"/>
                    <a:pt x="10" y="27"/>
                    <a:pt x="10" y="27"/>
                  </a:cubicBezTo>
                  <a:cubicBezTo>
                    <a:pt x="10" y="21"/>
                    <a:pt x="21" y="9"/>
                    <a:pt x="28" y="9"/>
                  </a:cubicBezTo>
                  <a:cubicBezTo>
                    <a:pt x="118" y="9"/>
                    <a:pt x="118" y="9"/>
                    <a:pt x="118" y="9"/>
                  </a:cubicBezTo>
                  <a:cubicBezTo>
                    <a:pt x="124" y="9"/>
                    <a:pt x="136" y="21"/>
                    <a:pt x="136" y="27"/>
                  </a:cubicBezTo>
                  <a:lnTo>
                    <a:pt x="136" y="199"/>
                  </a:lnTo>
                  <a:close/>
                  <a:moveTo>
                    <a:pt x="73" y="72"/>
                  </a:moveTo>
                  <a:cubicBezTo>
                    <a:pt x="78" y="72"/>
                    <a:pt x="82" y="68"/>
                    <a:pt x="82" y="63"/>
                  </a:cubicBezTo>
                  <a:cubicBezTo>
                    <a:pt x="82" y="58"/>
                    <a:pt x="78" y="54"/>
                    <a:pt x="73" y="54"/>
                  </a:cubicBezTo>
                  <a:cubicBezTo>
                    <a:pt x="68" y="54"/>
                    <a:pt x="64" y="58"/>
                    <a:pt x="64" y="63"/>
                  </a:cubicBezTo>
                  <a:cubicBezTo>
                    <a:pt x="64" y="68"/>
                    <a:pt x="68" y="72"/>
                    <a:pt x="73" y="72"/>
                  </a:cubicBezTo>
                  <a:close/>
                  <a:moveTo>
                    <a:pt x="37" y="190"/>
                  </a:moveTo>
                  <a:cubicBezTo>
                    <a:pt x="109" y="190"/>
                    <a:pt x="109" y="190"/>
                    <a:pt x="109" y="190"/>
                  </a:cubicBezTo>
                  <a:cubicBezTo>
                    <a:pt x="109" y="108"/>
                    <a:pt x="109" y="108"/>
                    <a:pt x="109" y="108"/>
                  </a:cubicBezTo>
                  <a:cubicBezTo>
                    <a:pt x="37" y="108"/>
                    <a:pt x="37" y="108"/>
                    <a:pt x="37" y="108"/>
                  </a:cubicBezTo>
                  <a:lnTo>
                    <a:pt x="37" y="190"/>
                  </a:lnTo>
                  <a:close/>
                  <a:moveTo>
                    <a:pt x="46" y="117"/>
                  </a:moveTo>
                  <a:cubicBezTo>
                    <a:pt x="100" y="117"/>
                    <a:pt x="100" y="117"/>
                    <a:pt x="100" y="117"/>
                  </a:cubicBezTo>
                  <a:cubicBezTo>
                    <a:pt x="100" y="181"/>
                    <a:pt x="100" y="181"/>
                    <a:pt x="100" y="181"/>
                  </a:cubicBezTo>
                  <a:cubicBezTo>
                    <a:pt x="46" y="181"/>
                    <a:pt x="46" y="181"/>
                    <a:pt x="46" y="181"/>
                  </a:cubicBezTo>
                  <a:lnTo>
                    <a:pt x="46" y="117"/>
                  </a:ln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46" name="Straight Connector 45"/>
          <p:cNvCxnSpPr/>
          <p:nvPr/>
        </p:nvCxnSpPr>
        <p:spPr>
          <a:xfrm>
            <a:off x="10741566" y="9728"/>
            <a:ext cx="0" cy="6400800"/>
          </a:xfrm>
          <a:prstGeom prst="line">
            <a:avLst/>
          </a:prstGeom>
          <a:ln>
            <a:solidFill>
              <a:srgbClr val="3A4857"/>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10570776" y="488575"/>
            <a:ext cx="759150" cy="369332"/>
            <a:chOff x="1829372" y="3021180"/>
            <a:chExt cx="759150" cy="369332"/>
          </a:xfrm>
          <a:solidFill>
            <a:srgbClr val="87B9CF"/>
          </a:solidFill>
        </p:grpSpPr>
        <p:sp>
          <p:nvSpPr>
            <p:cNvPr id="48" name="Rectangle 47"/>
            <p:cNvSpPr/>
            <p:nvPr/>
          </p:nvSpPr>
          <p:spPr>
            <a:xfrm>
              <a:off x="2229321" y="3021180"/>
              <a:ext cx="359201" cy="369332"/>
            </a:xfrm>
            <a:prstGeom prst="rect">
              <a:avLst/>
            </a:prstGeom>
            <a:noFill/>
          </p:spPr>
          <p:txBody>
            <a:bodyPr wrap="none" lIns="0" tIns="0" rIns="0" bIns="0" anchor="ctr">
              <a:spAutoFit/>
            </a:bodyPr>
            <a:lstStyle/>
            <a:p>
              <a:r>
                <a:rPr lang="en-US" sz="1200" dirty="0" smtClean="0">
                  <a:latin typeface="Calibri Light" panose="020F0302020204030204" pitchFamily="34" charset="0"/>
                </a:rPr>
                <a:t>Lights</a:t>
              </a:r>
            </a:p>
            <a:p>
              <a:r>
                <a:rPr lang="en-US" sz="1200" dirty="0" smtClean="0">
                  <a:latin typeface="Calibri Light" panose="020F0302020204030204" pitchFamily="34" charset="0"/>
                </a:rPr>
                <a:t>Off</a:t>
              </a:r>
              <a:endParaRPr lang="en-US" sz="1200" dirty="0">
                <a:latin typeface="Calibri Light" panose="020F0302020204030204" pitchFamily="34" charset="0"/>
              </a:endParaRPr>
            </a:p>
          </p:txBody>
        </p:sp>
        <p:sp>
          <p:nvSpPr>
            <p:cNvPr id="49" name="Oval 48"/>
            <p:cNvSpPr/>
            <p:nvPr/>
          </p:nvSpPr>
          <p:spPr>
            <a:xfrm>
              <a:off x="1829372" y="3035056"/>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
            <p:cNvSpPr>
              <a:spLocks noEditPoints="1"/>
            </p:cNvSpPr>
            <p:nvPr/>
          </p:nvSpPr>
          <p:spPr bwMode="auto">
            <a:xfrm>
              <a:off x="1918255" y="3075627"/>
              <a:ext cx="163815" cy="260438"/>
            </a:xfrm>
            <a:custGeom>
              <a:avLst/>
              <a:gdLst>
                <a:gd name="T0" fmla="*/ 211 w 423"/>
                <a:gd name="T1" fmla="*/ 0 h 671"/>
                <a:gd name="T2" fmla="*/ 29 w 423"/>
                <a:gd name="T3" fmla="*/ 315 h 671"/>
                <a:gd name="T4" fmla="*/ 112 w 423"/>
                <a:gd name="T5" fmla="*/ 468 h 671"/>
                <a:gd name="T6" fmla="*/ 131 w 423"/>
                <a:gd name="T7" fmla="*/ 491 h 671"/>
                <a:gd name="T8" fmla="*/ 127 w 423"/>
                <a:gd name="T9" fmla="*/ 546 h 671"/>
                <a:gd name="T10" fmla="*/ 137 w 423"/>
                <a:gd name="T11" fmla="*/ 605 h 671"/>
                <a:gd name="T12" fmla="*/ 284 w 423"/>
                <a:gd name="T13" fmla="*/ 605 h 671"/>
                <a:gd name="T14" fmla="*/ 295 w 423"/>
                <a:gd name="T15" fmla="*/ 546 h 671"/>
                <a:gd name="T16" fmla="*/ 292 w 423"/>
                <a:gd name="T17" fmla="*/ 491 h 671"/>
                <a:gd name="T18" fmla="*/ 311 w 423"/>
                <a:gd name="T19" fmla="*/ 468 h 671"/>
                <a:gd name="T20" fmla="*/ 394 w 423"/>
                <a:gd name="T21" fmla="*/ 315 h 671"/>
                <a:gd name="T22" fmla="*/ 211 w 423"/>
                <a:gd name="T23" fmla="*/ 650 h 671"/>
                <a:gd name="T24" fmla="*/ 267 w 423"/>
                <a:gd name="T25" fmla="*/ 604 h 671"/>
                <a:gd name="T26" fmla="*/ 267 w 423"/>
                <a:gd name="T27" fmla="*/ 582 h 671"/>
                <a:gd name="T28" fmla="*/ 137 w 423"/>
                <a:gd name="T29" fmla="*/ 572 h 671"/>
                <a:gd name="T30" fmla="*/ 267 w 423"/>
                <a:gd name="T31" fmla="*/ 559 h 671"/>
                <a:gd name="T32" fmla="*/ 267 w 423"/>
                <a:gd name="T33" fmla="*/ 582 h 671"/>
                <a:gd name="T34" fmla="*/ 156 w 423"/>
                <a:gd name="T35" fmla="*/ 537 h 671"/>
                <a:gd name="T36" fmla="*/ 156 w 423"/>
                <a:gd name="T37" fmla="*/ 514 h 671"/>
                <a:gd name="T38" fmla="*/ 285 w 423"/>
                <a:gd name="T39" fmla="*/ 519 h 671"/>
                <a:gd name="T40" fmla="*/ 357 w 423"/>
                <a:gd name="T41" fmla="*/ 294 h 671"/>
                <a:gd name="T42" fmla="*/ 275 w 423"/>
                <a:gd name="T43" fmla="*/ 445 h 671"/>
                <a:gd name="T44" fmla="*/ 254 w 423"/>
                <a:gd name="T45" fmla="*/ 462 h 671"/>
                <a:gd name="T46" fmla="*/ 254 w 423"/>
                <a:gd name="T47" fmla="*/ 325 h 671"/>
                <a:gd name="T48" fmla="*/ 233 w 423"/>
                <a:gd name="T49" fmla="*/ 462 h 671"/>
                <a:gd name="T50" fmla="*/ 180 w 423"/>
                <a:gd name="T51" fmla="*/ 335 h 671"/>
                <a:gd name="T52" fmla="*/ 158 w 423"/>
                <a:gd name="T53" fmla="*/ 337 h 671"/>
                <a:gd name="T54" fmla="*/ 150 w 423"/>
                <a:gd name="T55" fmla="*/ 450 h 671"/>
                <a:gd name="T56" fmla="*/ 68 w 423"/>
                <a:gd name="T57" fmla="*/ 299 h 671"/>
                <a:gd name="T58" fmla="*/ 42 w 423"/>
                <a:gd name="T59" fmla="*/ 210 h 671"/>
                <a:gd name="T60" fmla="*/ 380 w 423"/>
                <a:gd name="T61" fmla="*/ 210 h 671"/>
                <a:gd name="T62" fmla="*/ 178 w 423"/>
                <a:gd name="T63" fmla="*/ 78 h 671"/>
                <a:gd name="T64" fmla="*/ 92 w 423"/>
                <a:gd name="T65" fmla="*/ 167 h 671"/>
                <a:gd name="T66" fmla="*/ 106 w 423"/>
                <a:gd name="T67" fmla="*/ 162 h 671"/>
                <a:gd name="T68" fmla="*/ 191 w 423"/>
                <a:gd name="T69" fmla="*/ 85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671">
                  <a:moveTo>
                    <a:pt x="423" y="210"/>
                  </a:moveTo>
                  <a:cubicBezTo>
                    <a:pt x="423" y="94"/>
                    <a:pt x="328" y="0"/>
                    <a:pt x="211" y="0"/>
                  </a:cubicBezTo>
                  <a:cubicBezTo>
                    <a:pt x="95" y="0"/>
                    <a:pt x="0" y="94"/>
                    <a:pt x="0" y="210"/>
                  </a:cubicBezTo>
                  <a:cubicBezTo>
                    <a:pt x="0" y="248"/>
                    <a:pt x="10" y="284"/>
                    <a:pt x="29" y="315"/>
                  </a:cubicBezTo>
                  <a:cubicBezTo>
                    <a:pt x="28" y="315"/>
                    <a:pt x="28" y="315"/>
                    <a:pt x="28" y="315"/>
                  </a:cubicBezTo>
                  <a:cubicBezTo>
                    <a:pt x="112" y="468"/>
                    <a:pt x="112" y="468"/>
                    <a:pt x="112" y="468"/>
                  </a:cubicBezTo>
                  <a:cubicBezTo>
                    <a:pt x="112" y="468"/>
                    <a:pt x="112" y="468"/>
                    <a:pt x="112" y="468"/>
                  </a:cubicBezTo>
                  <a:cubicBezTo>
                    <a:pt x="116" y="477"/>
                    <a:pt x="123" y="484"/>
                    <a:pt x="131" y="491"/>
                  </a:cubicBezTo>
                  <a:cubicBezTo>
                    <a:pt x="122" y="497"/>
                    <a:pt x="116" y="508"/>
                    <a:pt x="116" y="519"/>
                  </a:cubicBezTo>
                  <a:cubicBezTo>
                    <a:pt x="116" y="530"/>
                    <a:pt x="120" y="539"/>
                    <a:pt x="127" y="546"/>
                  </a:cubicBezTo>
                  <a:cubicBezTo>
                    <a:pt x="120" y="552"/>
                    <a:pt x="116" y="562"/>
                    <a:pt x="116" y="572"/>
                  </a:cubicBezTo>
                  <a:cubicBezTo>
                    <a:pt x="116" y="586"/>
                    <a:pt x="125" y="599"/>
                    <a:pt x="137" y="605"/>
                  </a:cubicBezTo>
                  <a:cubicBezTo>
                    <a:pt x="141" y="642"/>
                    <a:pt x="172" y="671"/>
                    <a:pt x="211" y="671"/>
                  </a:cubicBezTo>
                  <a:cubicBezTo>
                    <a:pt x="249" y="671"/>
                    <a:pt x="280" y="642"/>
                    <a:pt x="284" y="605"/>
                  </a:cubicBezTo>
                  <a:cubicBezTo>
                    <a:pt x="297" y="600"/>
                    <a:pt x="306" y="587"/>
                    <a:pt x="306" y="572"/>
                  </a:cubicBezTo>
                  <a:cubicBezTo>
                    <a:pt x="306" y="562"/>
                    <a:pt x="302" y="552"/>
                    <a:pt x="295" y="546"/>
                  </a:cubicBezTo>
                  <a:cubicBezTo>
                    <a:pt x="302" y="539"/>
                    <a:pt x="306" y="530"/>
                    <a:pt x="306" y="519"/>
                  </a:cubicBezTo>
                  <a:cubicBezTo>
                    <a:pt x="306" y="508"/>
                    <a:pt x="301" y="497"/>
                    <a:pt x="292" y="491"/>
                  </a:cubicBezTo>
                  <a:cubicBezTo>
                    <a:pt x="300" y="484"/>
                    <a:pt x="306" y="477"/>
                    <a:pt x="311" y="468"/>
                  </a:cubicBezTo>
                  <a:cubicBezTo>
                    <a:pt x="311" y="468"/>
                    <a:pt x="311" y="468"/>
                    <a:pt x="311" y="468"/>
                  </a:cubicBezTo>
                  <a:cubicBezTo>
                    <a:pt x="394" y="315"/>
                    <a:pt x="394" y="315"/>
                    <a:pt x="394" y="315"/>
                  </a:cubicBezTo>
                  <a:cubicBezTo>
                    <a:pt x="394" y="315"/>
                    <a:pt x="394" y="315"/>
                    <a:pt x="394" y="315"/>
                  </a:cubicBezTo>
                  <a:cubicBezTo>
                    <a:pt x="412" y="284"/>
                    <a:pt x="423" y="248"/>
                    <a:pt x="423" y="210"/>
                  </a:cubicBezTo>
                  <a:close/>
                  <a:moveTo>
                    <a:pt x="211" y="650"/>
                  </a:moveTo>
                  <a:cubicBezTo>
                    <a:pt x="185" y="650"/>
                    <a:pt x="161" y="628"/>
                    <a:pt x="156" y="604"/>
                  </a:cubicBezTo>
                  <a:cubicBezTo>
                    <a:pt x="267" y="604"/>
                    <a:pt x="267" y="604"/>
                    <a:pt x="267" y="604"/>
                  </a:cubicBezTo>
                  <a:cubicBezTo>
                    <a:pt x="262" y="628"/>
                    <a:pt x="236" y="650"/>
                    <a:pt x="211" y="650"/>
                  </a:cubicBezTo>
                  <a:close/>
                  <a:moveTo>
                    <a:pt x="267" y="582"/>
                  </a:moveTo>
                  <a:cubicBezTo>
                    <a:pt x="156" y="582"/>
                    <a:pt x="156" y="582"/>
                    <a:pt x="156" y="582"/>
                  </a:cubicBezTo>
                  <a:cubicBezTo>
                    <a:pt x="147" y="582"/>
                    <a:pt x="137" y="581"/>
                    <a:pt x="137" y="572"/>
                  </a:cubicBezTo>
                  <a:cubicBezTo>
                    <a:pt x="137" y="563"/>
                    <a:pt x="147" y="559"/>
                    <a:pt x="156" y="559"/>
                  </a:cubicBezTo>
                  <a:cubicBezTo>
                    <a:pt x="267" y="559"/>
                    <a:pt x="267" y="559"/>
                    <a:pt x="267" y="559"/>
                  </a:cubicBezTo>
                  <a:cubicBezTo>
                    <a:pt x="276" y="559"/>
                    <a:pt x="285" y="563"/>
                    <a:pt x="285" y="572"/>
                  </a:cubicBezTo>
                  <a:cubicBezTo>
                    <a:pt x="285" y="581"/>
                    <a:pt x="276" y="582"/>
                    <a:pt x="267" y="582"/>
                  </a:cubicBezTo>
                  <a:close/>
                  <a:moveTo>
                    <a:pt x="267" y="537"/>
                  </a:moveTo>
                  <a:cubicBezTo>
                    <a:pt x="156" y="537"/>
                    <a:pt x="156" y="537"/>
                    <a:pt x="156" y="537"/>
                  </a:cubicBezTo>
                  <a:cubicBezTo>
                    <a:pt x="147" y="537"/>
                    <a:pt x="137" y="528"/>
                    <a:pt x="137" y="519"/>
                  </a:cubicBezTo>
                  <a:cubicBezTo>
                    <a:pt x="137" y="511"/>
                    <a:pt x="147" y="514"/>
                    <a:pt x="156" y="514"/>
                  </a:cubicBezTo>
                  <a:cubicBezTo>
                    <a:pt x="267" y="514"/>
                    <a:pt x="267" y="514"/>
                    <a:pt x="267" y="514"/>
                  </a:cubicBezTo>
                  <a:cubicBezTo>
                    <a:pt x="276" y="514"/>
                    <a:pt x="285" y="511"/>
                    <a:pt x="285" y="519"/>
                  </a:cubicBezTo>
                  <a:cubicBezTo>
                    <a:pt x="285" y="528"/>
                    <a:pt x="276" y="537"/>
                    <a:pt x="267" y="537"/>
                  </a:cubicBezTo>
                  <a:close/>
                  <a:moveTo>
                    <a:pt x="357" y="294"/>
                  </a:moveTo>
                  <a:cubicBezTo>
                    <a:pt x="356" y="296"/>
                    <a:pt x="355" y="298"/>
                    <a:pt x="355" y="299"/>
                  </a:cubicBezTo>
                  <a:cubicBezTo>
                    <a:pt x="275" y="445"/>
                    <a:pt x="275" y="445"/>
                    <a:pt x="275" y="445"/>
                  </a:cubicBezTo>
                  <a:cubicBezTo>
                    <a:pt x="274" y="446"/>
                    <a:pt x="273" y="448"/>
                    <a:pt x="273" y="450"/>
                  </a:cubicBezTo>
                  <a:cubicBezTo>
                    <a:pt x="270" y="455"/>
                    <a:pt x="264" y="461"/>
                    <a:pt x="254" y="462"/>
                  </a:cubicBezTo>
                  <a:cubicBezTo>
                    <a:pt x="264" y="337"/>
                    <a:pt x="264" y="337"/>
                    <a:pt x="264" y="337"/>
                  </a:cubicBezTo>
                  <a:cubicBezTo>
                    <a:pt x="264" y="331"/>
                    <a:pt x="260" y="326"/>
                    <a:pt x="254" y="325"/>
                  </a:cubicBezTo>
                  <a:cubicBezTo>
                    <a:pt x="248" y="325"/>
                    <a:pt x="243" y="329"/>
                    <a:pt x="243" y="335"/>
                  </a:cubicBezTo>
                  <a:cubicBezTo>
                    <a:pt x="233" y="462"/>
                    <a:pt x="233" y="462"/>
                    <a:pt x="233" y="462"/>
                  </a:cubicBezTo>
                  <a:cubicBezTo>
                    <a:pt x="189" y="462"/>
                    <a:pt x="189" y="462"/>
                    <a:pt x="189" y="462"/>
                  </a:cubicBezTo>
                  <a:cubicBezTo>
                    <a:pt x="180" y="335"/>
                    <a:pt x="180" y="335"/>
                    <a:pt x="180" y="335"/>
                  </a:cubicBezTo>
                  <a:cubicBezTo>
                    <a:pt x="179" y="329"/>
                    <a:pt x="174" y="325"/>
                    <a:pt x="168" y="325"/>
                  </a:cubicBezTo>
                  <a:cubicBezTo>
                    <a:pt x="162" y="326"/>
                    <a:pt x="158" y="331"/>
                    <a:pt x="158" y="337"/>
                  </a:cubicBezTo>
                  <a:cubicBezTo>
                    <a:pt x="168" y="462"/>
                    <a:pt x="168" y="462"/>
                    <a:pt x="168" y="462"/>
                  </a:cubicBezTo>
                  <a:cubicBezTo>
                    <a:pt x="159" y="461"/>
                    <a:pt x="153" y="455"/>
                    <a:pt x="150" y="450"/>
                  </a:cubicBezTo>
                  <a:cubicBezTo>
                    <a:pt x="149" y="448"/>
                    <a:pt x="149" y="447"/>
                    <a:pt x="148" y="446"/>
                  </a:cubicBezTo>
                  <a:cubicBezTo>
                    <a:pt x="68" y="299"/>
                    <a:pt x="68" y="299"/>
                    <a:pt x="68" y="299"/>
                  </a:cubicBezTo>
                  <a:cubicBezTo>
                    <a:pt x="67" y="297"/>
                    <a:pt x="66" y="296"/>
                    <a:pt x="65" y="294"/>
                  </a:cubicBezTo>
                  <a:cubicBezTo>
                    <a:pt x="50" y="268"/>
                    <a:pt x="42" y="239"/>
                    <a:pt x="42" y="210"/>
                  </a:cubicBezTo>
                  <a:cubicBezTo>
                    <a:pt x="42" y="117"/>
                    <a:pt x="118" y="42"/>
                    <a:pt x="211" y="42"/>
                  </a:cubicBezTo>
                  <a:cubicBezTo>
                    <a:pt x="305" y="42"/>
                    <a:pt x="380" y="117"/>
                    <a:pt x="380" y="210"/>
                  </a:cubicBezTo>
                  <a:cubicBezTo>
                    <a:pt x="380" y="239"/>
                    <a:pt x="372" y="268"/>
                    <a:pt x="357" y="294"/>
                  </a:cubicBezTo>
                  <a:close/>
                  <a:moveTo>
                    <a:pt x="178" y="78"/>
                  </a:moveTo>
                  <a:cubicBezTo>
                    <a:pt x="137" y="88"/>
                    <a:pt x="104" y="115"/>
                    <a:pt x="86" y="153"/>
                  </a:cubicBezTo>
                  <a:cubicBezTo>
                    <a:pt x="84" y="158"/>
                    <a:pt x="86" y="164"/>
                    <a:pt x="92" y="167"/>
                  </a:cubicBezTo>
                  <a:cubicBezTo>
                    <a:pt x="93" y="167"/>
                    <a:pt x="95" y="168"/>
                    <a:pt x="96" y="168"/>
                  </a:cubicBezTo>
                  <a:cubicBezTo>
                    <a:pt x="100" y="168"/>
                    <a:pt x="104" y="165"/>
                    <a:pt x="106" y="162"/>
                  </a:cubicBezTo>
                  <a:cubicBezTo>
                    <a:pt x="120" y="130"/>
                    <a:pt x="149" y="106"/>
                    <a:pt x="183" y="98"/>
                  </a:cubicBezTo>
                  <a:cubicBezTo>
                    <a:pt x="189" y="96"/>
                    <a:pt x="192" y="91"/>
                    <a:pt x="191" y="85"/>
                  </a:cubicBezTo>
                  <a:cubicBezTo>
                    <a:pt x="189" y="80"/>
                    <a:pt x="184" y="76"/>
                    <a:pt x="178"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p:nvGrpSpPr>
        <p:grpSpPr>
          <a:xfrm>
            <a:off x="10570776" y="2129806"/>
            <a:ext cx="1071928" cy="369332"/>
            <a:chOff x="1829372" y="4225962"/>
            <a:chExt cx="1071928" cy="369332"/>
          </a:xfrm>
        </p:grpSpPr>
        <p:sp>
          <p:nvSpPr>
            <p:cNvPr id="52" name="Rectangle 51"/>
            <p:cNvSpPr/>
            <p:nvPr/>
          </p:nvSpPr>
          <p:spPr>
            <a:xfrm>
              <a:off x="2229321" y="4225962"/>
              <a:ext cx="671979" cy="369332"/>
            </a:xfrm>
            <a:prstGeom prst="rect">
              <a:avLst/>
            </a:prstGeom>
          </p:spPr>
          <p:txBody>
            <a:bodyPr wrap="none" lIns="0" tIns="0" rIns="0" bIns="0" anchor="ctr">
              <a:spAutoFit/>
            </a:bodyPr>
            <a:lstStyle/>
            <a:p>
              <a:r>
                <a:rPr lang="en-US" sz="1200" dirty="0">
                  <a:latin typeface="Calibri Light" panose="020F0302020204030204" pitchFamily="34" charset="0"/>
                </a:rPr>
                <a:t>Front </a:t>
              </a:r>
              <a:r>
                <a:rPr lang="en-US" sz="1200" dirty="0" smtClean="0">
                  <a:latin typeface="Calibri Light" panose="020F0302020204030204" pitchFamily="34" charset="0"/>
                </a:rPr>
                <a:t>Door</a:t>
              </a:r>
            </a:p>
            <a:p>
              <a:r>
                <a:rPr lang="en-US" sz="1200" dirty="0" smtClean="0">
                  <a:latin typeface="Calibri Light" panose="020F0302020204030204" pitchFamily="34" charset="0"/>
                </a:rPr>
                <a:t>Locked</a:t>
              </a:r>
              <a:endParaRPr lang="en-US" sz="1200" dirty="0">
                <a:latin typeface="Calibri Light" panose="020F0302020204030204" pitchFamily="34" charset="0"/>
              </a:endParaRPr>
            </a:p>
          </p:txBody>
        </p:sp>
        <p:sp>
          <p:nvSpPr>
            <p:cNvPr id="53" name="Oval 52"/>
            <p:cNvSpPr/>
            <p:nvPr/>
          </p:nvSpPr>
          <p:spPr>
            <a:xfrm>
              <a:off x="1829372" y="4240648"/>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1934134" y="4307984"/>
              <a:ext cx="121362" cy="221935"/>
              <a:chOff x="4046685" y="4545687"/>
              <a:chExt cx="195455" cy="357427"/>
            </a:xfrm>
            <a:solidFill>
              <a:srgbClr val="3A4857"/>
            </a:solidFill>
          </p:grpSpPr>
          <p:sp>
            <p:nvSpPr>
              <p:cNvPr id="55" name="Freeform 11"/>
              <p:cNvSpPr>
                <a:spLocks noEditPoints="1"/>
              </p:cNvSpPr>
              <p:nvPr/>
            </p:nvSpPr>
            <p:spPr bwMode="auto">
              <a:xfrm>
                <a:off x="4046685" y="4545687"/>
                <a:ext cx="195455" cy="309147"/>
              </a:xfrm>
              <a:custGeom>
                <a:avLst/>
                <a:gdLst>
                  <a:gd name="T0" fmla="*/ 274 w 345"/>
                  <a:gd name="T1" fmla="*/ 544 h 544"/>
                  <a:gd name="T2" fmla="*/ 71 w 345"/>
                  <a:gd name="T3" fmla="*/ 544 h 544"/>
                  <a:gd name="T4" fmla="*/ 0 w 345"/>
                  <a:gd name="T5" fmla="*/ 473 h 544"/>
                  <a:gd name="T6" fmla="*/ 0 w 345"/>
                  <a:gd name="T7" fmla="*/ 71 h 544"/>
                  <a:gd name="T8" fmla="*/ 71 w 345"/>
                  <a:gd name="T9" fmla="*/ 0 h 544"/>
                  <a:gd name="T10" fmla="*/ 274 w 345"/>
                  <a:gd name="T11" fmla="*/ 0 h 544"/>
                  <a:gd name="T12" fmla="*/ 345 w 345"/>
                  <a:gd name="T13" fmla="*/ 71 h 544"/>
                  <a:gd name="T14" fmla="*/ 345 w 345"/>
                  <a:gd name="T15" fmla="*/ 473 h 544"/>
                  <a:gd name="T16" fmla="*/ 274 w 345"/>
                  <a:gd name="T17" fmla="*/ 544 h 544"/>
                  <a:gd name="T18" fmla="*/ 71 w 345"/>
                  <a:gd name="T19" fmla="*/ 30 h 544"/>
                  <a:gd name="T20" fmla="*/ 31 w 345"/>
                  <a:gd name="T21" fmla="*/ 71 h 544"/>
                  <a:gd name="T22" fmla="*/ 31 w 345"/>
                  <a:gd name="T23" fmla="*/ 473 h 544"/>
                  <a:gd name="T24" fmla="*/ 71 w 345"/>
                  <a:gd name="T25" fmla="*/ 514 h 544"/>
                  <a:gd name="T26" fmla="*/ 274 w 345"/>
                  <a:gd name="T27" fmla="*/ 514 h 544"/>
                  <a:gd name="T28" fmla="*/ 314 w 345"/>
                  <a:gd name="T29" fmla="*/ 473 h 544"/>
                  <a:gd name="T30" fmla="*/ 314 w 345"/>
                  <a:gd name="T31" fmla="*/ 71 h 544"/>
                  <a:gd name="T32" fmla="*/ 274 w 345"/>
                  <a:gd name="T33" fmla="*/ 30 h 544"/>
                  <a:gd name="T34" fmla="*/ 71 w 345"/>
                  <a:gd name="T35" fmla="*/ 3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544">
                    <a:moveTo>
                      <a:pt x="274" y="544"/>
                    </a:moveTo>
                    <a:cubicBezTo>
                      <a:pt x="71" y="544"/>
                      <a:pt x="71" y="544"/>
                      <a:pt x="71" y="544"/>
                    </a:cubicBezTo>
                    <a:cubicBezTo>
                      <a:pt x="32" y="544"/>
                      <a:pt x="0" y="513"/>
                      <a:pt x="0" y="473"/>
                    </a:cubicBezTo>
                    <a:cubicBezTo>
                      <a:pt x="0" y="71"/>
                      <a:pt x="0" y="71"/>
                      <a:pt x="0" y="71"/>
                    </a:cubicBezTo>
                    <a:cubicBezTo>
                      <a:pt x="0" y="32"/>
                      <a:pt x="32" y="0"/>
                      <a:pt x="71" y="0"/>
                    </a:cubicBezTo>
                    <a:cubicBezTo>
                      <a:pt x="274" y="0"/>
                      <a:pt x="274" y="0"/>
                      <a:pt x="274" y="0"/>
                    </a:cubicBezTo>
                    <a:cubicBezTo>
                      <a:pt x="313" y="0"/>
                      <a:pt x="345" y="32"/>
                      <a:pt x="345" y="71"/>
                    </a:cubicBezTo>
                    <a:cubicBezTo>
                      <a:pt x="345" y="473"/>
                      <a:pt x="345" y="473"/>
                      <a:pt x="345" y="473"/>
                    </a:cubicBezTo>
                    <a:cubicBezTo>
                      <a:pt x="345" y="513"/>
                      <a:pt x="313" y="544"/>
                      <a:pt x="274" y="544"/>
                    </a:cubicBezTo>
                    <a:close/>
                    <a:moveTo>
                      <a:pt x="71" y="30"/>
                    </a:moveTo>
                    <a:cubicBezTo>
                      <a:pt x="49" y="30"/>
                      <a:pt x="31" y="49"/>
                      <a:pt x="31" y="71"/>
                    </a:cubicBezTo>
                    <a:cubicBezTo>
                      <a:pt x="31" y="473"/>
                      <a:pt x="31" y="473"/>
                      <a:pt x="31" y="473"/>
                    </a:cubicBezTo>
                    <a:cubicBezTo>
                      <a:pt x="31" y="496"/>
                      <a:pt x="49" y="514"/>
                      <a:pt x="71" y="514"/>
                    </a:cubicBezTo>
                    <a:cubicBezTo>
                      <a:pt x="274" y="514"/>
                      <a:pt x="274" y="514"/>
                      <a:pt x="274" y="514"/>
                    </a:cubicBezTo>
                    <a:cubicBezTo>
                      <a:pt x="296" y="514"/>
                      <a:pt x="314" y="496"/>
                      <a:pt x="314" y="473"/>
                    </a:cubicBezTo>
                    <a:cubicBezTo>
                      <a:pt x="314" y="71"/>
                      <a:pt x="314" y="71"/>
                      <a:pt x="314" y="71"/>
                    </a:cubicBezTo>
                    <a:cubicBezTo>
                      <a:pt x="314" y="49"/>
                      <a:pt x="296" y="30"/>
                      <a:pt x="274" y="30"/>
                    </a:cubicBezTo>
                    <a:lnTo>
                      <a:pt x="71" y="30"/>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2"/>
              <p:cNvSpPr>
                <a:spLocks noEditPoints="1"/>
              </p:cNvSpPr>
              <p:nvPr/>
            </p:nvSpPr>
            <p:spPr bwMode="auto">
              <a:xfrm>
                <a:off x="4077833" y="4665089"/>
                <a:ext cx="70343" cy="71122"/>
              </a:xfrm>
              <a:custGeom>
                <a:avLst/>
                <a:gdLst>
                  <a:gd name="T0" fmla="*/ 62 w 124"/>
                  <a:gd name="T1" fmla="*/ 0 h 125"/>
                  <a:gd name="T2" fmla="*/ 0 w 124"/>
                  <a:gd name="T3" fmla="*/ 62 h 125"/>
                  <a:gd name="T4" fmla="*/ 62 w 124"/>
                  <a:gd name="T5" fmla="*/ 125 h 125"/>
                  <a:gd name="T6" fmla="*/ 124 w 124"/>
                  <a:gd name="T7" fmla="*/ 62 h 125"/>
                  <a:gd name="T8" fmla="*/ 62 w 124"/>
                  <a:gd name="T9" fmla="*/ 0 h 125"/>
                  <a:gd name="T10" fmla="*/ 62 w 124"/>
                  <a:gd name="T11" fmla="*/ 93 h 125"/>
                  <a:gd name="T12" fmla="*/ 31 w 124"/>
                  <a:gd name="T13" fmla="*/ 62 h 125"/>
                  <a:gd name="T14" fmla="*/ 62 w 124"/>
                  <a:gd name="T15" fmla="*/ 31 h 125"/>
                  <a:gd name="T16" fmla="*/ 93 w 124"/>
                  <a:gd name="T17" fmla="*/ 62 h 125"/>
                  <a:gd name="T18" fmla="*/ 62 w 124"/>
                  <a:gd name="T19"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5">
                    <a:moveTo>
                      <a:pt x="62" y="0"/>
                    </a:moveTo>
                    <a:cubicBezTo>
                      <a:pt x="28" y="0"/>
                      <a:pt x="0" y="28"/>
                      <a:pt x="0" y="62"/>
                    </a:cubicBezTo>
                    <a:cubicBezTo>
                      <a:pt x="0" y="97"/>
                      <a:pt x="28" y="125"/>
                      <a:pt x="62" y="125"/>
                    </a:cubicBezTo>
                    <a:cubicBezTo>
                      <a:pt x="96" y="125"/>
                      <a:pt x="124" y="97"/>
                      <a:pt x="124" y="62"/>
                    </a:cubicBezTo>
                    <a:cubicBezTo>
                      <a:pt x="124" y="28"/>
                      <a:pt x="96" y="0"/>
                      <a:pt x="62" y="0"/>
                    </a:cubicBezTo>
                    <a:close/>
                    <a:moveTo>
                      <a:pt x="62" y="93"/>
                    </a:moveTo>
                    <a:cubicBezTo>
                      <a:pt x="45" y="93"/>
                      <a:pt x="31" y="79"/>
                      <a:pt x="31" y="62"/>
                    </a:cubicBezTo>
                    <a:cubicBezTo>
                      <a:pt x="31" y="45"/>
                      <a:pt x="45" y="31"/>
                      <a:pt x="62" y="31"/>
                    </a:cubicBezTo>
                    <a:cubicBezTo>
                      <a:pt x="79" y="31"/>
                      <a:pt x="93" y="45"/>
                      <a:pt x="93" y="62"/>
                    </a:cubicBezTo>
                    <a:cubicBezTo>
                      <a:pt x="93" y="79"/>
                      <a:pt x="79" y="93"/>
                      <a:pt x="62" y="93"/>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3"/>
              <p:cNvSpPr>
                <a:spLocks/>
              </p:cNvSpPr>
              <p:nvPr/>
            </p:nvSpPr>
            <p:spPr bwMode="auto">
              <a:xfrm>
                <a:off x="4048242" y="4876378"/>
                <a:ext cx="193898" cy="26736"/>
              </a:xfrm>
              <a:custGeom>
                <a:avLst/>
                <a:gdLst>
                  <a:gd name="T0" fmla="*/ 23 w 342"/>
                  <a:gd name="T1" fmla="*/ 0 h 47"/>
                  <a:gd name="T2" fmla="*/ 319 w 342"/>
                  <a:gd name="T3" fmla="*/ 0 h 47"/>
                  <a:gd name="T4" fmla="*/ 342 w 342"/>
                  <a:gd name="T5" fmla="*/ 23 h 47"/>
                  <a:gd name="T6" fmla="*/ 319 w 342"/>
                  <a:gd name="T7" fmla="*/ 47 h 47"/>
                  <a:gd name="T8" fmla="*/ 23 w 342"/>
                  <a:gd name="T9" fmla="*/ 47 h 47"/>
                  <a:gd name="T10" fmla="*/ 0 w 342"/>
                  <a:gd name="T11" fmla="*/ 23 h 47"/>
                  <a:gd name="T12" fmla="*/ 23 w 342"/>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42" h="47">
                    <a:moveTo>
                      <a:pt x="23" y="0"/>
                    </a:moveTo>
                    <a:cubicBezTo>
                      <a:pt x="319" y="0"/>
                      <a:pt x="319" y="0"/>
                      <a:pt x="319" y="0"/>
                    </a:cubicBezTo>
                    <a:cubicBezTo>
                      <a:pt x="332" y="0"/>
                      <a:pt x="342" y="11"/>
                      <a:pt x="342" y="23"/>
                    </a:cubicBezTo>
                    <a:cubicBezTo>
                      <a:pt x="342" y="36"/>
                      <a:pt x="332" y="47"/>
                      <a:pt x="319" y="47"/>
                    </a:cubicBezTo>
                    <a:cubicBezTo>
                      <a:pt x="23" y="47"/>
                      <a:pt x="23" y="47"/>
                      <a:pt x="23" y="47"/>
                    </a:cubicBezTo>
                    <a:cubicBezTo>
                      <a:pt x="11" y="47"/>
                      <a:pt x="0" y="36"/>
                      <a:pt x="0" y="23"/>
                    </a:cubicBezTo>
                    <a:cubicBezTo>
                      <a:pt x="0" y="11"/>
                      <a:pt x="11" y="0"/>
                      <a:pt x="23"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8" name="Group 57"/>
          <p:cNvGrpSpPr/>
          <p:nvPr/>
        </p:nvGrpSpPr>
        <p:grpSpPr>
          <a:xfrm>
            <a:off x="10570776" y="1584139"/>
            <a:ext cx="1228959" cy="369332"/>
            <a:chOff x="1829372" y="3825778"/>
            <a:chExt cx="1228959" cy="369332"/>
          </a:xfrm>
        </p:grpSpPr>
        <p:sp>
          <p:nvSpPr>
            <p:cNvPr id="59" name="Rectangle 58"/>
            <p:cNvSpPr/>
            <p:nvPr/>
          </p:nvSpPr>
          <p:spPr>
            <a:xfrm>
              <a:off x="2229321" y="3825778"/>
              <a:ext cx="829010" cy="369332"/>
            </a:xfrm>
            <a:prstGeom prst="rect">
              <a:avLst/>
            </a:prstGeom>
          </p:spPr>
          <p:txBody>
            <a:bodyPr wrap="none" lIns="0" tIns="0" rIns="0" bIns="0" anchor="ctr">
              <a:spAutoFit/>
            </a:bodyPr>
            <a:lstStyle/>
            <a:p>
              <a:r>
                <a:rPr lang="en-US" sz="1200" dirty="0">
                  <a:latin typeface="Calibri Light" panose="020F0302020204030204" pitchFamily="34" charset="0"/>
                </a:rPr>
                <a:t>water </a:t>
              </a:r>
              <a:r>
                <a:rPr lang="en-US" sz="1200" dirty="0" smtClean="0">
                  <a:latin typeface="Calibri Light" panose="020F0302020204030204" pitchFamily="34" charset="0"/>
                </a:rPr>
                <a:t>heater </a:t>
              </a:r>
            </a:p>
            <a:p>
              <a:r>
                <a:rPr lang="en-US" sz="1200" dirty="0" smtClean="0">
                  <a:latin typeface="Calibri Light" panose="020F0302020204030204" pitchFamily="34" charset="0"/>
                </a:rPr>
                <a:t>Off</a:t>
              </a:r>
              <a:endParaRPr lang="en-US" sz="1200" dirty="0">
                <a:latin typeface="Calibri Light" panose="020F0302020204030204" pitchFamily="34" charset="0"/>
              </a:endParaRPr>
            </a:p>
          </p:txBody>
        </p:sp>
        <p:sp>
          <p:nvSpPr>
            <p:cNvPr id="60" name="Oval 59"/>
            <p:cNvSpPr/>
            <p:nvPr/>
          </p:nvSpPr>
          <p:spPr>
            <a:xfrm>
              <a:off x="1829372" y="3838784"/>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1927696" y="3902160"/>
              <a:ext cx="146795" cy="244659"/>
              <a:chOff x="5068196" y="3666149"/>
              <a:chExt cx="236415" cy="394026"/>
            </a:xfrm>
            <a:solidFill>
              <a:srgbClr val="3A4857"/>
            </a:solidFill>
          </p:grpSpPr>
          <p:sp>
            <p:nvSpPr>
              <p:cNvPr id="62" name="Freeform 6"/>
              <p:cNvSpPr>
                <a:spLocks noEditPoints="1"/>
              </p:cNvSpPr>
              <p:nvPr/>
            </p:nvSpPr>
            <p:spPr bwMode="auto">
              <a:xfrm>
                <a:off x="5068196" y="3666149"/>
                <a:ext cx="236415" cy="342060"/>
              </a:xfrm>
              <a:custGeom>
                <a:avLst/>
                <a:gdLst>
                  <a:gd name="T0" fmla="*/ 180 w 379"/>
                  <a:gd name="T1" fmla="*/ 0 h 547"/>
                  <a:gd name="T2" fmla="*/ 0 w 379"/>
                  <a:gd name="T3" fmla="*/ 93 h 547"/>
                  <a:gd name="T4" fmla="*/ 0 w 379"/>
                  <a:gd name="T5" fmla="*/ 453 h 547"/>
                  <a:gd name="T6" fmla="*/ 202 w 379"/>
                  <a:gd name="T7" fmla="*/ 547 h 547"/>
                  <a:gd name="T8" fmla="*/ 379 w 379"/>
                  <a:gd name="T9" fmla="*/ 453 h 547"/>
                  <a:gd name="T10" fmla="*/ 379 w 379"/>
                  <a:gd name="T11" fmla="*/ 93 h 547"/>
                  <a:gd name="T12" fmla="*/ 180 w 379"/>
                  <a:gd name="T13" fmla="*/ 0 h 547"/>
                  <a:gd name="T14" fmla="*/ 352 w 379"/>
                  <a:gd name="T15" fmla="*/ 453 h 547"/>
                  <a:gd name="T16" fmla="*/ 202 w 379"/>
                  <a:gd name="T17" fmla="*/ 519 h 547"/>
                  <a:gd name="T18" fmla="*/ 28 w 379"/>
                  <a:gd name="T19" fmla="*/ 453 h 547"/>
                  <a:gd name="T20" fmla="*/ 28 w 379"/>
                  <a:gd name="T21" fmla="*/ 93 h 547"/>
                  <a:gd name="T22" fmla="*/ 180 w 379"/>
                  <a:gd name="T23" fmla="*/ 27 h 547"/>
                  <a:gd name="T24" fmla="*/ 352 w 379"/>
                  <a:gd name="T25" fmla="*/ 93 h 547"/>
                  <a:gd name="T26" fmla="*/ 352 w 379"/>
                  <a:gd name="T27" fmla="*/ 45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 h="547">
                    <a:moveTo>
                      <a:pt x="180" y="0"/>
                    </a:moveTo>
                    <a:cubicBezTo>
                      <a:pt x="106" y="0"/>
                      <a:pt x="0" y="33"/>
                      <a:pt x="0" y="93"/>
                    </a:cubicBezTo>
                    <a:cubicBezTo>
                      <a:pt x="0" y="453"/>
                      <a:pt x="0" y="453"/>
                      <a:pt x="0" y="453"/>
                    </a:cubicBezTo>
                    <a:cubicBezTo>
                      <a:pt x="0" y="515"/>
                      <a:pt x="102" y="547"/>
                      <a:pt x="202" y="547"/>
                    </a:cubicBezTo>
                    <a:cubicBezTo>
                      <a:pt x="266" y="547"/>
                      <a:pt x="379" y="516"/>
                      <a:pt x="379" y="453"/>
                    </a:cubicBezTo>
                    <a:cubicBezTo>
                      <a:pt x="379" y="93"/>
                      <a:pt x="379" y="93"/>
                      <a:pt x="379" y="93"/>
                    </a:cubicBezTo>
                    <a:cubicBezTo>
                      <a:pt x="379" y="32"/>
                      <a:pt x="277" y="0"/>
                      <a:pt x="180" y="0"/>
                    </a:cubicBezTo>
                    <a:close/>
                    <a:moveTo>
                      <a:pt x="352" y="453"/>
                    </a:moveTo>
                    <a:cubicBezTo>
                      <a:pt x="352" y="487"/>
                      <a:pt x="267" y="519"/>
                      <a:pt x="202" y="519"/>
                    </a:cubicBezTo>
                    <a:cubicBezTo>
                      <a:pt x="107" y="519"/>
                      <a:pt x="28" y="489"/>
                      <a:pt x="28" y="453"/>
                    </a:cubicBezTo>
                    <a:cubicBezTo>
                      <a:pt x="28" y="93"/>
                      <a:pt x="28" y="93"/>
                      <a:pt x="28" y="93"/>
                    </a:cubicBezTo>
                    <a:cubicBezTo>
                      <a:pt x="28" y="58"/>
                      <a:pt x="113" y="27"/>
                      <a:pt x="180" y="27"/>
                    </a:cubicBezTo>
                    <a:cubicBezTo>
                      <a:pt x="271" y="27"/>
                      <a:pt x="352" y="58"/>
                      <a:pt x="352" y="93"/>
                    </a:cubicBezTo>
                    <a:lnTo>
                      <a:pt x="352" y="453"/>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
              <p:cNvSpPr>
                <a:spLocks noEditPoints="1"/>
              </p:cNvSpPr>
              <p:nvPr/>
            </p:nvSpPr>
            <p:spPr bwMode="auto">
              <a:xfrm>
                <a:off x="5127300" y="3766940"/>
                <a:ext cx="117922" cy="140764"/>
              </a:xfrm>
              <a:custGeom>
                <a:avLst/>
                <a:gdLst>
                  <a:gd name="T0" fmla="*/ 148 w 189"/>
                  <a:gd name="T1" fmla="*/ 48 h 225"/>
                  <a:gd name="T2" fmla="*/ 132 w 189"/>
                  <a:gd name="T3" fmla="*/ 42 h 225"/>
                  <a:gd name="T4" fmla="*/ 128 w 189"/>
                  <a:gd name="T5" fmla="*/ 42 h 225"/>
                  <a:gd name="T6" fmla="*/ 114 w 189"/>
                  <a:gd name="T7" fmla="*/ 24 h 225"/>
                  <a:gd name="T8" fmla="*/ 109 w 189"/>
                  <a:gd name="T9" fmla="*/ 18 h 225"/>
                  <a:gd name="T10" fmla="*/ 83 w 189"/>
                  <a:gd name="T11" fmla="*/ 0 h 225"/>
                  <a:gd name="T12" fmla="*/ 78 w 189"/>
                  <a:gd name="T13" fmla="*/ 0 h 225"/>
                  <a:gd name="T14" fmla="*/ 56 w 189"/>
                  <a:gd name="T15" fmla="*/ 30 h 225"/>
                  <a:gd name="T16" fmla="*/ 53 w 189"/>
                  <a:gd name="T17" fmla="*/ 57 h 225"/>
                  <a:gd name="T18" fmla="*/ 51 w 189"/>
                  <a:gd name="T19" fmla="*/ 57 h 225"/>
                  <a:gd name="T20" fmla="*/ 45 w 189"/>
                  <a:gd name="T21" fmla="*/ 58 h 225"/>
                  <a:gd name="T22" fmla="*/ 23 w 189"/>
                  <a:gd name="T23" fmla="*/ 83 h 225"/>
                  <a:gd name="T24" fmla="*/ 17 w 189"/>
                  <a:gd name="T25" fmla="*/ 99 h 225"/>
                  <a:gd name="T26" fmla="*/ 7 w 189"/>
                  <a:gd name="T27" fmla="*/ 127 h 225"/>
                  <a:gd name="T28" fmla="*/ 48 w 189"/>
                  <a:gd name="T29" fmla="*/ 214 h 225"/>
                  <a:gd name="T30" fmla="*/ 52 w 189"/>
                  <a:gd name="T31" fmla="*/ 216 h 225"/>
                  <a:gd name="T32" fmla="*/ 97 w 189"/>
                  <a:gd name="T33" fmla="*/ 225 h 225"/>
                  <a:gd name="T34" fmla="*/ 114 w 189"/>
                  <a:gd name="T35" fmla="*/ 224 h 225"/>
                  <a:gd name="T36" fmla="*/ 118 w 189"/>
                  <a:gd name="T37" fmla="*/ 223 h 225"/>
                  <a:gd name="T38" fmla="*/ 124 w 189"/>
                  <a:gd name="T39" fmla="*/ 222 h 225"/>
                  <a:gd name="T40" fmla="*/ 182 w 189"/>
                  <a:gd name="T41" fmla="*/ 160 h 225"/>
                  <a:gd name="T42" fmla="*/ 174 w 189"/>
                  <a:gd name="T43" fmla="*/ 92 h 225"/>
                  <a:gd name="T44" fmla="*/ 148 w 189"/>
                  <a:gd name="T45" fmla="*/ 48 h 225"/>
                  <a:gd name="T46" fmla="*/ 116 w 189"/>
                  <a:gd name="T47" fmla="*/ 196 h 225"/>
                  <a:gd name="T48" fmla="*/ 97 w 189"/>
                  <a:gd name="T49" fmla="*/ 197 h 225"/>
                  <a:gd name="T50" fmla="*/ 61 w 189"/>
                  <a:gd name="T51" fmla="*/ 189 h 225"/>
                  <a:gd name="T52" fmla="*/ 34 w 189"/>
                  <a:gd name="T53" fmla="*/ 132 h 225"/>
                  <a:gd name="T54" fmla="*/ 51 w 189"/>
                  <a:gd name="T55" fmla="*/ 85 h 225"/>
                  <a:gd name="T56" fmla="*/ 62 w 189"/>
                  <a:gd name="T57" fmla="*/ 116 h 225"/>
                  <a:gd name="T58" fmla="*/ 83 w 189"/>
                  <a:gd name="T59" fmla="*/ 27 h 225"/>
                  <a:gd name="T60" fmla="*/ 122 w 189"/>
                  <a:gd name="T61" fmla="*/ 96 h 225"/>
                  <a:gd name="T62" fmla="*/ 132 w 189"/>
                  <a:gd name="T63" fmla="*/ 70 h 225"/>
                  <a:gd name="T64" fmla="*/ 116 w 189"/>
                  <a:gd name="T65" fmla="*/ 1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225">
                    <a:moveTo>
                      <a:pt x="148" y="48"/>
                    </a:moveTo>
                    <a:cubicBezTo>
                      <a:pt x="143" y="44"/>
                      <a:pt x="138" y="42"/>
                      <a:pt x="132" y="42"/>
                    </a:cubicBezTo>
                    <a:cubicBezTo>
                      <a:pt x="131" y="42"/>
                      <a:pt x="129" y="42"/>
                      <a:pt x="128" y="42"/>
                    </a:cubicBezTo>
                    <a:cubicBezTo>
                      <a:pt x="123" y="34"/>
                      <a:pt x="118" y="29"/>
                      <a:pt x="114" y="24"/>
                    </a:cubicBezTo>
                    <a:cubicBezTo>
                      <a:pt x="113" y="22"/>
                      <a:pt x="110" y="19"/>
                      <a:pt x="109" y="18"/>
                    </a:cubicBezTo>
                    <a:cubicBezTo>
                      <a:pt x="105" y="7"/>
                      <a:pt x="95" y="0"/>
                      <a:pt x="83" y="0"/>
                    </a:cubicBezTo>
                    <a:cubicBezTo>
                      <a:pt x="82" y="0"/>
                      <a:pt x="80" y="0"/>
                      <a:pt x="78" y="0"/>
                    </a:cubicBezTo>
                    <a:cubicBezTo>
                      <a:pt x="64" y="3"/>
                      <a:pt x="54" y="16"/>
                      <a:pt x="56" y="30"/>
                    </a:cubicBezTo>
                    <a:cubicBezTo>
                      <a:pt x="56" y="35"/>
                      <a:pt x="55" y="46"/>
                      <a:pt x="53" y="57"/>
                    </a:cubicBezTo>
                    <a:cubicBezTo>
                      <a:pt x="52" y="57"/>
                      <a:pt x="52" y="57"/>
                      <a:pt x="51" y="57"/>
                    </a:cubicBezTo>
                    <a:cubicBezTo>
                      <a:pt x="49" y="57"/>
                      <a:pt x="47" y="58"/>
                      <a:pt x="45" y="58"/>
                    </a:cubicBezTo>
                    <a:cubicBezTo>
                      <a:pt x="33" y="61"/>
                      <a:pt x="24" y="71"/>
                      <a:pt x="23" y="83"/>
                    </a:cubicBezTo>
                    <a:cubicBezTo>
                      <a:pt x="23" y="87"/>
                      <a:pt x="20" y="93"/>
                      <a:pt x="17" y="99"/>
                    </a:cubicBezTo>
                    <a:cubicBezTo>
                      <a:pt x="14" y="107"/>
                      <a:pt x="9" y="116"/>
                      <a:pt x="7" y="127"/>
                    </a:cubicBezTo>
                    <a:cubicBezTo>
                      <a:pt x="0" y="162"/>
                      <a:pt x="17" y="197"/>
                      <a:pt x="48" y="214"/>
                    </a:cubicBezTo>
                    <a:cubicBezTo>
                      <a:pt x="49" y="215"/>
                      <a:pt x="50" y="215"/>
                      <a:pt x="52" y="216"/>
                    </a:cubicBezTo>
                    <a:cubicBezTo>
                      <a:pt x="69" y="222"/>
                      <a:pt x="83" y="225"/>
                      <a:pt x="97" y="225"/>
                    </a:cubicBezTo>
                    <a:cubicBezTo>
                      <a:pt x="103" y="225"/>
                      <a:pt x="109" y="224"/>
                      <a:pt x="114" y="224"/>
                    </a:cubicBezTo>
                    <a:cubicBezTo>
                      <a:pt x="118" y="223"/>
                      <a:pt x="118" y="223"/>
                      <a:pt x="118" y="223"/>
                    </a:cubicBezTo>
                    <a:cubicBezTo>
                      <a:pt x="120" y="223"/>
                      <a:pt x="122" y="223"/>
                      <a:pt x="124" y="222"/>
                    </a:cubicBezTo>
                    <a:cubicBezTo>
                      <a:pt x="156" y="213"/>
                      <a:pt x="176" y="191"/>
                      <a:pt x="182" y="160"/>
                    </a:cubicBezTo>
                    <a:cubicBezTo>
                      <a:pt x="187" y="135"/>
                      <a:pt x="181" y="109"/>
                      <a:pt x="174" y="92"/>
                    </a:cubicBezTo>
                    <a:cubicBezTo>
                      <a:pt x="172" y="84"/>
                      <a:pt x="161" y="58"/>
                      <a:pt x="148" y="48"/>
                    </a:cubicBezTo>
                    <a:close/>
                    <a:moveTo>
                      <a:pt x="116" y="196"/>
                    </a:moveTo>
                    <a:cubicBezTo>
                      <a:pt x="109" y="196"/>
                      <a:pt x="103" y="197"/>
                      <a:pt x="97" y="197"/>
                    </a:cubicBezTo>
                    <a:cubicBezTo>
                      <a:pt x="87" y="197"/>
                      <a:pt x="77" y="195"/>
                      <a:pt x="61" y="189"/>
                    </a:cubicBezTo>
                    <a:cubicBezTo>
                      <a:pt x="40" y="178"/>
                      <a:pt x="30" y="155"/>
                      <a:pt x="34" y="132"/>
                    </a:cubicBezTo>
                    <a:cubicBezTo>
                      <a:pt x="38" y="116"/>
                      <a:pt x="50" y="102"/>
                      <a:pt x="51" y="85"/>
                    </a:cubicBezTo>
                    <a:cubicBezTo>
                      <a:pt x="56" y="94"/>
                      <a:pt x="62" y="106"/>
                      <a:pt x="62" y="116"/>
                    </a:cubicBezTo>
                    <a:cubicBezTo>
                      <a:pt x="77" y="97"/>
                      <a:pt x="85" y="45"/>
                      <a:pt x="83" y="27"/>
                    </a:cubicBezTo>
                    <a:cubicBezTo>
                      <a:pt x="87" y="40"/>
                      <a:pt x="112" y="54"/>
                      <a:pt x="122" y="96"/>
                    </a:cubicBezTo>
                    <a:cubicBezTo>
                      <a:pt x="129" y="90"/>
                      <a:pt x="135" y="77"/>
                      <a:pt x="132" y="70"/>
                    </a:cubicBezTo>
                    <a:cubicBezTo>
                      <a:pt x="142" y="77"/>
                      <a:pt x="189" y="175"/>
                      <a:pt x="116" y="19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8"/>
              <p:cNvSpPr>
                <a:spLocks/>
              </p:cNvSpPr>
              <p:nvPr/>
            </p:nvSpPr>
            <p:spPr bwMode="auto">
              <a:xfrm>
                <a:off x="5127300" y="4013349"/>
                <a:ext cx="117922" cy="46826"/>
              </a:xfrm>
              <a:custGeom>
                <a:avLst/>
                <a:gdLst>
                  <a:gd name="T0" fmla="*/ 99 w 189"/>
                  <a:gd name="T1" fmla="*/ 27 h 75"/>
                  <a:gd name="T2" fmla="*/ 0 w 189"/>
                  <a:gd name="T3" fmla="*/ 27 h 75"/>
                  <a:gd name="T4" fmla="*/ 95 w 189"/>
                  <a:gd name="T5" fmla="*/ 75 h 75"/>
                  <a:gd name="T6" fmla="*/ 189 w 189"/>
                  <a:gd name="T7" fmla="*/ 27 h 75"/>
                  <a:gd name="T8" fmla="*/ 99 w 189"/>
                  <a:gd name="T9" fmla="*/ 27 h 75"/>
                </a:gdLst>
                <a:ahLst/>
                <a:cxnLst>
                  <a:cxn ang="0">
                    <a:pos x="T0" y="T1"/>
                  </a:cxn>
                  <a:cxn ang="0">
                    <a:pos x="T2" y="T3"/>
                  </a:cxn>
                  <a:cxn ang="0">
                    <a:pos x="T4" y="T5"/>
                  </a:cxn>
                  <a:cxn ang="0">
                    <a:pos x="T6" y="T7"/>
                  </a:cxn>
                  <a:cxn ang="0">
                    <a:pos x="T8" y="T9"/>
                  </a:cxn>
                </a:cxnLst>
                <a:rect l="0" t="0" r="r" b="b"/>
                <a:pathLst>
                  <a:path w="189" h="75">
                    <a:moveTo>
                      <a:pt x="99" y="27"/>
                    </a:moveTo>
                    <a:cubicBezTo>
                      <a:pt x="51" y="27"/>
                      <a:pt x="0" y="0"/>
                      <a:pt x="0" y="27"/>
                    </a:cubicBezTo>
                    <a:cubicBezTo>
                      <a:pt x="0" y="53"/>
                      <a:pt x="43" y="75"/>
                      <a:pt x="95" y="75"/>
                    </a:cubicBezTo>
                    <a:cubicBezTo>
                      <a:pt x="147" y="75"/>
                      <a:pt x="189" y="53"/>
                      <a:pt x="189" y="27"/>
                    </a:cubicBezTo>
                    <a:cubicBezTo>
                      <a:pt x="189" y="0"/>
                      <a:pt x="146" y="27"/>
                      <a:pt x="99" y="27"/>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5" name="Group 64"/>
          <p:cNvGrpSpPr/>
          <p:nvPr/>
        </p:nvGrpSpPr>
        <p:grpSpPr>
          <a:xfrm>
            <a:off x="10570776" y="4318107"/>
            <a:ext cx="1399390" cy="369332"/>
            <a:chOff x="1829372" y="5832336"/>
            <a:chExt cx="1399390" cy="369332"/>
          </a:xfrm>
        </p:grpSpPr>
        <p:sp>
          <p:nvSpPr>
            <p:cNvPr id="66" name="Rectangle 65"/>
            <p:cNvSpPr/>
            <p:nvPr/>
          </p:nvSpPr>
          <p:spPr>
            <a:xfrm>
              <a:off x="2229321" y="5832336"/>
              <a:ext cx="999441" cy="369332"/>
            </a:xfrm>
            <a:prstGeom prst="rect">
              <a:avLst/>
            </a:prstGeom>
          </p:spPr>
          <p:txBody>
            <a:bodyPr wrap="none" lIns="0" tIns="0" rIns="0" bIns="0" anchor="ctr">
              <a:spAutoFit/>
            </a:bodyPr>
            <a:lstStyle/>
            <a:p>
              <a:r>
                <a:rPr lang="en-US" sz="1200" dirty="0">
                  <a:latin typeface="Calibri Light" panose="020F0302020204030204" pitchFamily="34" charset="0"/>
                </a:rPr>
                <a:t>Perimeter </a:t>
              </a:r>
              <a:r>
                <a:rPr lang="en-US" sz="1200" dirty="0" smtClean="0">
                  <a:latin typeface="Calibri Light" panose="020F0302020204030204" pitchFamily="34" charset="0"/>
                </a:rPr>
                <a:t>alarm</a:t>
              </a:r>
            </a:p>
            <a:p>
              <a:r>
                <a:rPr lang="en-US" sz="1200" dirty="0" smtClean="0">
                  <a:latin typeface="Calibri Light" panose="020F0302020204030204" pitchFamily="34" charset="0"/>
                </a:rPr>
                <a:t>Arm</a:t>
              </a:r>
              <a:endParaRPr lang="en-US" sz="1200" dirty="0">
                <a:latin typeface="Calibri Light" panose="020F0302020204030204" pitchFamily="34" charset="0"/>
              </a:endParaRPr>
            </a:p>
          </p:txBody>
        </p:sp>
        <p:sp>
          <p:nvSpPr>
            <p:cNvPr id="67" name="Oval 66"/>
            <p:cNvSpPr/>
            <p:nvPr/>
          </p:nvSpPr>
          <p:spPr>
            <a:xfrm>
              <a:off x="1829372" y="5848106"/>
              <a:ext cx="341581" cy="341581"/>
            </a:xfrm>
            <a:prstGeom prst="ellipse">
              <a:avLst/>
            </a:prstGeom>
            <a:solidFill>
              <a:srgbClr val="51A4CF"/>
            </a:soli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1918617" y="5913725"/>
              <a:ext cx="163091" cy="214169"/>
              <a:chOff x="6808788" y="4156075"/>
              <a:chExt cx="288925" cy="379413"/>
            </a:xfrm>
            <a:solidFill>
              <a:srgbClr val="3A4857"/>
            </a:solidFill>
          </p:grpSpPr>
          <p:sp>
            <p:nvSpPr>
              <p:cNvPr id="69" name="Freeform 13"/>
              <p:cNvSpPr>
                <a:spLocks noEditPoints="1"/>
              </p:cNvSpPr>
              <p:nvPr/>
            </p:nvSpPr>
            <p:spPr bwMode="auto">
              <a:xfrm>
                <a:off x="6808788" y="4156075"/>
                <a:ext cx="288925" cy="328614"/>
              </a:xfrm>
              <a:custGeom>
                <a:avLst/>
                <a:gdLst>
                  <a:gd name="T0" fmla="*/ 15 w 74"/>
                  <a:gd name="T1" fmla="*/ 85 h 85"/>
                  <a:gd name="T2" fmla="*/ 60 w 74"/>
                  <a:gd name="T3" fmla="*/ 85 h 85"/>
                  <a:gd name="T4" fmla="*/ 74 w 74"/>
                  <a:gd name="T5" fmla="*/ 71 h 85"/>
                  <a:gd name="T6" fmla="*/ 74 w 74"/>
                  <a:gd name="T7" fmla="*/ 14 h 85"/>
                  <a:gd name="T8" fmla="*/ 60 w 74"/>
                  <a:gd name="T9" fmla="*/ 0 h 85"/>
                  <a:gd name="T10" fmla="*/ 15 w 74"/>
                  <a:gd name="T11" fmla="*/ 0 h 85"/>
                  <a:gd name="T12" fmla="*/ 0 w 74"/>
                  <a:gd name="T13" fmla="*/ 14 h 85"/>
                  <a:gd name="T14" fmla="*/ 0 w 74"/>
                  <a:gd name="T15" fmla="*/ 71 h 85"/>
                  <a:gd name="T16" fmla="*/ 15 w 74"/>
                  <a:gd name="T17" fmla="*/ 85 h 85"/>
                  <a:gd name="T18" fmla="*/ 6 w 74"/>
                  <a:gd name="T19" fmla="*/ 71 h 85"/>
                  <a:gd name="T20" fmla="*/ 6 w 74"/>
                  <a:gd name="T21" fmla="*/ 45 h 85"/>
                  <a:gd name="T22" fmla="*/ 34 w 74"/>
                  <a:gd name="T23" fmla="*/ 45 h 85"/>
                  <a:gd name="T24" fmla="*/ 34 w 74"/>
                  <a:gd name="T25" fmla="*/ 79 h 85"/>
                  <a:gd name="T26" fmla="*/ 15 w 74"/>
                  <a:gd name="T27" fmla="*/ 79 h 85"/>
                  <a:gd name="T28" fmla="*/ 6 w 74"/>
                  <a:gd name="T29" fmla="*/ 71 h 85"/>
                  <a:gd name="T30" fmla="*/ 60 w 74"/>
                  <a:gd name="T31" fmla="*/ 79 h 85"/>
                  <a:gd name="T32" fmla="*/ 40 w 74"/>
                  <a:gd name="T33" fmla="*/ 79 h 85"/>
                  <a:gd name="T34" fmla="*/ 40 w 74"/>
                  <a:gd name="T35" fmla="*/ 45 h 85"/>
                  <a:gd name="T36" fmla="*/ 68 w 74"/>
                  <a:gd name="T37" fmla="*/ 45 h 85"/>
                  <a:gd name="T38" fmla="*/ 68 w 74"/>
                  <a:gd name="T39" fmla="*/ 71 h 85"/>
                  <a:gd name="T40" fmla="*/ 60 w 74"/>
                  <a:gd name="T41" fmla="*/ 79 h 85"/>
                  <a:gd name="T42" fmla="*/ 68 w 74"/>
                  <a:gd name="T43" fmla="*/ 14 h 85"/>
                  <a:gd name="T44" fmla="*/ 68 w 74"/>
                  <a:gd name="T45" fmla="*/ 39 h 85"/>
                  <a:gd name="T46" fmla="*/ 40 w 74"/>
                  <a:gd name="T47" fmla="*/ 39 h 85"/>
                  <a:gd name="T48" fmla="*/ 40 w 74"/>
                  <a:gd name="T49" fmla="*/ 6 h 85"/>
                  <a:gd name="T50" fmla="*/ 60 w 74"/>
                  <a:gd name="T51" fmla="*/ 6 h 85"/>
                  <a:gd name="T52" fmla="*/ 68 w 74"/>
                  <a:gd name="T53" fmla="*/ 14 h 85"/>
                  <a:gd name="T54" fmla="*/ 15 w 74"/>
                  <a:gd name="T55" fmla="*/ 6 h 85"/>
                  <a:gd name="T56" fmla="*/ 34 w 74"/>
                  <a:gd name="T57" fmla="*/ 6 h 85"/>
                  <a:gd name="T58" fmla="*/ 34 w 74"/>
                  <a:gd name="T59" fmla="*/ 39 h 85"/>
                  <a:gd name="T60" fmla="*/ 6 w 74"/>
                  <a:gd name="T61" fmla="*/ 39 h 85"/>
                  <a:gd name="T62" fmla="*/ 6 w 74"/>
                  <a:gd name="T63" fmla="*/ 14 h 85"/>
                  <a:gd name="T64" fmla="*/ 15 w 74"/>
                  <a:gd name="T65"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85">
                    <a:moveTo>
                      <a:pt x="15" y="85"/>
                    </a:moveTo>
                    <a:cubicBezTo>
                      <a:pt x="60" y="85"/>
                      <a:pt x="60" y="85"/>
                      <a:pt x="60" y="85"/>
                    </a:cubicBezTo>
                    <a:cubicBezTo>
                      <a:pt x="64" y="85"/>
                      <a:pt x="74" y="82"/>
                      <a:pt x="74" y="71"/>
                    </a:cubicBezTo>
                    <a:cubicBezTo>
                      <a:pt x="74" y="14"/>
                      <a:pt x="74" y="14"/>
                      <a:pt x="74" y="14"/>
                    </a:cubicBezTo>
                    <a:cubicBezTo>
                      <a:pt x="74" y="9"/>
                      <a:pt x="71" y="0"/>
                      <a:pt x="60" y="0"/>
                    </a:cubicBezTo>
                    <a:cubicBezTo>
                      <a:pt x="15" y="0"/>
                      <a:pt x="15" y="0"/>
                      <a:pt x="15" y="0"/>
                    </a:cubicBezTo>
                    <a:cubicBezTo>
                      <a:pt x="10" y="0"/>
                      <a:pt x="0" y="3"/>
                      <a:pt x="0" y="14"/>
                    </a:cubicBezTo>
                    <a:cubicBezTo>
                      <a:pt x="0" y="71"/>
                      <a:pt x="0" y="71"/>
                      <a:pt x="0" y="71"/>
                    </a:cubicBezTo>
                    <a:cubicBezTo>
                      <a:pt x="0" y="76"/>
                      <a:pt x="3" y="85"/>
                      <a:pt x="15" y="85"/>
                    </a:cubicBezTo>
                    <a:close/>
                    <a:moveTo>
                      <a:pt x="6" y="71"/>
                    </a:moveTo>
                    <a:cubicBezTo>
                      <a:pt x="6" y="45"/>
                      <a:pt x="6" y="45"/>
                      <a:pt x="6" y="45"/>
                    </a:cubicBezTo>
                    <a:cubicBezTo>
                      <a:pt x="34" y="45"/>
                      <a:pt x="34" y="45"/>
                      <a:pt x="34" y="45"/>
                    </a:cubicBezTo>
                    <a:cubicBezTo>
                      <a:pt x="34" y="79"/>
                      <a:pt x="34" y="79"/>
                      <a:pt x="34" y="79"/>
                    </a:cubicBezTo>
                    <a:cubicBezTo>
                      <a:pt x="15" y="79"/>
                      <a:pt x="15" y="79"/>
                      <a:pt x="15" y="79"/>
                    </a:cubicBezTo>
                    <a:cubicBezTo>
                      <a:pt x="7" y="79"/>
                      <a:pt x="6" y="72"/>
                      <a:pt x="6" y="71"/>
                    </a:cubicBezTo>
                    <a:close/>
                    <a:moveTo>
                      <a:pt x="60" y="79"/>
                    </a:moveTo>
                    <a:cubicBezTo>
                      <a:pt x="40" y="79"/>
                      <a:pt x="40" y="79"/>
                      <a:pt x="40" y="79"/>
                    </a:cubicBezTo>
                    <a:cubicBezTo>
                      <a:pt x="40" y="45"/>
                      <a:pt x="40" y="45"/>
                      <a:pt x="40" y="45"/>
                    </a:cubicBezTo>
                    <a:cubicBezTo>
                      <a:pt x="68" y="45"/>
                      <a:pt x="68" y="45"/>
                      <a:pt x="68" y="45"/>
                    </a:cubicBezTo>
                    <a:cubicBezTo>
                      <a:pt x="68" y="71"/>
                      <a:pt x="68" y="71"/>
                      <a:pt x="68" y="71"/>
                    </a:cubicBezTo>
                    <a:cubicBezTo>
                      <a:pt x="68" y="78"/>
                      <a:pt x="61" y="79"/>
                      <a:pt x="60" y="79"/>
                    </a:cubicBezTo>
                    <a:close/>
                    <a:moveTo>
                      <a:pt x="68" y="14"/>
                    </a:moveTo>
                    <a:cubicBezTo>
                      <a:pt x="68" y="39"/>
                      <a:pt x="68" y="39"/>
                      <a:pt x="68" y="39"/>
                    </a:cubicBezTo>
                    <a:cubicBezTo>
                      <a:pt x="40" y="39"/>
                      <a:pt x="40" y="39"/>
                      <a:pt x="40" y="39"/>
                    </a:cubicBezTo>
                    <a:cubicBezTo>
                      <a:pt x="40" y="6"/>
                      <a:pt x="40" y="6"/>
                      <a:pt x="40" y="6"/>
                    </a:cubicBezTo>
                    <a:cubicBezTo>
                      <a:pt x="60" y="6"/>
                      <a:pt x="60" y="6"/>
                      <a:pt x="60" y="6"/>
                    </a:cubicBezTo>
                    <a:cubicBezTo>
                      <a:pt x="67" y="6"/>
                      <a:pt x="68" y="13"/>
                      <a:pt x="68" y="14"/>
                    </a:cubicBezTo>
                    <a:close/>
                    <a:moveTo>
                      <a:pt x="15" y="6"/>
                    </a:moveTo>
                    <a:cubicBezTo>
                      <a:pt x="34" y="6"/>
                      <a:pt x="34" y="6"/>
                      <a:pt x="34" y="6"/>
                    </a:cubicBezTo>
                    <a:cubicBezTo>
                      <a:pt x="34" y="39"/>
                      <a:pt x="34" y="39"/>
                      <a:pt x="34" y="39"/>
                    </a:cubicBezTo>
                    <a:cubicBezTo>
                      <a:pt x="6" y="39"/>
                      <a:pt x="6" y="39"/>
                      <a:pt x="6" y="39"/>
                    </a:cubicBezTo>
                    <a:cubicBezTo>
                      <a:pt x="6" y="14"/>
                      <a:pt x="6" y="14"/>
                      <a:pt x="6" y="14"/>
                    </a:cubicBezTo>
                    <a:cubicBezTo>
                      <a:pt x="6" y="6"/>
                      <a:pt x="13" y="6"/>
                      <a:pt x="15"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4"/>
              <p:cNvSpPr>
                <a:spLocks/>
              </p:cNvSpPr>
              <p:nvPr/>
            </p:nvSpPr>
            <p:spPr bwMode="auto">
              <a:xfrm>
                <a:off x="6824663" y="4511675"/>
                <a:ext cx="257175" cy="23813"/>
              </a:xfrm>
              <a:custGeom>
                <a:avLst/>
                <a:gdLst>
                  <a:gd name="T0" fmla="*/ 63 w 66"/>
                  <a:gd name="T1" fmla="*/ 0 h 6"/>
                  <a:gd name="T2" fmla="*/ 3 w 66"/>
                  <a:gd name="T3" fmla="*/ 0 h 6"/>
                  <a:gd name="T4" fmla="*/ 0 w 66"/>
                  <a:gd name="T5" fmla="*/ 3 h 6"/>
                  <a:gd name="T6" fmla="*/ 3 w 66"/>
                  <a:gd name="T7" fmla="*/ 6 h 6"/>
                  <a:gd name="T8" fmla="*/ 63 w 66"/>
                  <a:gd name="T9" fmla="*/ 6 h 6"/>
                  <a:gd name="T10" fmla="*/ 66 w 66"/>
                  <a:gd name="T11" fmla="*/ 3 h 6"/>
                  <a:gd name="T12" fmla="*/ 63 w 6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6" h="6">
                    <a:moveTo>
                      <a:pt x="63" y="0"/>
                    </a:moveTo>
                    <a:cubicBezTo>
                      <a:pt x="3" y="0"/>
                      <a:pt x="3" y="0"/>
                      <a:pt x="3" y="0"/>
                    </a:cubicBezTo>
                    <a:cubicBezTo>
                      <a:pt x="1" y="0"/>
                      <a:pt x="0" y="2"/>
                      <a:pt x="0" y="3"/>
                    </a:cubicBezTo>
                    <a:cubicBezTo>
                      <a:pt x="0" y="5"/>
                      <a:pt x="1" y="6"/>
                      <a:pt x="3" y="6"/>
                    </a:cubicBezTo>
                    <a:cubicBezTo>
                      <a:pt x="63" y="6"/>
                      <a:pt x="63" y="6"/>
                      <a:pt x="63" y="6"/>
                    </a:cubicBezTo>
                    <a:cubicBezTo>
                      <a:pt x="65" y="6"/>
                      <a:pt x="66" y="5"/>
                      <a:pt x="66" y="3"/>
                    </a:cubicBezTo>
                    <a:cubicBezTo>
                      <a:pt x="66" y="2"/>
                      <a:pt x="65" y="0"/>
                      <a:pt x="6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71" name="Group 70"/>
          <p:cNvGrpSpPr/>
          <p:nvPr/>
        </p:nvGrpSpPr>
        <p:grpSpPr>
          <a:xfrm>
            <a:off x="10570776" y="3771037"/>
            <a:ext cx="1248195" cy="369332"/>
            <a:chOff x="1829372" y="5430744"/>
            <a:chExt cx="1248195" cy="369332"/>
          </a:xfrm>
        </p:grpSpPr>
        <p:sp>
          <p:nvSpPr>
            <p:cNvPr id="72" name="Rectangle 71"/>
            <p:cNvSpPr/>
            <p:nvPr/>
          </p:nvSpPr>
          <p:spPr>
            <a:xfrm>
              <a:off x="2229321" y="5430744"/>
              <a:ext cx="848246" cy="369332"/>
            </a:xfrm>
            <a:prstGeom prst="rect">
              <a:avLst/>
            </a:prstGeom>
          </p:spPr>
          <p:txBody>
            <a:bodyPr wrap="none" lIns="0" tIns="0" rIns="0" bIns="0" anchor="ctr">
              <a:spAutoFit/>
            </a:bodyPr>
            <a:lstStyle/>
            <a:p>
              <a:r>
                <a:rPr lang="en-US" sz="1200" dirty="0">
                  <a:latin typeface="Calibri Light" panose="020F0302020204030204" pitchFamily="34" charset="0"/>
                </a:rPr>
                <a:t>Interior </a:t>
              </a:r>
              <a:r>
                <a:rPr lang="en-US" sz="1200" dirty="0" smtClean="0">
                  <a:latin typeface="Calibri Light" panose="020F0302020204030204" pitchFamily="34" charset="0"/>
                </a:rPr>
                <a:t>alarm</a:t>
              </a:r>
            </a:p>
            <a:p>
              <a:r>
                <a:rPr lang="en-US" sz="1200" dirty="0" smtClean="0">
                  <a:latin typeface="Calibri Light" panose="020F0302020204030204" pitchFamily="34" charset="0"/>
                </a:rPr>
                <a:t>Off</a:t>
              </a:r>
              <a:endParaRPr lang="en-US" sz="1200" dirty="0">
                <a:latin typeface="Calibri Light" panose="020F0302020204030204" pitchFamily="34" charset="0"/>
              </a:endParaRPr>
            </a:p>
          </p:txBody>
        </p:sp>
        <p:sp>
          <p:nvSpPr>
            <p:cNvPr id="73" name="Oval 72"/>
            <p:cNvSpPr/>
            <p:nvPr/>
          </p:nvSpPr>
          <p:spPr>
            <a:xfrm>
              <a:off x="1829372" y="5446240"/>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18"/>
            <p:cNvSpPr>
              <a:spLocks noEditPoints="1"/>
            </p:cNvSpPr>
            <p:nvPr/>
          </p:nvSpPr>
          <p:spPr bwMode="auto">
            <a:xfrm>
              <a:off x="1920840" y="5503950"/>
              <a:ext cx="158645" cy="226159"/>
            </a:xfrm>
            <a:custGeom>
              <a:avLst/>
              <a:gdLst>
                <a:gd name="T0" fmla="*/ 121 w 145"/>
                <a:gd name="T1" fmla="*/ 0 h 226"/>
                <a:gd name="T2" fmla="*/ 25 w 145"/>
                <a:gd name="T3" fmla="*/ 0 h 226"/>
                <a:gd name="T4" fmla="*/ 0 w 145"/>
                <a:gd name="T5" fmla="*/ 24 h 226"/>
                <a:gd name="T6" fmla="*/ 0 w 145"/>
                <a:gd name="T7" fmla="*/ 202 h 226"/>
                <a:gd name="T8" fmla="*/ 25 w 145"/>
                <a:gd name="T9" fmla="*/ 226 h 226"/>
                <a:gd name="T10" fmla="*/ 121 w 145"/>
                <a:gd name="T11" fmla="*/ 226 h 226"/>
                <a:gd name="T12" fmla="*/ 145 w 145"/>
                <a:gd name="T13" fmla="*/ 202 h 226"/>
                <a:gd name="T14" fmla="*/ 145 w 145"/>
                <a:gd name="T15" fmla="*/ 24 h 226"/>
                <a:gd name="T16" fmla="*/ 121 w 145"/>
                <a:gd name="T17" fmla="*/ 0 h 226"/>
                <a:gd name="T18" fmla="*/ 136 w 145"/>
                <a:gd name="T19" fmla="*/ 199 h 226"/>
                <a:gd name="T20" fmla="*/ 118 w 145"/>
                <a:gd name="T21" fmla="*/ 217 h 226"/>
                <a:gd name="T22" fmla="*/ 28 w 145"/>
                <a:gd name="T23" fmla="*/ 217 h 226"/>
                <a:gd name="T24" fmla="*/ 10 w 145"/>
                <a:gd name="T25" fmla="*/ 199 h 226"/>
                <a:gd name="T26" fmla="*/ 10 w 145"/>
                <a:gd name="T27" fmla="*/ 27 h 226"/>
                <a:gd name="T28" fmla="*/ 28 w 145"/>
                <a:gd name="T29" fmla="*/ 9 h 226"/>
                <a:gd name="T30" fmla="*/ 118 w 145"/>
                <a:gd name="T31" fmla="*/ 9 h 226"/>
                <a:gd name="T32" fmla="*/ 136 w 145"/>
                <a:gd name="T33" fmla="*/ 27 h 226"/>
                <a:gd name="T34" fmla="*/ 136 w 145"/>
                <a:gd name="T35" fmla="*/ 199 h 226"/>
                <a:gd name="T36" fmla="*/ 73 w 145"/>
                <a:gd name="T37" fmla="*/ 72 h 226"/>
                <a:gd name="T38" fmla="*/ 82 w 145"/>
                <a:gd name="T39" fmla="*/ 63 h 226"/>
                <a:gd name="T40" fmla="*/ 73 w 145"/>
                <a:gd name="T41" fmla="*/ 54 h 226"/>
                <a:gd name="T42" fmla="*/ 64 w 145"/>
                <a:gd name="T43" fmla="*/ 63 h 226"/>
                <a:gd name="T44" fmla="*/ 73 w 145"/>
                <a:gd name="T45" fmla="*/ 72 h 226"/>
                <a:gd name="T46" fmla="*/ 37 w 145"/>
                <a:gd name="T47" fmla="*/ 190 h 226"/>
                <a:gd name="T48" fmla="*/ 109 w 145"/>
                <a:gd name="T49" fmla="*/ 190 h 226"/>
                <a:gd name="T50" fmla="*/ 109 w 145"/>
                <a:gd name="T51" fmla="*/ 108 h 226"/>
                <a:gd name="T52" fmla="*/ 37 w 145"/>
                <a:gd name="T53" fmla="*/ 108 h 226"/>
                <a:gd name="T54" fmla="*/ 37 w 145"/>
                <a:gd name="T55" fmla="*/ 190 h 226"/>
                <a:gd name="T56" fmla="*/ 46 w 145"/>
                <a:gd name="T57" fmla="*/ 117 h 226"/>
                <a:gd name="T58" fmla="*/ 100 w 145"/>
                <a:gd name="T59" fmla="*/ 117 h 226"/>
                <a:gd name="T60" fmla="*/ 100 w 145"/>
                <a:gd name="T61" fmla="*/ 181 h 226"/>
                <a:gd name="T62" fmla="*/ 46 w 145"/>
                <a:gd name="T63" fmla="*/ 181 h 226"/>
                <a:gd name="T64" fmla="*/ 46 w 145"/>
                <a:gd name="T65" fmla="*/ 1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226">
                  <a:moveTo>
                    <a:pt x="121" y="0"/>
                  </a:moveTo>
                  <a:cubicBezTo>
                    <a:pt x="25" y="0"/>
                    <a:pt x="25" y="0"/>
                    <a:pt x="25" y="0"/>
                  </a:cubicBezTo>
                  <a:cubicBezTo>
                    <a:pt x="11" y="0"/>
                    <a:pt x="0" y="11"/>
                    <a:pt x="0" y="24"/>
                  </a:cubicBezTo>
                  <a:cubicBezTo>
                    <a:pt x="0" y="202"/>
                    <a:pt x="0" y="202"/>
                    <a:pt x="0" y="202"/>
                  </a:cubicBezTo>
                  <a:cubicBezTo>
                    <a:pt x="0" y="215"/>
                    <a:pt x="11" y="226"/>
                    <a:pt x="25" y="226"/>
                  </a:cubicBezTo>
                  <a:cubicBezTo>
                    <a:pt x="121" y="226"/>
                    <a:pt x="121" y="226"/>
                    <a:pt x="121" y="226"/>
                  </a:cubicBezTo>
                  <a:cubicBezTo>
                    <a:pt x="134" y="226"/>
                    <a:pt x="145" y="215"/>
                    <a:pt x="145" y="202"/>
                  </a:cubicBezTo>
                  <a:cubicBezTo>
                    <a:pt x="145" y="24"/>
                    <a:pt x="145" y="24"/>
                    <a:pt x="145" y="24"/>
                  </a:cubicBezTo>
                  <a:cubicBezTo>
                    <a:pt x="145" y="11"/>
                    <a:pt x="134" y="0"/>
                    <a:pt x="121" y="0"/>
                  </a:cubicBezTo>
                  <a:close/>
                  <a:moveTo>
                    <a:pt x="136" y="199"/>
                  </a:moveTo>
                  <a:cubicBezTo>
                    <a:pt x="136" y="205"/>
                    <a:pt x="124" y="217"/>
                    <a:pt x="118" y="217"/>
                  </a:cubicBezTo>
                  <a:cubicBezTo>
                    <a:pt x="28" y="217"/>
                    <a:pt x="28" y="217"/>
                    <a:pt x="28" y="217"/>
                  </a:cubicBezTo>
                  <a:cubicBezTo>
                    <a:pt x="21" y="217"/>
                    <a:pt x="10" y="205"/>
                    <a:pt x="10" y="199"/>
                  </a:cubicBezTo>
                  <a:cubicBezTo>
                    <a:pt x="10" y="27"/>
                    <a:pt x="10" y="27"/>
                    <a:pt x="10" y="27"/>
                  </a:cubicBezTo>
                  <a:cubicBezTo>
                    <a:pt x="10" y="21"/>
                    <a:pt x="21" y="9"/>
                    <a:pt x="28" y="9"/>
                  </a:cubicBezTo>
                  <a:cubicBezTo>
                    <a:pt x="118" y="9"/>
                    <a:pt x="118" y="9"/>
                    <a:pt x="118" y="9"/>
                  </a:cubicBezTo>
                  <a:cubicBezTo>
                    <a:pt x="124" y="9"/>
                    <a:pt x="136" y="21"/>
                    <a:pt x="136" y="27"/>
                  </a:cubicBezTo>
                  <a:lnTo>
                    <a:pt x="136" y="199"/>
                  </a:lnTo>
                  <a:close/>
                  <a:moveTo>
                    <a:pt x="73" y="72"/>
                  </a:moveTo>
                  <a:cubicBezTo>
                    <a:pt x="78" y="72"/>
                    <a:pt x="82" y="68"/>
                    <a:pt x="82" y="63"/>
                  </a:cubicBezTo>
                  <a:cubicBezTo>
                    <a:pt x="82" y="58"/>
                    <a:pt x="78" y="54"/>
                    <a:pt x="73" y="54"/>
                  </a:cubicBezTo>
                  <a:cubicBezTo>
                    <a:pt x="68" y="54"/>
                    <a:pt x="64" y="58"/>
                    <a:pt x="64" y="63"/>
                  </a:cubicBezTo>
                  <a:cubicBezTo>
                    <a:pt x="64" y="68"/>
                    <a:pt x="68" y="72"/>
                    <a:pt x="73" y="72"/>
                  </a:cubicBezTo>
                  <a:close/>
                  <a:moveTo>
                    <a:pt x="37" y="190"/>
                  </a:moveTo>
                  <a:cubicBezTo>
                    <a:pt x="109" y="190"/>
                    <a:pt x="109" y="190"/>
                    <a:pt x="109" y="190"/>
                  </a:cubicBezTo>
                  <a:cubicBezTo>
                    <a:pt x="109" y="108"/>
                    <a:pt x="109" y="108"/>
                    <a:pt x="109" y="108"/>
                  </a:cubicBezTo>
                  <a:cubicBezTo>
                    <a:pt x="37" y="108"/>
                    <a:pt x="37" y="108"/>
                    <a:pt x="37" y="108"/>
                  </a:cubicBezTo>
                  <a:lnTo>
                    <a:pt x="37" y="190"/>
                  </a:lnTo>
                  <a:close/>
                  <a:moveTo>
                    <a:pt x="46" y="117"/>
                  </a:moveTo>
                  <a:cubicBezTo>
                    <a:pt x="100" y="117"/>
                    <a:pt x="100" y="117"/>
                    <a:pt x="100" y="117"/>
                  </a:cubicBezTo>
                  <a:cubicBezTo>
                    <a:pt x="100" y="181"/>
                    <a:pt x="100" y="181"/>
                    <a:pt x="100" y="181"/>
                  </a:cubicBezTo>
                  <a:cubicBezTo>
                    <a:pt x="46" y="181"/>
                    <a:pt x="46" y="181"/>
                    <a:pt x="46" y="181"/>
                  </a:cubicBezTo>
                  <a:lnTo>
                    <a:pt x="46" y="117"/>
                  </a:lnTo>
                  <a:close/>
                </a:path>
              </a:pathLst>
            </a:custGeom>
            <a:solidFill>
              <a:srgbClr val="87B9C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p:nvGrpSpPr>
        <p:grpSpPr>
          <a:xfrm>
            <a:off x="10570776" y="1035652"/>
            <a:ext cx="1178047" cy="369332"/>
            <a:chOff x="1829372" y="3422774"/>
            <a:chExt cx="1178047" cy="369332"/>
          </a:xfrm>
          <a:solidFill>
            <a:srgbClr val="87B9CF"/>
          </a:solidFill>
        </p:grpSpPr>
        <p:sp>
          <p:nvSpPr>
            <p:cNvPr id="76" name="Rectangle 75"/>
            <p:cNvSpPr/>
            <p:nvPr/>
          </p:nvSpPr>
          <p:spPr>
            <a:xfrm>
              <a:off x="2229321" y="3422774"/>
              <a:ext cx="778098" cy="369332"/>
            </a:xfrm>
            <a:prstGeom prst="rect">
              <a:avLst/>
            </a:prstGeom>
            <a:noFill/>
          </p:spPr>
          <p:txBody>
            <a:bodyPr wrap="none" lIns="0" tIns="0" rIns="0" bIns="0" anchor="ctr">
              <a:spAutoFit/>
            </a:bodyPr>
            <a:lstStyle/>
            <a:p>
              <a:r>
                <a:rPr lang="en-US" sz="1200" dirty="0">
                  <a:latin typeface="Calibri Light" panose="020F0302020204030204" pitchFamily="34" charset="0"/>
                </a:rPr>
                <a:t>Garage </a:t>
              </a:r>
              <a:r>
                <a:rPr lang="en-US" sz="1200" dirty="0" smtClean="0">
                  <a:latin typeface="Calibri Light" panose="020F0302020204030204" pitchFamily="34" charset="0"/>
                </a:rPr>
                <a:t>Door</a:t>
              </a:r>
            </a:p>
            <a:p>
              <a:r>
                <a:rPr lang="en-US" sz="1200" dirty="0" smtClean="0">
                  <a:latin typeface="Calibri Light" panose="020F0302020204030204" pitchFamily="34" charset="0"/>
                </a:rPr>
                <a:t>Locked</a:t>
              </a:r>
              <a:endParaRPr lang="en-US" sz="1200" dirty="0">
                <a:latin typeface="Calibri Light" panose="020F0302020204030204" pitchFamily="34" charset="0"/>
              </a:endParaRPr>
            </a:p>
          </p:txBody>
        </p:sp>
        <p:sp>
          <p:nvSpPr>
            <p:cNvPr id="77" name="Oval 76"/>
            <p:cNvSpPr/>
            <p:nvPr/>
          </p:nvSpPr>
          <p:spPr>
            <a:xfrm>
              <a:off x="1829372" y="3436920"/>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1891662" y="3539257"/>
              <a:ext cx="222396" cy="147449"/>
              <a:chOff x="1804988" y="3506788"/>
              <a:chExt cx="433388" cy="287338"/>
            </a:xfrm>
            <a:grpFill/>
          </p:grpSpPr>
          <p:sp>
            <p:nvSpPr>
              <p:cNvPr id="79" name="Freeform 25"/>
              <p:cNvSpPr>
                <a:spLocks noEditPoints="1"/>
              </p:cNvSpPr>
              <p:nvPr/>
            </p:nvSpPr>
            <p:spPr bwMode="auto">
              <a:xfrm>
                <a:off x="1828801" y="3506788"/>
                <a:ext cx="390526" cy="287338"/>
              </a:xfrm>
              <a:custGeom>
                <a:avLst/>
                <a:gdLst>
                  <a:gd name="T0" fmla="*/ 87 w 102"/>
                  <a:gd name="T1" fmla="*/ 74 h 74"/>
                  <a:gd name="T2" fmla="*/ 14 w 102"/>
                  <a:gd name="T3" fmla="*/ 74 h 74"/>
                  <a:gd name="T4" fmla="*/ 0 w 102"/>
                  <a:gd name="T5" fmla="*/ 60 h 74"/>
                  <a:gd name="T6" fmla="*/ 0 w 102"/>
                  <a:gd name="T7" fmla="*/ 14 h 74"/>
                  <a:gd name="T8" fmla="*/ 14 w 102"/>
                  <a:gd name="T9" fmla="*/ 0 h 74"/>
                  <a:gd name="T10" fmla="*/ 87 w 102"/>
                  <a:gd name="T11" fmla="*/ 0 h 74"/>
                  <a:gd name="T12" fmla="*/ 102 w 102"/>
                  <a:gd name="T13" fmla="*/ 14 h 74"/>
                  <a:gd name="T14" fmla="*/ 102 w 102"/>
                  <a:gd name="T15" fmla="*/ 60 h 74"/>
                  <a:gd name="T16" fmla="*/ 87 w 102"/>
                  <a:gd name="T17" fmla="*/ 74 h 74"/>
                  <a:gd name="T18" fmla="*/ 14 w 102"/>
                  <a:gd name="T19" fmla="*/ 6 h 74"/>
                  <a:gd name="T20" fmla="*/ 6 w 102"/>
                  <a:gd name="T21" fmla="*/ 14 h 74"/>
                  <a:gd name="T22" fmla="*/ 6 w 102"/>
                  <a:gd name="T23" fmla="*/ 60 h 74"/>
                  <a:gd name="T24" fmla="*/ 14 w 102"/>
                  <a:gd name="T25" fmla="*/ 68 h 74"/>
                  <a:gd name="T26" fmla="*/ 87 w 102"/>
                  <a:gd name="T27" fmla="*/ 68 h 74"/>
                  <a:gd name="T28" fmla="*/ 96 w 102"/>
                  <a:gd name="T29" fmla="*/ 60 h 74"/>
                  <a:gd name="T30" fmla="*/ 96 w 102"/>
                  <a:gd name="T31" fmla="*/ 14 h 74"/>
                  <a:gd name="T32" fmla="*/ 87 w 102"/>
                  <a:gd name="T33" fmla="*/ 6 h 74"/>
                  <a:gd name="T34" fmla="*/ 14 w 102"/>
                  <a:gd name="T3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74">
                    <a:moveTo>
                      <a:pt x="87" y="74"/>
                    </a:moveTo>
                    <a:cubicBezTo>
                      <a:pt x="14" y="74"/>
                      <a:pt x="14" y="74"/>
                      <a:pt x="14" y="74"/>
                    </a:cubicBezTo>
                    <a:cubicBezTo>
                      <a:pt x="3" y="74"/>
                      <a:pt x="0" y="64"/>
                      <a:pt x="0" y="60"/>
                    </a:cubicBezTo>
                    <a:cubicBezTo>
                      <a:pt x="0" y="14"/>
                      <a:pt x="0" y="14"/>
                      <a:pt x="0" y="14"/>
                    </a:cubicBezTo>
                    <a:cubicBezTo>
                      <a:pt x="0" y="3"/>
                      <a:pt x="9" y="0"/>
                      <a:pt x="14" y="0"/>
                    </a:cubicBezTo>
                    <a:cubicBezTo>
                      <a:pt x="87" y="0"/>
                      <a:pt x="87" y="0"/>
                      <a:pt x="87" y="0"/>
                    </a:cubicBezTo>
                    <a:cubicBezTo>
                      <a:pt x="99" y="0"/>
                      <a:pt x="102" y="10"/>
                      <a:pt x="102" y="14"/>
                    </a:cubicBezTo>
                    <a:cubicBezTo>
                      <a:pt x="102" y="60"/>
                      <a:pt x="102" y="60"/>
                      <a:pt x="102" y="60"/>
                    </a:cubicBezTo>
                    <a:cubicBezTo>
                      <a:pt x="102" y="71"/>
                      <a:pt x="92" y="74"/>
                      <a:pt x="87" y="74"/>
                    </a:cubicBezTo>
                    <a:close/>
                    <a:moveTo>
                      <a:pt x="14" y="6"/>
                    </a:moveTo>
                    <a:cubicBezTo>
                      <a:pt x="13" y="6"/>
                      <a:pt x="6" y="7"/>
                      <a:pt x="6" y="14"/>
                    </a:cubicBezTo>
                    <a:cubicBezTo>
                      <a:pt x="6" y="60"/>
                      <a:pt x="6" y="60"/>
                      <a:pt x="6" y="60"/>
                    </a:cubicBezTo>
                    <a:cubicBezTo>
                      <a:pt x="6" y="61"/>
                      <a:pt x="6" y="68"/>
                      <a:pt x="14" y="68"/>
                    </a:cubicBezTo>
                    <a:cubicBezTo>
                      <a:pt x="87" y="68"/>
                      <a:pt x="87" y="68"/>
                      <a:pt x="87" y="68"/>
                    </a:cubicBezTo>
                    <a:cubicBezTo>
                      <a:pt x="89" y="68"/>
                      <a:pt x="96" y="67"/>
                      <a:pt x="96" y="60"/>
                    </a:cubicBezTo>
                    <a:cubicBezTo>
                      <a:pt x="96" y="14"/>
                      <a:pt x="96" y="14"/>
                      <a:pt x="96" y="14"/>
                    </a:cubicBezTo>
                    <a:cubicBezTo>
                      <a:pt x="96" y="13"/>
                      <a:pt x="95" y="6"/>
                      <a:pt x="87" y="6"/>
                    </a:cubicBezTo>
                    <a:lnTo>
                      <a:pt x="1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6"/>
              <p:cNvSpPr>
                <a:spLocks/>
              </p:cNvSpPr>
              <p:nvPr/>
            </p:nvSpPr>
            <p:spPr bwMode="auto">
              <a:xfrm>
                <a:off x="1870076" y="3556000"/>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7"/>
              <p:cNvSpPr>
                <a:spLocks/>
              </p:cNvSpPr>
              <p:nvPr/>
            </p:nvSpPr>
            <p:spPr bwMode="auto">
              <a:xfrm>
                <a:off x="1870076" y="3611563"/>
                <a:ext cx="303213" cy="22225"/>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8"/>
              <p:cNvSpPr>
                <a:spLocks/>
              </p:cNvSpPr>
              <p:nvPr/>
            </p:nvSpPr>
            <p:spPr bwMode="auto">
              <a:xfrm>
                <a:off x="1870076" y="3665538"/>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9"/>
              <p:cNvSpPr>
                <a:spLocks/>
              </p:cNvSpPr>
              <p:nvPr/>
            </p:nvSpPr>
            <p:spPr bwMode="auto">
              <a:xfrm>
                <a:off x="1870076" y="3719513"/>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nvSpPr>
            <p:spPr bwMode="auto">
              <a:xfrm>
                <a:off x="1804988" y="3506788"/>
                <a:ext cx="433388" cy="31751"/>
              </a:xfrm>
              <a:custGeom>
                <a:avLst/>
                <a:gdLst>
                  <a:gd name="T0" fmla="*/ 109 w 113"/>
                  <a:gd name="T1" fmla="*/ 8 h 8"/>
                  <a:gd name="T2" fmla="*/ 4 w 113"/>
                  <a:gd name="T3" fmla="*/ 8 h 8"/>
                  <a:gd name="T4" fmla="*/ 0 w 113"/>
                  <a:gd name="T5" fmla="*/ 4 h 8"/>
                  <a:gd name="T6" fmla="*/ 4 w 113"/>
                  <a:gd name="T7" fmla="*/ 0 h 8"/>
                  <a:gd name="T8" fmla="*/ 109 w 113"/>
                  <a:gd name="T9" fmla="*/ 0 h 8"/>
                  <a:gd name="T10" fmla="*/ 113 w 113"/>
                  <a:gd name="T11" fmla="*/ 4 h 8"/>
                  <a:gd name="T12" fmla="*/ 109 w 1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3" h="8">
                    <a:moveTo>
                      <a:pt x="109" y="8"/>
                    </a:moveTo>
                    <a:cubicBezTo>
                      <a:pt x="4" y="8"/>
                      <a:pt x="4" y="8"/>
                      <a:pt x="4" y="8"/>
                    </a:cubicBezTo>
                    <a:cubicBezTo>
                      <a:pt x="2" y="8"/>
                      <a:pt x="0" y="6"/>
                      <a:pt x="0" y="4"/>
                    </a:cubicBezTo>
                    <a:cubicBezTo>
                      <a:pt x="0" y="2"/>
                      <a:pt x="2" y="0"/>
                      <a:pt x="4" y="0"/>
                    </a:cubicBezTo>
                    <a:cubicBezTo>
                      <a:pt x="109" y="0"/>
                      <a:pt x="109" y="0"/>
                      <a:pt x="109" y="0"/>
                    </a:cubicBezTo>
                    <a:cubicBezTo>
                      <a:pt x="112" y="0"/>
                      <a:pt x="113" y="2"/>
                      <a:pt x="113" y="4"/>
                    </a:cubicBezTo>
                    <a:cubicBezTo>
                      <a:pt x="113" y="6"/>
                      <a:pt x="112" y="8"/>
                      <a:pt x="10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5" name="Group 84"/>
          <p:cNvGrpSpPr/>
          <p:nvPr/>
        </p:nvGrpSpPr>
        <p:grpSpPr>
          <a:xfrm>
            <a:off x="10570776" y="2676883"/>
            <a:ext cx="1363033" cy="369332"/>
            <a:chOff x="1829372" y="5029150"/>
            <a:chExt cx="1363033" cy="369332"/>
          </a:xfrm>
        </p:grpSpPr>
        <p:sp>
          <p:nvSpPr>
            <p:cNvPr id="86" name="Rectangle 85"/>
            <p:cNvSpPr/>
            <p:nvPr/>
          </p:nvSpPr>
          <p:spPr>
            <a:xfrm>
              <a:off x="2229321" y="5029150"/>
              <a:ext cx="963084" cy="369332"/>
            </a:xfrm>
            <a:prstGeom prst="rect">
              <a:avLst/>
            </a:prstGeom>
          </p:spPr>
          <p:txBody>
            <a:bodyPr wrap="none" lIns="0" tIns="0" rIns="0" bIns="0" anchor="ctr">
              <a:spAutoFit/>
            </a:bodyPr>
            <a:lstStyle/>
            <a:p>
              <a:r>
                <a:rPr lang="en-US" sz="1200" dirty="0">
                  <a:latin typeface="Calibri Light" panose="020F0302020204030204" pitchFamily="34" charset="0"/>
                </a:rPr>
                <a:t>Coffee </a:t>
              </a:r>
              <a:r>
                <a:rPr lang="en-US" sz="1200" dirty="0" smtClean="0">
                  <a:latin typeface="Calibri Light" panose="020F0302020204030204" pitchFamily="34" charset="0"/>
                </a:rPr>
                <a:t>machine</a:t>
              </a:r>
              <a:br>
                <a:rPr lang="en-US" sz="1200" dirty="0" smtClean="0">
                  <a:latin typeface="Calibri Light" panose="020F0302020204030204" pitchFamily="34" charset="0"/>
                </a:rPr>
              </a:br>
              <a:r>
                <a:rPr lang="en-US" sz="1200" dirty="0" smtClean="0">
                  <a:latin typeface="Calibri Light" panose="020F0302020204030204" pitchFamily="34" charset="0"/>
                </a:rPr>
                <a:t>Off</a:t>
              </a:r>
              <a:endParaRPr lang="en-US" sz="1200" dirty="0">
                <a:latin typeface="Calibri Light" panose="020F0302020204030204" pitchFamily="34" charset="0"/>
              </a:endParaRPr>
            </a:p>
          </p:txBody>
        </p:sp>
        <p:sp>
          <p:nvSpPr>
            <p:cNvPr id="87" name="Oval 86"/>
            <p:cNvSpPr/>
            <p:nvPr/>
          </p:nvSpPr>
          <p:spPr>
            <a:xfrm>
              <a:off x="1829372" y="5044376"/>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901775" y="5121033"/>
              <a:ext cx="190561" cy="197937"/>
              <a:chOff x="161925" y="3973513"/>
              <a:chExt cx="431801" cy="466725"/>
            </a:xfrm>
            <a:solidFill>
              <a:srgbClr val="3A4857"/>
            </a:solidFill>
          </p:grpSpPr>
          <p:sp>
            <p:nvSpPr>
              <p:cNvPr id="89" name="Freeform 34"/>
              <p:cNvSpPr>
                <a:spLocks noEditPoints="1"/>
              </p:cNvSpPr>
              <p:nvPr/>
            </p:nvSpPr>
            <p:spPr bwMode="auto">
              <a:xfrm>
                <a:off x="161925" y="3973513"/>
                <a:ext cx="431801" cy="466725"/>
              </a:xfrm>
              <a:custGeom>
                <a:avLst/>
                <a:gdLst>
                  <a:gd name="T0" fmla="*/ 99 w 112"/>
                  <a:gd name="T1" fmla="*/ 39 h 122"/>
                  <a:gd name="T2" fmla="*/ 87 w 112"/>
                  <a:gd name="T3" fmla="*/ 33 h 122"/>
                  <a:gd name="T4" fmla="*/ 53 w 112"/>
                  <a:gd name="T5" fmla="*/ 27 h 122"/>
                  <a:gd name="T6" fmla="*/ 51 w 112"/>
                  <a:gd name="T7" fmla="*/ 32 h 122"/>
                  <a:gd name="T8" fmla="*/ 57 w 112"/>
                  <a:gd name="T9" fmla="*/ 45 h 122"/>
                  <a:gd name="T10" fmla="*/ 60 w 112"/>
                  <a:gd name="T11" fmla="*/ 101 h 122"/>
                  <a:gd name="T12" fmla="*/ 35 w 112"/>
                  <a:gd name="T13" fmla="*/ 93 h 122"/>
                  <a:gd name="T14" fmla="*/ 43 w 112"/>
                  <a:gd name="T15" fmla="*/ 20 h 122"/>
                  <a:gd name="T16" fmla="*/ 89 w 112"/>
                  <a:gd name="T17" fmla="*/ 20 h 122"/>
                  <a:gd name="T18" fmla="*/ 75 w 112"/>
                  <a:gd name="T19" fmla="*/ 0 h 122"/>
                  <a:gd name="T20" fmla="*/ 0 w 112"/>
                  <a:gd name="T21" fmla="*/ 14 h 122"/>
                  <a:gd name="T22" fmla="*/ 14 w 112"/>
                  <a:gd name="T23" fmla="*/ 122 h 122"/>
                  <a:gd name="T24" fmla="*/ 107 w 112"/>
                  <a:gd name="T25" fmla="*/ 112 h 122"/>
                  <a:gd name="T26" fmla="*/ 84 w 112"/>
                  <a:gd name="T27" fmla="*/ 101 h 122"/>
                  <a:gd name="T28" fmla="*/ 89 w 112"/>
                  <a:gd name="T29" fmla="*/ 45 h 122"/>
                  <a:gd name="T30" fmla="*/ 104 w 112"/>
                  <a:gd name="T31" fmla="*/ 48 h 122"/>
                  <a:gd name="T32" fmla="*/ 107 w 112"/>
                  <a:gd name="T33" fmla="*/ 68 h 122"/>
                  <a:gd name="T34" fmla="*/ 110 w 112"/>
                  <a:gd name="T35" fmla="*/ 65 h 122"/>
                  <a:gd name="T36" fmla="*/ 101 w 112"/>
                  <a:gd name="T37" fmla="*/ 112 h 122"/>
                  <a:gd name="T38" fmla="*/ 14 w 112"/>
                  <a:gd name="T39" fmla="*/ 116 h 122"/>
                  <a:gd name="T40" fmla="*/ 6 w 112"/>
                  <a:gd name="T41" fmla="*/ 14 h 122"/>
                  <a:gd name="T42" fmla="*/ 75 w 112"/>
                  <a:gd name="T43" fmla="*/ 6 h 122"/>
                  <a:gd name="T44" fmla="*/ 83 w 112"/>
                  <a:gd name="T45" fmla="*/ 14 h 122"/>
                  <a:gd name="T46" fmla="*/ 29 w 112"/>
                  <a:gd name="T47" fmla="*/ 29 h 122"/>
                  <a:gd name="T48" fmla="*/ 43 w 112"/>
                  <a:gd name="T49" fmla="*/ 107 h 122"/>
                  <a:gd name="T50" fmla="*/ 101 w 112"/>
                  <a:gd name="T51" fmla="*/ 112 h 122"/>
                  <a:gd name="T52" fmla="*/ 47 w 112"/>
                  <a:gd name="T53" fmla="*/ 76 h 122"/>
                  <a:gd name="T54" fmla="*/ 72 w 112"/>
                  <a:gd name="T55" fmla="*/ 98 h 122"/>
                  <a:gd name="T56" fmla="*/ 47 w 112"/>
                  <a:gd name="T57" fmla="*/ 70 h 122"/>
                  <a:gd name="T58" fmla="*/ 63 w 112"/>
                  <a:gd name="T59" fmla="*/ 46 h 122"/>
                  <a:gd name="T60" fmla="*/ 62 w 112"/>
                  <a:gd name="T61" fmla="*/ 38 h 122"/>
                  <a:gd name="T62" fmla="*/ 81 w 112"/>
                  <a:gd name="T63" fmla="*/ 36 h 122"/>
                  <a:gd name="T64" fmla="*/ 83 w 112"/>
                  <a:gd name="T65" fmla="*/ 4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2">
                    <a:moveTo>
                      <a:pt x="109" y="45"/>
                    </a:moveTo>
                    <a:cubicBezTo>
                      <a:pt x="107" y="39"/>
                      <a:pt x="103" y="39"/>
                      <a:pt x="99" y="39"/>
                    </a:cubicBezTo>
                    <a:cubicBezTo>
                      <a:pt x="87" y="39"/>
                      <a:pt x="87" y="39"/>
                      <a:pt x="87" y="39"/>
                    </a:cubicBezTo>
                    <a:cubicBezTo>
                      <a:pt x="87" y="33"/>
                      <a:pt x="87" y="33"/>
                      <a:pt x="87" y="33"/>
                    </a:cubicBezTo>
                    <a:cubicBezTo>
                      <a:pt x="87" y="31"/>
                      <a:pt x="86" y="30"/>
                      <a:pt x="84" y="30"/>
                    </a:cubicBezTo>
                    <a:cubicBezTo>
                      <a:pt x="53" y="27"/>
                      <a:pt x="53" y="27"/>
                      <a:pt x="53" y="27"/>
                    </a:cubicBezTo>
                    <a:cubicBezTo>
                      <a:pt x="52" y="27"/>
                      <a:pt x="51" y="28"/>
                      <a:pt x="51" y="29"/>
                    </a:cubicBezTo>
                    <a:cubicBezTo>
                      <a:pt x="50" y="30"/>
                      <a:pt x="50" y="31"/>
                      <a:pt x="51" y="32"/>
                    </a:cubicBezTo>
                    <a:cubicBezTo>
                      <a:pt x="57" y="41"/>
                      <a:pt x="57" y="41"/>
                      <a:pt x="57" y="41"/>
                    </a:cubicBezTo>
                    <a:cubicBezTo>
                      <a:pt x="57" y="45"/>
                      <a:pt x="57" y="45"/>
                      <a:pt x="57" y="45"/>
                    </a:cubicBezTo>
                    <a:cubicBezTo>
                      <a:pt x="47" y="50"/>
                      <a:pt x="41" y="61"/>
                      <a:pt x="41" y="72"/>
                    </a:cubicBezTo>
                    <a:cubicBezTo>
                      <a:pt x="41" y="85"/>
                      <a:pt x="49" y="97"/>
                      <a:pt x="60" y="101"/>
                    </a:cubicBezTo>
                    <a:cubicBezTo>
                      <a:pt x="43" y="101"/>
                      <a:pt x="43" y="101"/>
                      <a:pt x="43" y="101"/>
                    </a:cubicBezTo>
                    <a:cubicBezTo>
                      <a:pt x="42" y="101"/>
                      <a:pt x="35" y="101"/>
                      <a:pt x="35" y="93"/>
                    </a:cubicBezTo>
                    <a:cubicBezTo>
                      <a:pt x="35" y="29"/>
                      <a:pt x="35" y="29"/>
                      <a:pt x="35" y="29"/>
                    </a:cubicBezTo>
                    <a:cubicBezTo>
                      <a:pt x="35" y="28"/>
                      <a:pt x="35" y="21"/>
                      <a:pt x="43" y="20"/>
                    </a:cubicBezTo>
                    <a:cubicBezTo>
                      <a:pt x="86" y="21"/>
                      <a:pt x="86" y="21"/>
                      <a:pt x="86" y="21"/>
                    </a:cubicBezTo>
                    <a:cubicBezTo>
                      <a:pt x="89" y="20"/>
                      <a:pt x="89" y="20"/>
                      <a:pt x="89" y="20"/>
                    </a:cubicBezTo>
                    <a:cubicBezTo>
                      <a:pt x="89" y="10"/>
                      <a:pt x="89" y="10"/>
                      <a:pt x="89" y="10"/>
                    </a:cubicBezTo>
                    <a:cubicBezTo>
                      <a:pt x="89" y="6"/>
                      <a:pt x="86" y="0"/>
                      <a:pt x="75" y="0"/>
                    </a:cubicBezTo>
                    <a:cubicBezTo>
                      <a:pt x="14" y="0"/>
                      <a:pt x="14" y="0"/>
                      <a:pt x="14" y="0"/>
                    </a:cubicBezTo>
                    <a:cubicBezTo>
                      <a:pt x="9" y="0"/>
                      <a:pt x="0" y="3"/>
                      <a:pt x="0" y="14"/>
                    </a:cubicBezTo>
                    <a:cubicBezTo>
                      <a:pt x="0" y="108"/>
                      <a:pt x="0" y="108"/>
                      <a:pt x="0" y="108"/>
                    </a:cubicBezTo>
                    <a:cubicBezTo>
                      <a:pt x="0" y="112"/>
                      <a:pt x="3" y="122"/>
                      <a:pt x="14" y="122"/>
                    </a:cubicBezTo>
                    <a:cubicBezTo>
                      <a:pt x="107" y="122"/>
                      <a:pt x="107" y="122"/>
                      <a:pt x="107" y="122"/>
                    </a:cubicBezTo>
                    <a:cubicBezTo>
                      <a:pt x="107" y="112"/>
                      <a:pt x="107" y="112"/>
                      <a:pt x="107" y="112"/>
                    </a:cubicBezTo>
                    <a:cubicBezTo>
                      <a:pt x="107" y="108"/>
                      <a:pt x="104" y="101"/>
                      <a:pt x="92" y="101"/>
                    </a:cubicBezTo>
                    <a:cubicBezTo>
                      <a:pt x="84" y="101"/>
                      <a:pt x="84" y="101"/>
                      <a:pt x="84" y="101"/>
                    </a:cubicBezTo>
                    <a:cubicBezTo>
                      <a:pt x="96" y="97"/>
                      <a:pt x="103" y="85"/>
                      <a:pt x="103" y="72"/>
                    </a:cubicBezTo>
                    <a:cubicBezTo>
                      <a:pt x="103" y="61"/>
                      <a:pt x="98" y="51"/>
                      <a:pt x="89" y="45"/>
                    </a:cubicBezTo>
                    <a:cubicBezTo>
                      <a:pt x="99" y="45"/>
                      <a:pt x="99" y="45"/>
                      <a:pt x="99" y="45"/>
                    </a:cubicBezTo>
                    <a:cubicBezTo>
                      <a:pt x="103" y="45"/>
                      <a:pt x="103" y="45"/>
                      <a:pt x="104" y="48"/>
                    </a:cubicBezTo>
                    <a:cubicBezTo>
                      <a:pt x="105" y="50"/>
                      <a:pt x="105" y="59"/>
                      <a:pt x="104" y="65"/>
                    </a:cubicBezTo>
                    <a:cubicBezTo>
                      <a:pt x="104" y="66"/>
                      <a:pt x="105" y="68"/>
                      <a:pt x="107" y="68"/>
                    </a:cubicBezTo>
                    <a:cubicBezTo>
                      <a:pt x="107" y="68"/>
                      <a:pt x="107" y="68"/>
                      <a:pt x="107" y="68"/>
                    </a:cubicBezTo>
                    <a:cubicBezTo>
                      <a:pt x="109" y="68"/>
                      <a:pt x="110" y="67"/>
                      <a:pt x="110" y="65"/>
                    </a:cubicBezTo>
                    <a:cubicBezTo>
                      <a:pt x="111" y="63"/>
                      <a:pt x="112" y="50"/>
                      <a:pt x="109" y="45"/>
                    </a:cubicBezTo>
                    <a:close/>
                    <a:moveTo>
                      <a:pt x="101" y="112"/>
                    </a:moveTo>
                    <a:cubicBezTo>
                      <a:pt x="101" y="116"/>
                      <a:pt x="101" y="116"/>
                      <a:pt x="101" y="116"/>
                    </a:cubicBezTo>
                    <a:cubicBezTo>
                      <a:pt x="14" y="116"/>
                      <a:pt x="14" y="116"/>
                      <a:pt x="14" y="116"/>
                    </a:cubicBezTo>
                    <a:cubicBezTo>
                      <a:pt x="6" y="116"/>
                      <a:pt x="6" y="109"/>
                      <a:pt x="6" y="108"/>
                    </a:cubicBezTo>
                    <a:cubicBezTo>
                      <a:pt x="6" y="14"/>
                      <a:pt x="6" y="14"/>
                      <a:pt x="6" y="14"/>
                    </a:cubicBezTo>
                    <a:cubicBezTo>
                      <a:pt x="6" y="6"/>
                      <a:pt x="13" y="6"/>
                      <a:pt x="14" y="6"/>
                    </a:cubicBezTo>
                    <a:cubicBezTo>
                      <a:pt x="75" y="6"/>
                      <a:pt x="75" y="6"/>
                      <a:pt x="75" y="6"/>
                    </a:cubicBezTo>
                    <a:cubicBezTo>
                      <a:pt x="82" y="6"/>
                      <a:pt x="83" y="10"/>
                      <a:pt x="83" y="10"/>
                    </a:cubicBezTo>
                    <a:cubicBezTo>
                      <a:pt x="83" y="14"/>
                      <a:pt x="83" y="14"/>
                      <a:pt x="83" y="14"/>
                    </a:cubicBezTo>
                    <a:cubicBezTo>
                      <a:pt x="43" y="14"/>
                      <a:pt x="43" y="14"/>
                      <a:pt x="43" y="14"/>
                    </a:cubicBezTo>
                    <a:cubicBezTo>
                      <a:pt x="32" y="15"/>
                      <a:pt x="29" y="24"/>
                      <a:pt x="29" y="29"/>
                    </a:cubicBezTo>
                    <a:cubicBezTo>
                      <a:pt x="29" y="93"/>
                      <a:pt x="29" y="93"/>
                      <a:pt x="29" y="93"/>
                    </a:cubicBezTo>
                    <a:cubicBezTo>
                      <a:pt x="29" y="105"/>
                      <a:pt x="38" y="107"/>
                      <a:pt x="43" y="107"/>
                    </a:cubicBezTo>
                    <a:cubicBezTo>
                      <a:pt x="92" y="107"/>
                      <a:pt x="92" y="107"/>
                      <a:pt x="92" y="107"/>
                    </a:cubicBezTo>
                    <a:cubicBezTo>
                      <a:pt x="100" y="107"/>
                      <a:pt x="100" y="111"/>
                      <a:pt x="101" y="112"/>
                    </a:cubicBezTo>
                    <a:close/>
                    <a:moveTo>
                      <a:pt x="72" y="98"/>
                    </a:moveTo>
                    <a:cubicBezTo>
                      <a:pt x="59" y="98"/>
                      <a:pt x="49" y="88"/>
                      <a:pt x="47" y="76"/>
                    </a:cubicBezTo>
                    <a:cubicBezTo>
                      <a:pt x="97" y="76"/>
                      <a:pt x="97" y="76"/>
                      <a:pt x="97" y="76"/>
                    </a:cubicBezTo>
                    <a:cubicBezTo>
                      <a:pt x="95" y="88"/>
                      <a:pt x="85" y="98"/>
                      <a:pt x="72" y="98"/>
                    </a:cubicBezTo>
                    <a:close/>
                    <a:moveTo>
                      <a:pt x="97" y="70"/>
                    </a:moveTo>
                    <a:cubicBezTo>
                      <a:pt x="47" y="70"/>
                      <a:pt x="47" y="70"/>
                      <a:pt x="47" y="70"/>
                    </a:cubicBezTo>
                    <a:cubicBezTo>
                      <a:pt x="48" y="61"/>
                      <a:pt x="53" y="53"/>
                      <a:pt x="61" y="49"/>
                    </a:cubicBezTo>
                    <a:cubicBezTo>
                      <a:pt x="62" y="49"/>
                      <a:pt x="63" y="48"/>
                      <a:pt x="63" y="46"/>
                    </a:cubicBezTo>
                    <a:cubicBezTo>
                      <a:pt x="63" y="40"/>
                      <a:pt x="63" y="40"/>
                      <a:pt x="63" y="40"/>
                    </a:cubicBezTo>
                    <a:cubicBezTo>
                      <a:pt x="63" y="39"/>
                      <a:pt x="62" y="39"/>
                      <a:pt x="62" y="38"/>
                    </a:cubicBezTo>
                    <a:cubicBezTo>
                      <a:pt x="59" y="34"/>
                      <a:pt x="59" y="34"/>
                      <a:pt x="59" y="34"/>
                    </a:cubicBezTo>
                    <a:cubicBezTo>
                      <a:pt x="81" y="36"/>
                      <a:pt x="81" y="36"/>
                      <a:pt x="81" y="36"/>
                    </a:cubicBezTo>
                    <a:cubicBezTo>
                      <a:pt x="81" y="46"/>
                      <a:pt x="81" y="46"/>
                      <a:pt x="81" y="46"/>
                    </a:cubicBezTo>
                    <a:cubicBezTo>
                      <a:pt x="81" y="47"/>
                      <a:pt x="82" y="48"/>
                      <a:pt x="83" y="49"/>
                    </a:cubicBezTo>
                    <a:cubicBezTo>
                      <a:pt x="91" y="53"/>
                      <a:pt x="96" y="61"/>
                      <a:pt x="97" y="7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noEditPoints="1"/>
              </p:cNvSpPr>
              <p:nvPr/>
            </p:nvSpPr>
            <p:spPr bwMode="auto">
              <a:xfrm>
                <a:off x="201613" y="4291013"/>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2"/>
                      <a:pt x="4" y="15"/>
                      <a:pt x="8" y="15"/>
                    </a:cubicBezTo>
                    <a:cubicBezTo>
                      <a:pt x="12" y="15"/>
                      <a:pt x="15" y="12"/>
                      <a:pt x="15" y="7"/>
                    </a:cubicBezTo>
                    <a:cubicBezTo>
                      <a:pt x="15" y="3"/>
                      <a:pt x="12" y="0"/>
                      <a:pt x="8" y="0"/>
                    </a:cubicBezTo>
                    <a:close/>
                    <a:moveTo>
                      <a:pt x="8" y="11"/>
                    </a:moveTo>
                    <a:cubicBezTo>
                      <a:pt x="6" y="11"/>
                      <a:pt x="4" y="9"/>
                      <a:pt x="4" y="7"/>
                    </a:cubicBezTo>
                    <a:cubicBezTo>
                      <a:pt x="4" y="6"/>
                      <a:pt x="6" y="4"/>
                      <a:pt x="8" y="4"/>
                    </a:cubicBezTo>
                    <a:cubicBezTo>
                      <a:pt x="10" y="4"/>
                      <a:pt x="11" y="6"/>
                      <a:pt x="11" y="7"/>
                    </a:cubicBezTo>
                    <a:cubicBezTo>
                      <a:pt x="11" y="9"/>
                      <a:pt x="10" y="11"/>
                      <a:pt x="8" y="11"/>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noEditPoints="1"/>
              </p:cNvSpPr>
              <p:nvPr/>
            </p:nvSpPr>
            <p:spPr bwMode="auto">
              <a:xfrm>
                <a:off x="201613" y="4225926"/>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1"/>
                      <a:pt x="4" y="15"/>
                      <a:pt x="8" y="15"/>
                    </a:cubicBezTo>
                    <a:cubicBezTo>
                      <a:pt x="12" y="15"/>
                      <a:pt x="15" y="11"/>
                      <a:pt x="15" y="7"/>
                    </a:cubicBezTo>
                    <a:cubicBezTo>
                      <a:pt x="15" y="3"/>
                      <a:pt x="12" y="0"/>
                      <a:pt x="8" y="0"/>
                    </a:cubicBezTo>
                    <a:close/>
                    <a:moveTo>
                      <a:pt x="8" y="11"/>
                    </a:moveTo>
                    <a:cubicBezTo>
                      <a:pt x="6" y="11"/>
                      <a:pt x="4" y="9"/>
                      <a:pt x="4" y="7"/>
                    </a:cubicBezTo>
                    <a:cubicBezTo>
                      <a:pt x="4" y="5"/>
                      <a:pt x="6" y="4"/>
                      <a:pt x="8" y="4"/>
                    </a:cubicBezTo>
                    <a:cubicBezTo>
                      <a:pt x="10" y="4"/>
                      <a:pt x="11" y="5"/>
                      <a:pt x="11" y="7"/>
                    </a:cubicBezTo>
                    <a:cubicBezTo>
                      <a:pt x="11" y="9"/>
                      <a:pt x="10" y="11"/>
                      <a:pt x="8" y="11"/>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2" name="Group 91"/>
          <p:cNvGrpSpPr/>
          <p:nvPr/>
        </p:nvGrpSpPr>
        <p:grpSpPr>
          <a:xfrm>
            <a:off x="6726073" y="3729673"/>
            <a:ext cx="580975" cy="580975"/>
            <a:chOff x="2643931" y="5021293"/>
            <a:chExt cx="580975" cy="580975"/>
          </a:xfr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p:grpSpPr>
        <p:sp>
          <p:nvSpPr>
            <p:cNvPr id="93" name="Oval 92"/>
            <p:cNvSpPr/>
            <p:nvPr/>
          </p:nvSpPr>
          <p:spPr>
            <a:xfrm>
              <a:off x="2643931" y="5021293"/>
              <a:ext cx="580975" cy="580975"/>
            </a:xfrm>
            <a:prstGeom prst="ellipse">
              <a:avLst/>
            </a:prstGeom>
            <a:grp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2800361" y="5166881"/>
              <a:ext cx="268114" cy="289799"/>
              <a:chOff x="161925" y="3973513"/>
              <a:chExt cx="431801" cy="466725"/>
            </a:xfrm>
            <a:grpFill/>
          </p:grpSpPr>
          <p:sp>
            <p:nvSpPr>
              <p:cNvPr id="95" name="Freeform 34"/>
              <p:cNvSpPr>
                <a:spLocks noEditPoints="1"/>
              </p:cNvSpPr>
              <p:nvPr/>
            </p:nvSpPr>
            <p:spPr bwMode="auto">
              <a:xfrm>
                <a:off x="161925" y="3973513"/>
                <a:ext cx="431801" cy="466725"/>
              </a:xfrm>
              <a:custGeom>
                <a:avLst/>
                <a:gdLst>
                  <a:gd name="T0" fmla="*/ 99 w 112"/>
                  <a:gd name="T1" fmla="*/ 39 h 122"/>
                  <a:gd name="T2" fmla="*/ 87 w 112"/>
                  <a:gd name="T3" fmla="*/ 33 h 122"/>
                  <a:gd name="T4" fmla="*/ 53 w 112"/>
                  <a:gd name="T5" fmla="*/ 27 h 122"/>
                  <a:gd name="T6" fmla="*/ 51 w 112"/>
                  <a:gd name="T7" fmla="*/ 32 h 122"/>
                  <a:gd name="T8" fmla="*/ 57 w 112"/>
                  <a:gd name="T9" fmla="*/ 45 h 122"/>
                  <a:gd name="T10" fmla="*/ 60 w 112"/>
                  <a:gd name="T11" fmla="*/ 101 h 122"/>
                  <a:gd name="T12" fmla="*/ 35 w 112"/>
                  <a:gd name="T13" fmla="*/ 93 h 122"/>
                  <a:gd name="T14" fmla="*/ 43 w 112"/>
                  <a:gd name="T15" fmla="*/ 20 h 122"/>
                  <a:gd name="T16" fmla="*/ 89 w 112"/>
                  <a:gd name="T17" fmla="*/ 20 h 122"/>
                  <a:gd name="T18" fmla="*/ 75 w 112"/>
                  <a:gd name="T19" fmla="*/ 0 h 122"/>
                  <a:gd name="T20" fmla="*/ 0 w 112"/>
                  <a:gd name="T21" fmla="*/ 14 h 122"/>
                  <a:gd name="T22" fmla="*/ 14 w 112"/>
                  <a:gd name="T23" fmla="*/ 122 h 122"/>
                  <a:gd name="T24" fmla="*/ 107 w 112"/>
                  <a:gd name="T25" fmla="*/ 112 h 122"/>
                  <a:gd name="T26" fmla="*/ 84 w 112"/>
                  <a:gd name="T27" fmla="*/ 101 h 122"/>
                  <a:gd name="T28" fmla="*/ 89 w 112"/>
                  <a:gd name="T29" fmla="*/ 45 h 122"/>
                  <a:gd name="T30" fmla="*/ 104 w 112"/>
                  <a:gd name="T31" fmla="*/ 48 h 122"/>
                  <a:gd name="T32" fmla="*/ 107 w 112"/>
                  <a:gd name="T33" fmla="*/ 68 h 122"/>
                  <a:gd name="T34" fmla="*/ 110 w 112"/>
                  <a:gd name="T35" fmla="*/ 65 h 122"/>
                  <a:gd name="T36" fmla="*/ 101 w 112"/>
                  <a:gd name="T37" fmla="*/ 112 h 122"/>
                  <a:gd name="T38" fmla="*/ 14 w 112"/>
                  <a:gd name="T39" fmla="*/ 116 h 122"/>
                  <a:gd name="T40" fmla="*/ 6 w 112"/>
                  <a:gd name="T41" fmla="*/ 14 h 122"/>
                  <a:gd name="T42" fmla="*/ 75 w 112"/>
                  <a:gd name="T43" fmla="*/ 6 h 122"/>
                  <a:gd name="T44" fmla="*/ 83 w 112"/>
                  <a:gd name="T45" fmla="*/ 14 h 122"/>
                  <a:gd name="T46" fmla="*/ 29 w 112"/>
                  <a:gd name="T47" fmla="*/ 29 h 122"/>
                  <a:gd name="T48" fmla="*/ 43 w 112"/>
                  <a:gd name="T49" fmla="*/ 107 h 122"/>
                  <a:gd name="T50" fmla="*/ 101 w 112"/>
                  <a:gd name="T51" fmla="*/ 112 h 122"/>
                  <a:gd name="T52" fmla="*/ 47 w 112"/>
                  <a:gd name="T53" fmla="*/ 76 h 122"/>
                  <a:gd name="T54" fmla="*/ 72 w 112"/>
                  <a:gd name="T55" fmla="*/ 98 h 122"/>
                  <a:gd name="T56" fmla="*/ 47 w 112"/>
                  <a:gd name="T57" fmla="*/ 70 h 122"/>
                  <a:gd name="T58" fmla="*/ 63 w 112"/>
                  <a:gd name="T59" fmla="*/ 46 h 122"/>
                  <a:gd name="T60" fmla="*/ 62 w 112"/>
                  <a:gd name="T61" fmla="*/ 38 h 122"/>
                  <a:gd name="T62" fmla="*/ 81 w 112"/>
                  <a:gd name="T63" fmla="*/ 36 h 122"/>
                  <a:gd name="T64" fmla="*/ 83 w 112"/>
                  <a:gd name="T65" fmla="*/ 4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2">
                    <a:moveTo>
                      <a:pt x="109" y="45"/>
                    </a:moveTo>
                    <a:cubicBezTo>
                      <a:pt x="107" y="39"/>
                      <a:pt x="103" y="39"/>
                      <a:pt x="99" y="39"/>
                    </a:cubicBezTo>
                    <a:cubicBezTo>
                      <a:pt x="87" y="39"/>
                      <a:pt x="87" y="39"/>
                      <a:pt x="87" y="39"/>
                    </a:cubicBezTo>
                    <a:cubicBezTo>
                      <a:pt x="87" y="33"/>
                      <a:pt x="87" y="33"/>
                      <a:pt x="87" y="33"/>
                    </a:cubicBezTo>
                    <a:cubicBezTo>
                      <a:pt x="87" y="31"/>
                      <a:pt x="86" y="30"/>
                      <a:pt x="84" y="30"/>
                    </a:cubicBezTo>
                    <a:cubicBezTo>
                      <a:pt x="53" y="27"/>
                      <a:pt x="53" y="27"/>
                      <a:pt x="53" y="27"/>
                    </a:cubicBezTo>
                    <a:cubicBezTo>
                      <a:pt x="52" y="27"/>
                      <a:pt x="51" y="28"/>
                      <a:pt x="51" y="29"/>
                    </a:cubicBezTo>
                    <a:cubicBezTo>
                      <a:pt x="50" y="30"/>
                      <a:pt x="50" y="31"/>
                      <a:pt x="51" y="32"/>
                    </a:cubicBezTo>
                    <a:cubicBezTo>
                      <a:pt x="57" y="41"/>
                      <a:pt x="57" y="41"/>
                      <a:pt x="57" y="41"/>
                    </a:cubicBezTo>
                    <a:cubicBezTo>
                      <a:pt x="57" y="45"/>
                      <a:pt x="57" y="45"/>
                      <a:pt x="57" y="45"/>
                    </a:cubicBezTo>
                    <a:cubicBezTo>
                      <a:pt x="47" y="50"/>
                      <a:pt x="41" y="61"/>
                      <a:pt x="41" y="72"/>
                    </a:cubicBezTo>
                    <a:cubicBezTo>
                      <a:pt x="41" y="85"/>
                      <a:pt x="49" y="97"/>
                      <a:pt x="60" y="101"/>
                    </a:cubicBezTo>
                    <a:cubicBezTo>
                      <a:pt x="43" y="101"/>
                      <a:pt x="43" y="101"/>
                      <a:pt x="43" y="101"/>
                    </a:cubicBezTo>
                    <a:cubicBezTo>
                      <a:pt x="42" y="101"/>
                      <a:pt x="35" y="101"/>
                      <a:pt x="35" y="93"/>
                    </a:cubicBezTo>
                    <a:cubicBezTo>
                      <a:pt x="35" y="29"/>
                      <a:pt x="35" y="29"/>
                      <a:pt x="35" y="29"/>
                    </a:cubicBezTo>
                    <a:cubicBezTo>
                      <a:pt x="35" y="28"/>
                      <a:pt x="35" y="21"/>
                      <a:pt x="43" y="20"/>
                    </a:cubicBezTo>
                    <a:cubicBezTo>
                      <a:pt x="86" y="21"/>
                      <a:pt x="86" y="21"/>
                      <a:pt x="86" y="21"/>
                    </a:cubicBezTo>
                    <a:cubicBezTo>
                      <a:pt x="89" y="20"/>
                      <a:pt x="89" y="20"/>
                      <a:pt x="89" y="20"/>
                    </a:cubicBezTo>
                    <a:cubicBezTo>
                      <a:pt x="89" y="10"/>
                      <a:pt x="89" y="10"/>
                      <a:pt x="89" y="10"/>
                    </a:cubicBezTo>
                    <a:cubicBezTo>
                      <a:pt x="89" y="6"/>
                      <a:pt x="86" y="0"/>
                      <a:pt x="75" y="0"/>
                    </a:cubicBezTo>
                    <a:cubicBezTo>
                      <a:pt x="14" y="0"/>
                      <a:pt x="14" y="0"/>
                      <a:pt x="14" y="0"/>
                    </a:cubicBezTo>
                    <a:cubicBezTo>
                      <a:pt x="9" y="0"/>
                      <a:pt x="0" y="3"/>
                      <a:pt x="0" y="14"/>
                    </a:cubicBezTo>
                    <a:cubicBezTo>
                      <a:pt x="0" y="108"/>
                      <a:pt x="0" y="108"/>
                      <a:pt x="0" y="108"/>
                    </a:cubicBezTo>
                    <a:cubicBezTo>
                      <a:pt x="0" y="112"/>
                      <a:pt x="3" y="122"/>
                      <a:pt x="14" y="122"/>
                    </a:cubicBezTo>
                    <a:cubicBezTo>
                      <a:pt x="107" y="122"/>
                      <a:pt x="107" y="122"/>
                      <a:pt x="107" y="122"/>
                    </a:cubicBezTo>
                    <a:cubicBezTo>
                      <a:pt x="107" y="112"/>
                      <a:pt x="107" y="112"/>
                      <a:pt x="107" y="112"/>
                    </a:cubicBezTo>
                    <a:cubicBezTo>
                      <a:pt x="107" y="108"/>
                      <a:pt x="104" y="101"/>
                      <a:pt x="92" y="101"/>
                    </a:cubicBezTo>
                    <a:cubicBezTo>
                      <a:pt x="84" y="101"/>
                      <a:pt x="84" y="101"/>
                      <a:pt x="84" y="101"/>
                    </a:cubicBezTo>
                    <a:cubicBezTo>
                      <a:pt x="96" y="97"/>
                      <a:pt x="103" y="85"/>
                      <a:pt x="103" y="72"/>
                    </a:cubicBezTo>
                    <a:cubicBezTo>
                      <a:pt x="103" y="61"/>
                      <a:pt x="98" y="51"/>
                      <a:pt x="89" y="45"/>
                    </a:cubicBezTo>
                    <a:cubicBezTo>
                      <a:pt x="99" y="45"/>
                      <a:pt x="99" y="45"/>
                      <a:pt x="99" y="45"/>
                    </a:cubicBezTo>
                    <a:cubicBezTo>
                      <a:pt x="103" y="45"/>
                      <a:pt x="103" y="45"/>
                      <a:pt x="104" y="48"/>
                    </a:cubicBezTo>
                    <a:cubicBezTo>
                      <a:pt x="105" y="50"/>
                      <a:pt x="105" y="59"/>
                      <a:pt x="104" y="65"/>
                    </a:cubicBezTo>
                    <a:cubicBezTo>
                      <a:pt x="104" y="66"/>
                      <a:pt x="105" y="68"/>
                      <a:pt x="107" y="68"/>
                    </a:cubicBezTo>
                    <a:cubicBezTo>
                      <a:pt x="107" y="68"/>
                      <a:pt x="107" y="68"/>
                      <a:pt x="107" y="68"/>
                    </a:cubicBezTo>
                    <a:cubicBezTo>
                      <a:pt x="109" y="68"/>
                      <a:pt x="110" y="67"/>
                      <a:pt x="110" y="65"/>
                    </a:cubicBezTo>
                    <a:cubicBezTo>
                      <a:pt x="111" y="63"/>
                      <a:pt x="112" y="50"/>
                      <a:pt x="109" y="45"/>
                    </a:cubicBezTo>
                    <a:close/>
                    <a:moveTo>
                      <a:pt x="101" y="112"/>
                    </a:moveTo>
                    <a:cubicBezTo>
                      <a:pt x="101" y="116"/>
                      <a:pt x="101" y="116"/>
                      <a:pt x="101" y="116"/>
                    </a:cubicBezTo>
                    <a:cubicBezTo>
                      <a:pt x="14" y="116"/>
                      <a:pt x="14" y="116"/>
                      <a:pt x="14" y="116"/>
                    </a:cubicBezTo>
                    <a:cubicBezTo>
                      <a:pt x="6" y="116"/>
                      <a:pt x="6" y="109"/>
                      <a:pt x="6" y="108"/>
                    </a:cubicBezTo>
                    <a:cubicBezTo>
                      <a:pt x="6" y="14"/>
                      <a:pt x="6" y="14"/>
                      <a:pt x="6" y="14"/>
                    </a:cubicBezTo>
                    <a:cubicBezTo>
                      <a:pt x="6" y="6"/>
                      <a:pt x="13" y="6"/>
                      <a:pt x="14" y="6"/>
                    </a:cubicBezTo>
                    <a:cubicBezTo>
                      <a:pt x="75" y="6"/>
                      <a:pt x="75" y="6"/>
                      <a:pt x="75" y="6"/>
                    </a:cubicBezTo>
                    <a:cubicBezTo>
                      <a:pt x="82" y="6"/>
                      <a:pt x="83" y="10"/>
                      <a:pt x="83" y="10"/>
                    </a:cubicBezTo>
                    <a:cubicBezTo>
                      <a:pt x="83" y="14"/>
                      <a:pt x="83" y="14"/>
                      <a:pt x="83" y="14"/>
                    </a:cubicBezTo>
                    <a:cubicBezTo>
                      <a:pt x="43" y="14"/>
                      <a:pt x="43" y="14"/>
                      <a:pt x="43" y="14"/>
                    </a:cubicBezTo>
                    <a:cubicBezTo>
                      <a:pt x="32" y="15"/>
                      <a:pt x="29" y="24"/>
                      <a:pt x="29" y="29"/>
                    </a:cubicBezTo>
                    <a:cubicBezTo>
                      <a:pt x="29" y="93"/>
                      <a:pt x="29" y="93"/>
                      <a:pt x="29" y="93"/>
                    </a:cubicBezTo>
                    <a:cubicBezTo>
                      <a:pt x="29" y="105"/>
                      <a:pt x="38" y="107"/>
                      <a:pt x="43" y="107"/>
                    </a:cubicBezTo>
                    <a:cubicBezTo>
                      <a:pt x="92" y="107"/>
                      <a:pt x="92" y="107"/>
                      <a:pt x="92" y="107"/>
                    </a:cubicBezTo>
                    <a:cubicBezTo>
                      <a:pt x="100" y="107"/>
                      <a:pt x="100" y="111"/>
                      <a:pt x="101" y="112"/>
                    </a:cubicBezTo>
                    <a:close/>
                    <a:moveTo>
                      <a:pt x="72" y="98"/>
                    </a:moveTo>
                    <a:cubicBezTo>
                      <a:pt x="59" y="98"/>
                      <a:pt x="49" y="88"/>
                      <a:pt x="47" y="76"/>
                    </a:cubicBezTo>
                    <a:cubicBezTo>
                      <a:pt x="97" y="76"/>
                      <a:pt x="97" y="76"/>
                      <a:pt x="97" y="76"/>
                    </a:cubicBezTo>
                    <a:cubicBezTo>
                      <a:pt x="95" y="88"/>
                      <a:pt x="85" y="98"/>
                      <a:pt x="72" y="98"/>
                    </a:cubicBezTo>
                    <a:close/>
                    <a:moveTo>
                      <a:pt x="97" y="70"/>
                    </a:moveTo>
                    <a:cubicBezTo>
                      <a:pt x="47" y="70"/>
                      <a:pt x="47" y="70"/>
                      <a:pt x="47" y="70"/>
                    </a:cubicBezTo>
                    <a:cubicBezTo>
                      <a:pt x="48" y="61"/>
                      <a:pt x="53" y="53"/>
                      <a:pt x="61" y="49"/>
                    </a:cubicBezTo>
                    <a:cubicBezTo>
                      <a:pt x="62" y="49"/>
                      <a:pt x="63" y="48"/>
                      <a:pt x="63" y="46"/>
                    </a:cubicBezTo>
                    <a:cubicBezTo>
                      <a:pt x="63" y="40"/>
                      <a:pt x="63" y="40"/>
                      <a:pt x="63" y="40"/>
                    </a:cubicBezTo>
                    <a:cubicBezTo>
                      <a:pt x="63" y="39"/>
                      <a:pt x="62" y="39"/>
                      <a:pt x="62" y="38"/>
                    </a:cubicBezTo>
                    <a:cubicBezTo>
                      <a:pt x="59" y="34"/>
                      <a:pt x="59" y="34"/>
                      <a:pt x="59" y="34"/>
                    </a:cubicBezTo>
                    <a:cubicBezTo>
                      <a:pt x="81" y="36"/>
                      <a:pt x="81" y="36"/>
                      <a:pt x="81" y="36"/>
                    </a:cubicBezTo>
                    <a:cubicBezTo>
                      <a:pt x="81" y="46"/>
                      <a:pt x="81" y="46"/>
                      <a:pt x="81" y="46"/>
                    </a:cubicBezTo>
                    <a:cubicBezTo>
                      <a:pt x="81" y="47"/>
                      <a:pt x="82" y="48"/>
                      <a:pt x="83" y="49"/>
                    </a:cubicBezTo>
                    <a:cubicBezTo>
                      <a:pt x="91" y="53"/>
                      <a:pt x="96" y="61"/>
                      <a:pt x="97" y="7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5"/>
              <p:cNvSpPr>
                <a:spLocks noEditPoints="1"/>
              </p:cNvSpPr>
              <p:nvPr/>
            </p:nvSpPr>
            <p:spPr bwMode="auto">
              <a:xfrm>
                <a:off x="201613" y="4291013"/>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2"/>
                      <a:pt x="4" y="15"/>
                      <a:pt x="8" y="15"/>
                    </a:cubicBezTo>
                    <a:cubicBezTo>
                      <a:pt x="12" y="15"/>
                      <a:pt x="15" y="12"/>
                      <a:pt x="15" y="7"/>
                    </a:cubicBezTo>
                    <a:cubicBezTo>
                      <a:pt x="15" y="3"/>
                      <a:pt x="12" y="0"/>
                      <a:pt x="8" y="0"/>
                    </a:cubicBezTo>
                    <a:close/>
                    <a:moveTo>
                      <a:pt x="8" y="11"/>
                    </a:moveTo>
                    <a:cubicBezTo>
                      <a:pt x="6" y="11"/>
                      <a:pt x="4" y="9"/>
                      <a:pt x="4" y="7"/>
                    </a:cubicBezTo>
                    <a:cubicBezTo>
                      <a:pt x="4" y="6"/>
                      <a:pt x="6" y="4"/>
                      <a:pt x="8" y="4"/>
                    </a:cubicBezTo>
                    <a:cubicBezTo>
                      <a:pt x="10" y="4"/>
                      <a:pt x="11" y="6"/>
                      <a:pt x="11" y="7"/>
                    </a:cubicBezTo>
                    <a:cubicBezTo>
                      <a:pt x="11" y="9"/>
                      <a:pt x="10" y="11"/>
                      <a:pt x="8" y="11"/>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6"/>
              <p:cNvSpPr>
                <a:spLocks noEditPoints="1"/>
              </p:cNvSpPr>
              <p:nvPr/>
            </p:nvSpPr>
            <p:spPr bwMode="auto">
              <a:xfrm>
                <a:off x="201613" y="4225926"/>
                <a:ext cx="57150" cy="57150"/>
              </a:xfrm>
              <a:custGeom>
                <a:avLst/>
                <a:gdLst>
                  <a:gd name="T0" fmla="*/ 8 w 15"/>
                  <a:gd name="T1" fmla="*/ 0 h 15"/>
                  <a:gd name="T2" fmla="*/ 0 w 15"/>
                  <a:gd name="T3" fmla="*/ 7 h 15"/>
                  <a:gd name="T4" fmla="*/ 8 w 15"/>
                  <a:gd name="T5" fmla="*/ 15 h 15"/>
                  <a:gd name="T6" fmla="*/ 15 w 15"/>
                  <a:gd name="T7" fmla="*/ 7 h 15"/>
                  <a:gd name="T8" fmla="*/ 8 w 15"/>
                  <a:gd name="T9" fmla="*/ 0 h 15"/>
                  <a:gd name="T10" fmla="*/ 8 w 15"/>
                  <a:gd name="T11" fmla="*/ 11 h 15"/>
                  <a:gd name="T12" fmla="*/ 4 w 15"/>
                  <a:gd name="T13" fmla="*/ 7 h 15"/>
                  <a:gd name="T14" fmla="*/ 8 w 15"/>
                  <a:gd name="T15" fmla="*/ 4 h 15"/>
                  <a:gd name="T16" fmla="*/ 11 w 15"/>
                  <a:gd name="T17" fmla="*/ 7 h 15"/>
                  <a:gd name="T18" fmla="*/ 8 w 15"/>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3"/>
                      <a:pt x="0" y="7"/>
                    </a:cubicBezTo>
                    <a:cubicBezTo>
                      <a:pt x="0" y="11"/>
                      <a:pt x="4" y="15"/>
                      <a:pt x="8" y="15"/>
                    </a:cubicBezTo>
                    <a:cubicBezTo>
                      <a:pt x="12" y="15"/>
                      <a:pt x="15" y="11"/>
                      <a:pt x="15" y="7"/>
                    </a:cubicBezTo>
                    <a:cubicBezTo>
                      <a:pt x="15" y="3"/>
                      <a:pt x="12" y="0"/>
                      <a:pt x="8" y="0"/>
                    </a:cubicBezTo>
                    <a:close/>
                    <a:moveTo>
                      <a:pt x="8" y="11"/>
                    </a:moveTo>
                    <a:cubicBezTo>
                      <a:pt x="6" y="11"/>
                      <a:pt x="4" y="9"/>
                      <a:pt x="4" y="7"/>
                    </a:cubicBezTo>
                    <a:cubicBezTo>
                      <a:pt x="4" y="5"/>
                      <a:pt x="6" y="4"/>
                      <a:pt x="8" y="4"/>
                    </a:cubicBezTo>
                    <a:cubicBezTo>
                      <a:pt x="10" y="4"/>
                      <a:pt x="11" y="5"/>
                      <a:pt x="11" y="7"/>
                    </a:cubicBezTo>
                    <a:cubicBezTo>
                      <a:pt x="11" y="9"/>
                      <a:pt x="10" y="11"/>
                      <a:pt x="8" y="11"/>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8" name="Group 97"/>
          <p:cNvGrpSpPr/>
          <p:nvPr/>
        </p:nvGrpSpPr>
        <p:grpSpPr>
          <a:xfrm>
            <a:off x="3489626" y="3977329"/>
            <a:ext cx="580975" cy="580975"/>
            <a:chOff x="2643931" y="4279345"/>
            <a:chExt cx="580975" cy="580975"/>
          </a:xfrm>
          <a:solidFill>
            <a:schemeClr val="bg1"/>
          </a:solidFill>
        </p:grpSpPr>
        <p:sp>
          <p:nvSpPr>
            <p:cNvPr id="99" name="Oval 98"/>
            <p:cNvSpPr/>
            <p:nvPr/>
          </p:nvSpPr>
          <p:spPr>
            <a:xfrm>
              <a:off x="2643931" y="4279345"/>
              <a:ext cx="580975" cy="580975"/>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87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2755332" y="4463978"/>
              <a:ext cx="358172" cy="237469"/>
              <a:chOff x="1804988" y="3522373"/>
              <a:chExt cx="433388" cy="287338"/>
            </a:xfrm>
            <a:grpFill/>
          </p:grpSpPr>
          <p:sp>
            <p:nvSpPr>
              <p:cNvPr id="101" name="Freeform 25"/>
              <p:cNvSpPr>
                <a:spLocks noEditPoints="1"/>
              </p:cNvSpPr>
              <p:nvPr/>
            </p:nvSpPr>
            <p:spPr bwMode="auto">
              <a:xfrm>
                <a:off x="1828801" y="3522373"/>
                <a:ext cx="390525" cy="287338"/>
              </a:xfrm>
              <a:custGeom>
                <a:avLst/>
                <a:gdLst>
                  <a:gd name="T0" fmla="*/ 87 w 102"/>
                  <a:gd name="T1" fmla="*/ 74 h 74"/>
                  <a:gd name="T2" fmla="*/ 14 w 102"/>
                  <a:gd name="T3" fmla="*/ 74 h 74"/>
                  <a:gd name="T4" fmla="*/ 0 w 102"/>
                  <a:gd name="T5" fmla="*/ 60 h 74"/>
                  <a:gd name="T6" fmla="*/ 0 w 102"/>
                  <a:gd name="T7" fmla="*/ 14 h 74"/>
                  <a:gd name="T8" fmla="*/ 14 w 102"/>
                  <a:gd name="T9" fmla="*/ 0 h 74"/>
                  <a:gd name="T10" fmla="*/ 87 w 102"/>
                  <a:gd name="T11" fmla="*/ 0 h 74"/>
                  <a:gd name="T12" fmla="*/ 102 w 102"/>
                  <a:gd name="T13" fmla="*/ 14 h 74"/>
                  <a:gd name="T14" fmla="*/ 102 w 102"/>
                  <a:gd name="T15" fmla="*/ 60 h 74"/>
                  <a:gd name="T16" fmla="*/ 87 w 102"/>
                  <a:gd name="T17" fmla="*/ 74 h 74"/>
                  <a:gd name="T18" fmla="*/ 14 w 102"/>
                  <a:gd name="T19" fmla="*/ 6 h 74"/>
                  <a:gd name="T20" fmla="*/ 6 w 102"/>
                  <a:gd name="T21" fmla="*/ 14 h 74"/>
                  <a:gd name="T22" fmla="*/ 6 w 102"/>
                  <a:gd name="T23" fmla="*/ 60 h 74"/>
                  <a:gd name="T24" fmla="*/ 14 w 102"/>
                  <a:gd name="T25" fmla="*/ 68 h 74"/>
                  <a:gd name="T26" fmla="*/ 87 w 102"/>
                  <a:gd name="T27" fmla="*/ 68 h 74"/>
                  <a:gd name="T28" fmla="*/ 96 w 102"/>
                  <a:gd name="T29" fmla="*/ 60 h 74"/>
                  <a:gd name="T30" fmla="*/ 96 w 102"/>
                  <a:gd name="T31" fmla="*/ 14 h 74"/>
                  <a:gd name="T32" fmla="*/ 87 w 102"/>
                  <a:gd name="T33" fmla="*/ 6 h 74"/>
                  <a:gd name="T34" fmla="*/ 14 w 102"/>
                  <a:gd name="T3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74">
                    <a:moveTo>
                      <a:pt x="87" y="74"/>
                    </a:moveTo>
                    <a:cubicBezTo>
                      <a:pt x="14" y="74"/>
                      <a:pt x="14" y="74"/>
                      <a:pt x="14" y="74"/>
                    </a:cubicBezTo>
                    <a:cubicBezTo>
                      <a:pt x="3" y="74"/>
                      <a:pt x="0" y="64"/>
                      <a:pt x="0" y="60"/>
                    </a:cubicBezTo>
                    <a:cubicBezTo>
                      <a:pt x="0" y="14"/>
                      <a:pt x="0" y="14"/>
                      <a:pt x="0" y="14"/>
                    </a:cubicBezTo>
                    <a:cubicBezTo>
                      <a:pt x="0" y="3"/>
                      <a:pt x="9" y="0"/>
                      <a:pt x="14" y="0"/>
                    </a:cubicBezTo>
                    <a:cubicBezTo>
                      <a:pt x="87" y="0"/>
                      <a:pt x="87" y="0"/>
                      <a:pt x="87" y="0"/>
                    </a:cubicBezTo>
                    <a:cubicBezTo>
                      <a:pt x="99" y="0"/>
                      <a:pt x="102" y="10"/>
                      <a:pt x="102" y="14"/>
                    </a:cubicBezTo>
                    <a:cubicBezTo>
                      <a:pt x="102" y="60"/>
                      <a:pt x="102" y="60"/>
                      <a:pt x="102" y="60"/>
                    </a:cubicBezTo>
                    <a:cubicBezTo>
                      <a:pt x="102" y="71"/>
                      <a:pt x="92" y="74"/>
                      <a:pt x="87" y="74"/>
                    </a:cubicBezTo>
                    <a:close/>
                    <a:moveTo>
                      <a:pt x="14" y="6"/>
                    </a:moveTo>
                    <a:cubicBezTo>
                      <a:pt x="13" y="6"/>
                      <a:pt x="6" y="7"/>
                      <a:pt x="6" y="14"/>
                    </a:cubicBezTo>
                    <a:cubicBezTo>
                      <a:pt x="6" y="60"/>
                      <a:pt x="6" y="60"/>
                      <a:pt x="6" y="60"/>
                    </a:cubicBezTo>
                    <a:cubicBezTo>
                      <a:pt x="6" y="61"/>
                      <a:pt x="6" y="68"/>
                      <a:pt x="14" y="68"/>
                    </a:cubicBezTo>
                    <a:cubicBezTo>
                      <a:pt x="87" y="68"/>
                      <a:pt x="87" y="68"/>
                      <a:pt x="87" y="68"/>
                    </a:cubicBezTo>
                    <a:cubicBezTo>
                      <a:pt x="89" y="68"/>
                      <a:pt x="96" y="67"/>
                      <a:pt x="96" y="60"/>
                    </a:cubicBezTo>
                    <a:cubicBezTo>
                      <a:pt x="96" y="14"/>
                      <a:pt x="96" y="14"/>
                      <a:pt x="96" y="14"/>
                    </a:cubicBezTo>
                    <a:cubicBezTo>
                      <a:pt x="96" y="13"/>
                      <a:pt x="95" y="6"/>
                      <a:pt x="87" y="6"/>
                    </a:cubicBezTo>
                    <a:lnTo>
                      <a:pt x="14" y="6"/>
                    </a:ln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6"/>
              <p:cNvSpPr>
                <a:spLocks/>
              </p:cNvSpPr>
              <p:nvPr/>
            </p:nvSpPr>
            <p:spPr bwMode="auto">
              <a:xfrm>
                <a:off x="1870076" y="3571585"/>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7"/>
              <p:cNvSpPr>
                <a:spLocks/>
              </p:cNvSpPr>
              <p:nvPr/>
            </p:nvSpPr>
            <p:spPr bwMode="auto">
              <a:xfrm>
                <a:off x="1870076" y="3627148"/>
                <a:ext cx="303213" cy="22225"/>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8"/>
              <p:cNvSpPr>
                <a:spLocks/>
              </p:cNvSpPr>
              <p:nvPr/>
            </p:nvSpPr>
            <p:spPr bwMode="auto">
              <a:xfrm>
                <a:off x="1870076" y="3681123"/>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9"/>
              <p:cNvSpPr>
                <a:spLocks/>
              </p:cNvSpPr>
              <p:nvPr/>
            </p:nvSpPr>
            <p:spPr bwMode="auto">
              <a:xfrm>
                <a:off x="1870076" y="3735097"/>
                <a:ext cx="303213" cy="23813"/>
              </a:xfrm>
              <a:custGeom>
                <a:avLst/>
                <a:gdLst>
                  <a:gd name="T0" fmla="*/ 76 w 79"/>
                  <a:gd name="T1" fmla="*/ 6 h 6"/>
                  <a:gd name="T2" fmla="*/ 3 w 79"/>
                  <a:gd name="T3" fmla="*/ 6 h 6"/>
                  <a:gd name="T4" fmla="*/ 0 w 79"/>
                  <a:gd name="T5" fmla="*/ 3 h 6"/>
                  <a:gd name="T6" fmla="*/ 3 w 79"/>
                  <a:gd name="T7" fmla="*/ 0 h 6"/>
                  <a:gd name="T8" fmla="*/ 76 w 79"/>
                  <a:gd name="T9" fmla="*/ 0 h 6"/>
                  <a:gd name="T10" fmla="*/ 79 w 79"/>
                  <a:gd name="T11" fmla="*/ 3 h 6"/>
                  <a:gd name="T12" fmla="*/ 76 w 7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9" h="6">
                    <a:moveTo>
                      <a:pt x="76" y="6"/>
                    </a:moveTo>
                    <a:cubicBezTo>
                      <a:pt x="3" y="6"/>
                      <a:pt x="3" y="6"/>
                      <a:pt x="3" y="6"/>
                    </a:cubicBezTo>
                    <a:cubicBezTo>
                      <a:pt x="2" y="6"/>
                      <a:pt x="0" y="5"/>
                      <a:pt x="0" y="3"/>
                    </a:cubicBezTo>
                    <a:cubicBezTo>
                      <a:pt x="0" y="1"/>
                      <a:pt x="2" y="0"/>
                      <a:pt x="3" y="0"/>
                    </a:cubicBezTo>
                    <a:cubicBezTo>
                      <a:pt x="76" y="0"/>
                      <a:pt x="76" y="0"/>
                      <a:pt x="76" y="0"/>
                    </a:cubicBezTo>
                    <a:cubicBezTo>
                      <a:pt x="78" y="0"/>
                      <a:pt x="79" y="1"/>
                      <a:pt x="79" y="3"/>
                    </a:cubicBezTo>
                    <a:cubicBezTo>
                      <a:pt x="79" y="5"/>
                      <a:pt x="78" y="6"/>
                      <a:pt x="76" y="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0"/>
              <p:cNvSpPr>
                <a:spLocks/>
              </p:cNvSpPr>
              <p:nvPr/>
            </p:nvSpPr>
            <p:spPr bwMode="auto">
              <a:xfrm>
                <a:off x="1804988" y="3522373"/>
                <a:ext cx="433388" cy="31750"/>
              </a:xfrm>
              <a:custGeom>
                <a:avLst/>
                <a:gdLst>
                  <a:gd name="T0" fmla="*/ 109 w 113"/>
                  <a:gd name="T1" fmla="*/ 8 h 8"/>
                  <a:gd name="T2" fmla="*/ 4 w 113"/>
                  <a:gd name="T3" fmla="*/ 8 h 8"/>
                  <a:gd name="T4" fmla="*/ 0 w 113"/>
                  <a:gd name="T5" fmla="*/ 4 h 8"/>
                  <a:gd name="T6" fmla="*/ 4 w 113"/>
                  <a:gd name="T7" fmla="*/ 0 h 8"/>
                  <a:gd name="T8" fmla="*/ 109 w 113"/>
                  <a:gd name="T9" fmla="*/ 0 h 8"/>
                  <a:gd name="T10" fmla="*/ 113 w 113"/>
                  <a:gd name="T11" fmla="*/ 4 h 8"/>
                  <a:gd name="T12" fmla="*/ 109 w 1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3" h="8">
                    <a:moveTo>
                      <a:pt x="109" y="8"/>
                    </a:moveTo>
                    <a:cubicBezTo>
                      <a:pt x="4" y="8"/>
                      <a:pt x="4" y="8"/>
                      <a:pt x="4" y="8"/>
                    </a:cubicBezTo>
                    <a:cubicBezTo>
                      <a:pt x="2" y="8"/>
                      <a:pt x="0" y="6"/>
                      <a:pt x="0" y="4"/>
                    </a:cubicBezTo>
                    <a:cubicBezTo>
                      <a:pt x="0" y="2"/>
                      <a:pt x="2" y="0"/>
                      <a:pt x="4" y="0"/>
                    </a:cubicBezTo>
                    <a:cubicBezTo>
                      <a:pt x="109" y="0"/>
                      <a:pt x="109" y="0"/>
                      <a:pt x="109" y="0"/>
                    </a:cubicBezTo>
                    <a:cubicBezTo>
                      <a:pt x="112" y="0"/>
                      <a:pt x="113" y="2"/>
                      <a:pt x="113" y="4"/>
                    </a:cubicBezTo>
                    <a:cubicBezTo>
                      <a:pt x="113" y="6"/>
                      <a:pt x="112" y="8"/>
                      <a:pt x="109" y="8"/>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7" name="Group 106"/>
          <p:cNvGrpSpPr/>
          <p:nvPr/>
        </p:nvGrpSpPr>
        <p:grpSpPr>
          <a:xfrm>
            <a:off x="9951888" y="6285717"/>
            <a:ext cx="619131" cy="619131"/>
            <a:chOff x="10020845" y="6285717"/>
            <a:chExt cx="619131" cy="619131"/>
          </a:xfrm>
        </p:grpSpPr>
        <p:grpSp>
          <p:nvGrpSpPr>
            <p:cNvPr id="108" name="Group 107"/>
            <p:cNvGrpSpPr/>
            <p:nvPr/>
          </p:nvGrpSpPr>
          <p:grpSpPr>
            <a:xfrm>
              <a:off x="10035869" y="6300741"/>
              <a:ext cx="589083" cy="589083"/>
              <a:chOff x="5680709" y="2649819"/>
              <a:chExt cx="761009" cy="761009"/>
            </a:xfrm>
          </p:grpSpPr>
          <p:sp>
            <p:nvSpPr>
              <p:cNvPr id="110" name="Oval 109"/>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111" name="Freeform 110"/>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109" name="Oval 108">
              <a:hlinkClick r:id="rId7"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
        <p:nvSpPr>
          <p:cNvPr id="113" name="Rounded Rectangle 112"/>
          <p:cNvSpPr/>
          <p:nvPr/>
        </p:nvSpPr>
        <p:spPr>
          <a:xfrm>
            <a:off x="-201240" y="5858019"/>
            <a:ext cx="2592288" cy="360040"/>
          </a:xfrm>
          <a:prstGeom prst="roundRect">
            <a:avLst>
              <a:gd name="adj" fmla="val 50000"/>
            </a:avLst>
          </a:prstGeom>
          <a:solidFill>
            <a:schemeClr val="bg1"/>
          </a:solidFill>
          <a:ln w="50800" cmpd="thinThick">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US" b="1" spc="-100" dirty="0">
                <a:solidFill>
                  <a:srgbClr val="ED1C24"/>
                </a:solidFill>
                <a:latin typeface="Corbel" panose="020B0503020204020204" pitchFamily="34" charset="0"/>
              </a:rPr>
              <a:t>Going to </a:t>
            </a:r>
            <a:r>
              <a:rPr lang="en-US" b="1" spc="-100" dirty="0" smtClean="0">
                <a:solidFill>
                  <a:srgbClr val="ED1C24"/>
                </a:solidFill>
                <a:latin typeface="Corbel" panose="020B0503020204020204" pitchFamily="34" charset="0"/>
              </a:rPr>
              <a:t>Sleep</a:t>
            </a:r>
            <a:endParaRPr lang="en-US" b="1" spc="-100" dirty="0">
              <a:solidFill>
                <a:srgbClr val="ED1C24"/>
              </a:solidFill>
              <a:latin typeface="Corbel" panose="020B0503020204020204" pitchFamily="34" charset="0"/>
            </a:endParaRPr>
          </a:p>
        </p:txBody>
      </p:sp>
      <p:grpSp>
        <p:nvGrpSpPr>
          <p:cNvPr id="114" name="Group 113"/>
          <p:cNvGrpSpPr/>
          <p:nvPr/>
        </p:nvGrpSpPr>
        <p:grpSpPr>
          <a:xfrm>
            <a:off x="10570776" y="3223960"/>
            <a:ext cx="877772" cy="369332"/>
            <a:chOff x="1829372" y="4627556"/>
            <a:chExt cx="877772" cy="369332"/>
          </a:xfrm>
          <a:solidFill>
            <a:schemeClr val="bg1"/>
          </a:solidFill>
        </p:grpSpPr>
        <p:sp>
          <p:nvSpPr>
            <p:cNvPr id="115" name="Rectangle 114"/>
            <p:cNvSpPr/>
            <p:nvPr/>
          </p:nvSpPr>
          <p:spPr>
            <a:xfrm>
              <a:off x="2229321" y="4627556"/>
              <a:ext cx="477823" cy="369332"/>
            </a:xfrm>
            <a:prstGeom prst="rect">
              <a:avLst/>
            </a:prstGeom>
            <a:noFill/>
          </p:spPr>
          <p:txBody>
            <a:bodyPr wrap="none" lIns="0" tIns="0" rIns="0" bIns="0" anchor="ctr">
              <a:spAutoFit/>
            </a:bodyPr>
            <a:lstStyle/>
            <a:p>
              <a:r>
                <a:rPr lang="en-US" sz="1200" dirty="0" smtClean="0">
                  <a:latin typeface="Calibri Light" panose="020F0302020204030204" pitchFamily="34" charset="0"/>
                </a:rPr>
                <a:t>Heating</a:t>
              </a:r>
            </a:p>
            <a:p>
              <a:r>
                <a:rPr lang="en-US" sz="1200" dirty="0" smtClean="0">
                  <a:latin typeface="Calibri Light" panose="020F0302020204030204" pitchFamily="34" charset="0"/>
                </a:rPr>
                <a:t>Off</a:t>
              </a:r>
              <a:endParaRPr lang="en-US" sz="1200" dirty="0">
                <a:latin typeface="Calibri Light" panose="020F0302020204030204" pitchFamily="34" charset="0"/>
              </a:endParaRPr>
            </a:p>
          </p:txBody>
        </p:sp>
        <p:sp>
          <p:nvSpPr>
            <p:cNvPr id="116" name="Oval 115"/>
            <p:cNvSpPr/>
            <p:nvPr/>
          </p:nvSpPr>
          <p:spPr>
            <a:xfrm>
              <a:off x="1829372" y="4642512"/>
              <a:ext cx="341581" cy="341581"/>
            </a:xfrm>
            <a:prstGeom prst="ellipse">
              <a:avLst/>
            </a:prstGeom>
            <a:gradFill flip="none" rotWithShape="1">
              <a:gsLst>
                <a:gs pos="0">
                  <a:srgbClr val="2E3842">
                    <a:shade val="30000"/>
                    <a:satMod val="115000"/>
                  </a:srgbClr>
                </a:gs>
                <a:gs pos="50000">
                  <a:srgbClr val="2E3842">
                    <a:shade val="67500"/>
                    <a:satMod val="115000"/>
                  </a:srgbClr>
                </a:gs>
                <a:gs pos="100000">
                  <a:srgbClr val="2E3842">
                    <a:shade val="100000"/>
                    <a:satMod val="115000"/>
                  </a:srgbClr>
                </a:gs>
              </a:gsLst>
              <a:lin ang="16200000" scaled="1"/>
              <a:tileRect/>
            </a:gradFill>
            <a:ln w="12700">
              <a:solidFill>
                <a:srgbClr val="3A4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1907388" y="4705422"/>
              <a:ext cx="161155" cy="215760"/>
              <a:chOff x="5038726" y="-958850"/>
              <a:chExt cx="1443037" cy="1931988"/>
            </a:xfrm>
            <a:grpFill/>
          </p:grpSpPr>
          <p:sp>
            <p:nvSpPr>
              <p:cNvPr id="118" name="Freeform 14"/>
              <p:cNvSpPr>
                <a:spLocks noEditPoints="1"/>
              </p:cNvSpPr>
              <p:nvPr/>
            </p:nvSpPr>
            <p:spPr bwMode="auto">
              <a:xfrm>
                <a:off x="5822951" y="292100"/>
                <a:ext cx="390525" cy="396875"/>
              </a:xfrm>
              <a:custGeom>
                <a:avLst/>
                <a:gdLst>
                  <a:gd name="T0" fmla="*/ 56 w 113"/>
                  <a:gd name="T1" fmla="*/ 0 h 114"/>
                  <a:gd name="T2" fmla="*/ 0 w 113"/>
                  <a:gd name="T3" fmla="*/ 57 h 114"/>
                  <a:gd name="T4" fmla="*/ 56 w 113"/>
                  <a:gd name="T5" fmla="*/ 114 h 114"/>
                  <a:gd name="T6" fmla="*/ 113 w 113"/>
                  <a:gd name="T7" fmla="*/ 57 h 114"/>
                  <a:gd name="T8" fmla="*/ 56 w 113"/>
                  <a:gd name="T9" fmla="*/ 0 h 114"/>
                  <a:gd name="T10" fmla="*/ 56 w 113"/>
                  <a:gd name="T11" fmla="*/ 86 h 114"/>
                  <a:gd name="T12" fmla="*/ 28 w 113"/>
                  <a:gd name="T13" fmla="*/ 57 h 114"/>
                  <a:gd name="T14" fmla="*/ 56 w 113"/>
                  <a:gd name="T15" fmla="*/ 29 h 114"/>
                  <a:gd name="T16" fmla="*/ 85 w 113"/>
                  <a:gd name="T17" fmla="*/ 57 h 114"/>
                  <a:gd name="T18" fmla="*/ 56 w 113"/>
                  <a:gd name="T19"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0"/>
                    </a:moveTo>
                    <a:cubicBezTo>
                      <a:pt x="25" y="0"/>
                      <a:pt x="0" y="26"/>
                      <a:pt x="0" y="57"/>
                    </a:cubicBezTo>
                    <a:cubicBezTo>
                      <a:pt x="0" y="89"/>
                      <a:pt x="25" y="114"/>
                      <a:pt x="56" y="114"/>
                    </a:cubicBezTo>
                    <a:cubicBezTo>
                      <a:pt x="88" y="114"/>
                      <a:pt x="113" y="89"/>
                      <a:pt x="113" y="57"/>
                    </a:cubicBezTo>
                    <a:cubicBezTo>
                      <a:pt x="113" y="26"/>
                      <a:pt x="88" y="0"/>
                      <a:pt x="56" y="0"/>
                    </a:cubicBezTo>
                    <a:close/>
                    <a:moveTo>
                      <a:pt x="56" y="86"/>
                    </a:moveTo>
                    <a:cubicBezTo>
                      <a:pt x="41" y="86"/>
                      <a:pt x="28" y="73"/>
                      <a:pt x="28" y="57"/>
                    </a:cubicBezTo>
                    <a:cubicBezTo>
                      <a:pt x="28" y="41"/>
                      <a:pt x="41" y="29"/>
                      <a:pt x="56" y="29"/>
                    </a:cubicBezTo>
                    <a:cubicBezTo>
                      <a:pt x="72" y="29"/>
                      <a:pt x="85" y="41"/>
                      <a:pt x="85" y="57"/>
                    </a:cubicBezTo>
                    <a:cubicBezTo>
                      <a:pt x="85" y="73"/>
                      <a:pt x="72" y="86"/>
                      <a:pt x="56" y="86"/>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5"/>
              <p:cNvSpPr>
                <a:spLocks noEditPoints="1"/>
              </p:cNvSpPr>
              <p:nvPr/>
            </p:nvSpPr>
            <p:spPr bwMode="auto">
              <a:xfrm>
                <a:off x="5554663" y="-958850"/>
                <a:ext cx="927100" cy="1931988"/>
              </a:xfrm>
              <a:custGeom>
                <a:avLst/>
                <a:gdLst>
                  <a:gd name="T0" fmla="*/ 229 w 267"/>
                  <a:gd name="T1" fmla="*/ 324 h 556"/>
                  <a:gd name="T2" fmla="*/ 229 w 267"/>
                  <a:gd name="T3" fmla="*/ 97 h 556"/>
                  <a:gd name="T4" fmla="*/ 133 w 267"/>
                  <a:gd name="T5" fmla="*/ 0 h 556"/>
                  <a:gd name="T6" fmla="*/ 38 w 267"/>
                  <a:gd name="T7" fmla="*/ 97 h 556"/>
                  <a:gd name="T8" fmla="*/ 38 w 267"/>
                  <a:gd name="T9" fmla="*/ 324 h 556"/>
                  <a:gd name="T10" fmla="*/ 0 w 267"/>
                  <a:gd name="T11" fmla="*/ 420 h 556"/>
                  <a:gd name="T12" fmla="*/ 133 w 267"/>
                  <a:gd name="T13" fmla="*/ 556 h 556"/>
                  <a:gd name="T14" fmla="*/ 267 w 267"/>
                  <a:gd name="T15" fmla="*/ 420 h 556"/>
                  <a:gd name="T16" fmla="*/ 229 w 267"/>
                  <a:gd name="T17" fmla="*/ 324 h 556"/>
                  <a:gd name="T18" fmla="*/ 133 w 267"/>
                  <a:gd name="T19" fmla="*/ 530 h 556"/>
                  <a:gd name="T20" fmla="*/ 26 w 267"/>
                  <a:gd name="T21" fmla="*/ 420 h 556"/>
                  <a:gd name="T22" fmla="*/ 60 w 267"/>
                  <a:gd name="T23" fmla="*/ 339 h 556"/>
                  <a:gd name="T24" fmla="*/ 64 w 267"/>
                  <a:gd name="T25" fmla="*/ 336 h 556"/>
                  <a:gd name="T26" fmla="*/ 64 w 267"/>
                  <a:gd name="T27" fmla="*/ 97 h 556"/>
                  <a:gd name="T28" fmla="*/ 133 w 267"/>
                  <a:gd name="T29" fmla="*/ 26 h 556"/>
                  <a:gd name="T30" fmla="*/ 203 w 267"/>
                  <a:gd name="T31" fmla="*/ 97 h 556"/>
                  <a:gd name="T32" fmla="*/ 203 w 267"/>
                  <a:gd name="T33" fmla="*/ 336 h 556"/>
                  <a:gd name="T34" fmla="*/ 207 w 267"/>
                  <a:gd name="T35" fmla="*/ 339 h 556"/>
                  <a:gd name="T36" fmla="*/ 241 w 267"/>
                  <a:gd name="T37" fmla="*/ 420 h 556"/>
                  <a:gd name="T38" fmla="*/ 133 w 267"/>
                  <a:gd name="T39" fmla="*/ 53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556">
                    <a:moveTo>
                      <a:pt x="229" y="324"/>
                    </a:moveTo>
                    <a:cubicBezTo>
                      <a:pt x="229" y="97"/>
                      <a:pt x="229" y="97"/>
                      <a:pt x="229" y="97"/>
                    </a:cubicBezTo>
                    <a:cubicBezTo>
                      <a:pt x="229" y="43"/>
                      <a:pt x="186" y="0"/>
                      <a:pt x="133" y="0"/>
                    </a:cubicBezTo>
                    <a:cubicBezTo>
                      <a:pt x="81" y="0"/>
                      <a:pt x="38" y="43"/>
                      <a:pt x="38" y="97"/>
                    </a:cubicBezTo>
                    <a:cubicBezTo>
                      <a:pt x="38" y="324"/>
                      <a:pt x="38" y="324"/>
                      <a:pt x="38" y="324"/>
                    </a:cubicBezTo>
                    <a:cubicBezTo>
                      <a:pt x="15" y="349"/>
                      <a:pt x="0" y="382"/>
                      <a:pt x="0" y="420"/>
                    </a:cubicBezTo>
                    <a:cubicBezTo>
                      <a:pt x="0" y="495"/>
                      <a:pt x="60" y="556"/>
                      <a:pt x="133" y="556"/>
                    </a:cubicBezTo>
                    <a:cubicBezTo>
                      <a:pt x="207" y="556"/>
                      <a:pt x="267" y="495"/>
                      <a:pt x="267" y="420"/>
                    </a:cubicBezTo>
                    <a:cubicBezTo>
                      <a:pt x="267" y="382"/>
                      <a:pt x="252" y="349"/>
                      <a:pt x="229" y="324"/>
                    </a:cubicBezTo>
                    <a:close/>
                    <a:moveTo>
                      <a:pt x="133" y="530"/>
                    </a:moveTo>
                    <a:cubicBezTo>
                      <a:pt x="74" y="529"/>
                      <a:pt x="26" y="480"/>
                      <a:pt x="26" y="420"/>
                    </a:cubicBezTo>
                    <a:cubicBezTo>
                      <a:pt x="26" y="388"/>
                      <a:pt x="39" y="360"/>
                      <a:pt x="60" y="339"/>
                    </a:cubicBezTo>
                    <a:cubicBezTo>
                      <a:pt x="64" y="336"/>
                      <a:pt x="64" y="336"/>
                      <a:pt x="64" y="336"/>
                    </a:cubicBezTo>
                    <a:cubicBezTo>
                      <a:pt x="64" y="97"/>
                      <a:pt x="64" y="97"/>
                      <a:pt x="64" y="97"/>
                    </a:cubicBezTo>
                    <a:cubicBezTo>
                      <a:pt x="64" y="58"/>
                      <a:pt x="95" y="26"/>
                      <a:pt x="133" y="26"/>
                    </a:cubicBezTo>
                    <a:cubicBezTo>
                      <a:pt x="172" y="26"/>
                      <a:pt x="203" y="58"/>
                      <a:pt x="203" y="97"/>
                    </a:cubicBezTo>
                    <a:cubicBezTo>
                      <a:pt x="203" y="336"/>
                      <a:pt x="203" y="336"/>
                      <a:pt x="203" y="336"/>
                    </a:cubicBezTo>
                    <a:cubicBezTo>
                      <a:pt x="207" y="339"/>
                      <a:pt x="207" y="339"/>
                      <a:pt x="207" y="339"/>
                    </a:cubicBezTo>
                    <a:cubicBezTo>
                      <a:pt x="228" y="360"/>
                      <a:pt x="241" y="388"/>
                      <a:pt x="241" y="420"/>
                    </a:cubicBezTo>
                    <a:cubicBezTo>
                      <a:pt x="241" y="480"/>
                      <a:pt x="193" y="529"/>
                      <a:pt x="133" y="53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7"/>
              <p:cNvSpPr>
                <a:spLocks/>
              </p:cNvSpPr>
              <p:nvPr/>
            </p:nvSpPr>
            <p:spPr bwMode="auto">
              <a:xfrm>
                <a:off x="5949951" y="-368300"/>
                <a:ext cx="136525" cy="747713"/>
              </a:xfrm>
              <a:custGeom>
                <a:avLst/>
                <a:gdLst>
                  <a:gd name="T0" fmla="*/ 0 w 39"/>
                  <a:gd name="T1" fmla="*/ 34 h 215"/>
                  <a:gd name="T2" fmla="*/ 0 w 39"/>
                  <a:gd name="T3" fmla="*/ 187 h 215"/>
                  <a:gd name="T4" fmla="*/ 19 w 39"/>
                  <a:gd name="T5" fmla="*/ 215 h 215"/>
                  <a:gd name="T6" fmla="*/ 39 w 39"/>
                  <a:gd name="T7" fmla="*/ 187 h 215"/>
                  <a:gd name="T8" fmla="*/ 39 w 39"/>
                  <a:gd name="T9" fmla="*/ 34 h 215"/>
                  <a:gd name="T10" fmla="*/ 0 w 39"/>
                  <a:gd name="T11" fmla="*/ 34 h 215"/>
                </a:gdLst>
                <a:ahLst/>
                <a:cxnLst>
                  <a:cxn ang="0">
                    <a:pos x="T0" y="T1"/>
                  </a:cxn>
                  <a:cxn ang="0">
                    <a:pos x="T2" y="T3"/>
                  </a:cxn>
                  <a:cxn ang="0">
                    <a:pos x="T4" y="T5"/>
                  </a:cxn>
                  <a:cxn ang="0">
                    <a:pos x="T6" y="T7"/>
                  </a:cxn>
                  <a:cxn ang="0">
                    <a:pos x="T8" y="T9"/>
                  </a:cxn>
                  <a:cxn ang="0">
                    <a:pos x="T10" y="T11"/>
                  </a:cxn>
                </a:cxnLst>
                <a:rect l="0" t="0" r="r" b="b"/>
                <a:pathLst>
                  <a:path w="39" h="215">
                    <a:moveTo>
                      <a:pt x="0" y="34"/>
                    </a:moveTo>
                    <a:cubicBezTo>
                      <a:pt x="0" y="187"/>
                      <a:pt x="0" y="187"/>
                      <a:pt x="0" y="187"/>
                    </a:cubicBezTo>
                    <a:cubicBezTo>
                      <a:pt x="0" y="199"/>
                      <a:pt x="8" y="210"/>
                      <a:pt x="19" y="215"/>
                    </a:cubicBezTo>
                    <a:cubicBezTo>
                      <a:pt x="31" y="210"/>
                      <a:pt x="39" y="199"/>
                      <a:pt x="39" y="187"/>
                    </a:cubicBezTo>
                    <a:cubicBezTo>
                      <a:pt x="39" y="34"/>
                      <a:pt x="39" y="34"/>
                      <a:pt x="39" y="34"/>
                    </a:cubicBezTo>
                    <a:cubicBezTo>
                      <a:pt x="39" y="0"/>
                      <a:pt x="0" y="5"/>
                      <a:pt x="0" y="34"/>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8"/>
              <p:cNvSpPr>
                <a:spLocks/>
              </p:cNvSpPr>
              <p:nvPr/>
            </p:nvSpPr>
            <p:spPr bwMode="auto">
              <a:xfrm>
                <a:off x="5278438" y="-552450"/>
                <a:ext cx="263525" cy="79375"/>
              </a:xfrm>
              <a:custGeom>
                <a:avLst/>
                <a:gdLst>
                  <a:gd name="T0" fmla="*/ 65 w 76"/>
                  <a:gd name="T1" fmla="*/ 0 h 23"/>
                  <a:gd name="T2" fmla="*/ 11 w 76"/>
                  <a:gd name="T3" fmla="*/ 0 h 23"/>
                  <a:gd name="T4" fmla="*/ 0 w 76"/>
                  <a:gd name="T5" fmla="*/ 11 h 23"/>
                  <a:gd name="T6" fmla="*/ 11 w 76"/>
                  <a:gd name="T7" fmla="*/ 23 h 23"/>
                  <a:gd name="T8" fmla="*/ 65 w 76"/>
                  <a:gd name="T9" fmla="*/ 23 h 23"/>
                  <a:gd name="T10" fmla="*/ 76 w 76"/>
                  <a:gd name="T11" fmla="*/ 11 h 23"/>
                  <a:gd name="T12" fmla="*/ 65 w 7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76" h="23">
                    <a:moveTo>
                      <a:pt x="65" y="0"/>
                    </a:moveTo>
                    <a:cubicBezTo>
                      <a:pt x="11" y="0"/>
                      <a:pt x="11" y="0"/>
                      <a:pt x="11" y="0"/>
                    </a:cubicBezTo>
                    <a:cubicBezTo>
                      <a:pt x="5" y="0"/>
                      <a:pt x="0" y="5"/>
                      <a:pt x="0" y="11"/>
                    </a:cubicBezTo>
                    <a:cubicBezTo>
                      <a:pt x="0" y="18"/>
                      <a:pt x="5" y="23"/>
                      <a:pt x="11" y="23"/>
                    </a:cubicBezTo>
                    <a:cubicBezTo>
                      <a:pt x="65" y="23"/>
                      <a:pt x="65" y="23"/>
                      <a:pt x="65" y="23"/>
                    </a:cubicBezTo>
                    <a:cubicBezTo>
                      <a:pt x="71" y="23"/>
                      <a:pt x="76" y="18"/>
                      <a:pt x="76" y="11"/>
                    </a:cubicBezTo>
                    <a:cubicBezTo>
                      <a:pt x="76" y="5"/>
                      <a:pt x="71" y="0"/>
                      <a:pt x="65"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9"/>
              <p:cNvSpPr>
                <a:spLocks/>
              </p:cNvSpPr>
              <p:nvPr/>
            </p:nvSpPr>
            <p:spPr bwMode="auto">
              <a:xfrm>
                <a:off x="5038726" y="-371475"/>
                <a:ext cx="503238" cy="79375"/>
              </a:xfrm>
              <a:custGeom>
                <a:avLst/>
                <a:gdLst>
                  <a:gd name="T0" fmla="*/ 134 w 145"/>
                  <a:gd name="T1" fmla="*/ 0 h 23"/>
                  <a:gd name="T2" fmla="*/ 12 w 145"/>
                  <a:gd name="T3" fmla="*/ 0 h 23"/>
                  <a:gd name="T4" fmla="*/ 0 w 145"/>
                  <a:gd name="T5" fmla="*/ 11 h 23"/>
                  <a:gd name="T6" fmla="*/ 12 w 145"/>
                  <a:gd name="T7" fmla="*/ 23 h 23"/>
                  <a:gd name="T8" fmla="*/ 134 w 145"/>
                  <a:gd name="T9" fmla="*/ 23 h 23"/>
                  <a:gd name="T10" fmla="*/ 145 w 145"/>
                  <a:gd name="T11" fmla="*/ 11 h 23"/>
                  <a:gd name="T12" fmla="*/ 134 w 145"/>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45" h="23">
                    <a:moveTo>
                      <a:pt x="134" y="0"/>
                    </a:moveTo>
                    <a:cubicBezTo>
                      <a:pt x="12" y="0"/>
                      <a:pt x="12" y="0"/>
                      <a:pt x="12" y="0"/>
                    </a:cubicBezTo>
                    <a:cubicBezTo>
                      <a:pt x="6" y="0"/>
                      <a:pt x="0" y="5"/>
                      <a:pt x="0" y="11"/>
                    </a:cubicBezTo>
                    <a:cubicBezTo>
                      <a:pt x="0" y="18"/>
                      <a:pt x="6" y="23"/>
                      <a:pt x="12" y="23"/>
                    </a:cubicBezTo>
                    <a:cubicBezTo>
                      <a:pt x="134" y="23"/>
                      <a:pt x="134" y="23"/>
                      <a:pt x="134" y="23"/>
                    </a:cubicBezTo>
                    <a:cubicBezTo>
                      <a:pt x="140" y="23"/>
                      <a:pt x="145" y="18"/>
                      <a:pt x="145" y="11"/>
                    </a:cubicBezTo>
                    <a:cubicBezTo>
                      <a:pt x="145" y="5"/>
                      <a:pt x="140" y="0"/>
                      <a:pt x="134"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0"/>
              <p:cNvSpPr>
                <a:spLocks/>
              </p:cNvSpPr>
              <p:nvPr/>
            </p:nvSpPr>
            <p:spPr bwMode="auto">
              <a:xfrm>
                <a:off x="5173663" y="-190500"/>
                <a:ext cx="368300" cy="79375"/>
              </a:xfrm>
              <a:custGeom>
                <a:avLst/>
                <a:gdLst>
                  <a:gd name="T0" fmla="*/ 95 w 106"/>
                  <a:gd name="T1" fmla="*/ 0 h 23"/>
                  <a:gd name="T2" fmla="*/ 11 w 106"/>
                  <a:gd name="T3" fmla="*/ 0 h 23"/>
                  <a:gd name="T4" fmla="*/ 0 w 106"/>
                  <a:gd name="T5" fmla="*/ 12 h 23"/>
                  <a:gd name="T6" fmla="*/ 11 w 106"/>
                  <a:gd name="T7" fmla="*/ 23 h 23"/>
                  <a:gd name="T8" fmla="*/ 95 w 106"/>
                  <a:gd name="T9" fmla="*/ 23 h 23"/>
                  <a:gd name="T10" fmla="*/ 106 w 106"/>
                  <a:gd name="T11" fmla="*/ 12 h 23"/>
                  <a:gd name="T12" fmla="*/ 95 w 10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06" h="23">
                    <a:moveTo>
                      <a:pt x="95" y="0"/>
                    </a:moveTo>
                    <a:cubicBezTo>
                      <a:pt x="11" y="0"/>
                      <a:pt x="11" y="0"/>
                      <a:pt x="11" y="0"/>
                    </a:cubicBezTo>
                    <a:cubicBezTo>
                      <a:pt x="5" y="0"/>
                      <a:pt x="0" y="5"/>
                      <a:pt x="0" y="12"/>
                    </a:cubicBezTo>
                    <a:cubicBezTo>
                      <a:pt x="0" y="18"/>
                      <a:pt x="5" y="23"/>
                      <a:pt x="11" y="23"/>
                    </a:cubicBezTo>
                    <a:cubicBezTo>
                      <a:pt x="95" y="23"/>
                      <a:pt x="95" y="23"/>
                      <a:pt x="95" y="23"/>
                    </a:cubicBezTo>
                    <a:cubicBezTo>
                      <a:pt x="101" y="23"/>
                      <a:pt x="106" y="18"/>
                      <a:pt x="106" y="12"/>
                    </a:cubicBezTo>
                    <a:cubicBezTo>
                      <a:pt x="106" y="5"/>
                      <a:pt x="101" y="0"/>
                      <a:pt x="95" y="0"/>
                    </a:cubicBezTo>
                    <a:close/>
                  </a:path>
                </a:pathLst>
              </a:custGeom>
              <a:solidFill>
                <a:srgbClr val="87B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24" name="Title 8"/>
          <p:cNvSpPr txBox="1">
            <a:spLocks/>
          </p:cNvSpPr>
          <p:nvPr/>
        </p:nvSpPr>
        <p:spPr>
          <a:xfrm>
            <a:off x="276044" y="1916832"/>
            <a:ext cx="2356480" cy="1143000"/>
          </a:xfrm>
          <a:prstGeom prst="rect">
            <a:avLst/>
          </a:prstGeom>
        </p:spPr>
        <p:txBody>
          <a:bodyPr vert="horz" lIns="91440" tIns="45720" rIns="91440" bIns="45720" rtlCol="0" anchor="t">
            <a:noAutofit/>
          </a:bodyPr>
          <a:lstStyle>
            <a:lvl1pPr algn="l" defTabSz="914400" rtl="0" eaLnBrk="1" latinLnBrk="0" hangingPunct="1">
              <a:lnSpc>
                <a:spcPts val="3600"/>
              </a:lnSpc>
              <a:spcBef>
                <a:spcPct val="0"/>
              </a:spcBef>
              <a:buNone/>
              <a:defRPr sz="3600" kern="1200" spc="-100" baseline="0">
                <a:solidFill>
                  <a:srgbClr val="58595B"/>
                </a:solidFill>
                <a:latin typeface="Corbel" panose="020B0503020204020204" pitchFamily="34" charset="0"/>
                <a:ea typeface="+mj-ea"/>
                <a:cs typeface="+mj-cs"/>
              </a:defRPr>
            </a:lvl1pPr>
          </a:lstStyle>
          <a:p>
            <a:pPr>
              <a:lnSpc>
                <a:spcPct val="100000"/>
              </a:lnSpc>
            </a:pPr>
            <a:r>
              <a:rPr lang="en-US" dirty="0" smtClean="0">
                <a:solidFill>
                  <a:schemeClr val="bg1"/>
                </a:solidFill>
              </a:rPr>
              <a:t>Manual Activation </a:t>
            </a:r>
            <a:r>
              <a:rPr lang="en-US" sz="2400" dirty="0">
                <a:solidFill>
                  <a:schemeClr val="bg1"/>
                </a:solidFill>
              </a:rPr>
              <a:t>Pre-defined group of actions manually activated when you </a:t>
            </a:r>
            <a:r>
              <a:rPr lang="en-US" sz="2400" dirty="0" smtClean="0">
                <a:solidFill>
                  <a:schemeClr val="bg1"/>
                </a:solidFill>
              </a:rPr>
              <a:t>decide</a:t>
            </a:r>
            <a:endParaRPr lang="en-US" sz="2000" dirty="0">
              <a:solidFill>
                <a:schemeClr val="bg1"/>
              </a:solidFill>
            </a:endParaRPr>
          </a:p>
        </p:txBody>
      </p:sp>
    </p:spTree>
    <p:extLst>
      <p:ext uri="{BB962C8B-B14F-4D97-AF65-F5344CB8AC3E}">
        <p14:creationId xmlns:p14="http://schemas.microsoft.com/office/powerpoint/2010/main" val="1368995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par>
                                <p:cTn id="22" presetID="10" presetClass="entr" presetSubtype="0" fill="hold"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500"/>
                                        <p:tgtEl>
                                          <p:spTgt spid="92"/>
                                        </p:tgtEl>
                                      </p:cBhvr>
                                    </p:animEffect>
                                  </p:childTnLst>
                                </p:cTn>
                              </p:par>
                              <p:par>
                                <p:cTn id="43" presetID="10"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500"/>
                                        <p:tgtEl>
                                          <p:spTgt spid="114"/>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3975" y="-1"/>
            <a:ext cx="6099592" cy="6430617"/>
          </a:xfrm>
          <a:prstGeom prst="rect">
            <a:avLst/>
          </a:prstGeom>
          <a:solidFill>
            <a:srgbClr val="2E38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065617" y="-1"/>
            <a:ext cx="6088680" cy="6430617"/>
          </a:xfrm>
          <a:prstGeom prst="rect">
            <a:avLst/>
          </a:prstGeom>
          <a:solidFill>
            <a:srgbClr val="4250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9DA934A-3AB0-4576-BB2B-BBE1CB0F5CC0}" type="slidenum">
              <a:rPr lang="en-US" smtClean="0"/>
              <a:pPr/>
              <a:t>23</a:t>
            </a:fld>
            <a:endParaRPr lang="en-US"/>
          </a:p>
        </p:txBody>
      </p:sp>
      <p:sp>
        <p:nvSpPr>
          <p:cNvPr id="21" name="Title 3">
            <a:hlinkClick r:id="rId3" action="ppaction://hlinksldjump"/>
          </p:cNvPr>
          <p:cNvSpPr txBox="1">
            <a:spLocks/>
          </p:cNvSpPr>
          <p:nvPr/>
        </p:nvSpPr>
        <p:spPr>
          <a:xfrm>
            <a:off x="8587691" y="4119183"/>
            <a:ext cx="2516325" cy="966759"/>
          </a:xfrm>
          <a:prstGeom prst="rect">
            <a:avLst/>
          </a:prstGeom>
        </p:spPr>
        <p:txBody>
          <a:bodyPr vert="horz" lIns="113422" tIns="56711" rIns="113422" bIns="56711"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3600"/>
              </a:lnSpc>
            </a:pPr>
            <a:r>
              <a:rPr lang="en-US" sz="3600" dirty="0">
                <a:solidFill>
                  <a:schemeClr val="bg1"/>
                </a:solidFill>
                <a:latin typeface="Corbel" panose="020B0503020204020204" pitchFamily="34" charset="0"/>
              </a:rPr>
              <a:t>Installer </a:t>
            </a:r>
            <a:r>
              <a:rPr lang="en-US" sz="3600" dirty="0" smtClean="0">
                <a:solidFill>
                  <a:schemeClr val="bg1"/>
                </a:solidFill>
                <a:latin typeface="Corbel" panose="020B0503020204020204" pitchFamily="34" charset="0"/>
              </a:rPr>
              <a:t/>
            </a:r>
            <a:br>
              <a:rPr lang="en-US" sz="3600" dirty="0" smtClean="0">
                <a:solidFill>
                  <a:schemeClr val="bg1"/>
                </a:solidFill>
                <a:latin typeface="Corbel" panose="020B0503020204020204" pitchFamily="34" charset="0"/>
              </a:rPr>
            </a:br>
            <a:r>
              <a:rPr lang="en-US" sz="3600" dirty="0" smtClean="0">
                <a:solidFill>
                  <a:schemeClr val="bg1"/>
                </a:solidFill>
                <a:latin typeface="Corbel" panose="020B0503020204020204" pitchFamily="34" charset="0"/>
              </a:rPr>
              <a:t>&amp; CMS</a:t>
            </a:r>
            <a:endParaRPr lang="en-US" sz="3600" dirty="0">
              <a:solidFill>
                <a:schemeClr val="bg1"/>
              </a:solidFill>
              <a:latin typeface="Corbel" panose="020B0503020204020204" pitchFamily="34" charset="0"/>
            </a:endParaRPr>
          </a:p>
        </p:txBody>
      </p:sp>
      <p:sp>
        <p:nvSpPr>
          <p:cNvPr id="23" name="Rectangle 22"/>
          <p:cNvSpPr/>
          <p:nvPr/>
        </p:nvSpPr>
        <p:spPr>
          <a:xfrm>
            <a:off x="806872" y="4119183"/>
            <a:ext cx="2895595" cy="560474"/>
          </a:xfrm>
          <a:prstGeom prst="rect">
            <a:avLst/>
          </a:prstGeom>
        </p:spPr>
        <p:txBody>
          <a:bodyPr wrap="square" anchor="t">
            <a:spAutoFit/>
          </a:bodyPr>
          <a:lstStyle/>
          <a:p>
            <a:pPr algn="ctr">
              <a:lnSpc>
                <a:spcPts val="3600"/>
              </a:lnSpc>
            </a:pPr>
            <a:r>
              <a:rPr lang="en-US" sz="3600" dirty="0">
                <a:solidFill>
                  <a:schemeClr val="bg1"/>
                </a:solidFill>
                <a:latin typeface="Corbel" panose="020B0503020204020204" pitchFamily="34" charset="0"/>
              </a:rPr>
              <a:t>End User</a:t>
            </a:r>
          </a:p>
        </p:txBody>
      </p:sp>
      <p:sp>
        <p:nvSpPr>
          <p:cNvPr id="25" name="Oval 24"/>
          <p:cNvSpPr/>
          <p:nvPr/>
        </p:nvSpPr>
        <p:spPr>
          <a:xfrm>
            <a:off x="4904459" y="1985058"/>
            <a:ext cx="2317995" cy="2317995"/>
          </a:xfrm>
          <a:prstGeom prst="ellipse">
            <a:avLst/>
          </a:prstGeom>
          <a:solidFill>
            <a:srgbClr val="ED1C24"/>
          </a:solidFill>
          <a:ln w="1270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4000" dirty="0">
              <a:solidFill>
                <a:srgbClr val="3CC1FF"/>
              </a:solidFill>
            </a:endParaRPr>
          </a:p>
        </p:txBody>
      </p:sp>
      <p:grpSp>
        <p:nvGrpSpPr>
          <p:cNvPr id="54" name="Group 53"/>
          <p:cNvGrpSpPr/>
          <p:nvPr/>
        </p:nvGrpSpPr>
        <p:grpSpPr>
          <a:xfrm>
            <a:off x="8958462" y="2273924"/>
            <a:ext cx="1741447" cy="1740266"/>
            <a:chOff x="8855353" y="2268911"/>
            <a:chExt cx="1741447" cy="1740266"/>
          </a:xfrm>
        </p:grpSpPr>
        <p:sp>
          <p:nvSpPr>
            <p:cNvPr id="35" name="Oval 34">
              <a:hlinkClick r:id="rId3" action="ppaction://hlinksldjump"/>
            </p:cNvPr>
            <p:cNvSpPr/>
            <p:nvPr/>
          </p:nvSpPr>
          <p:spPr>
            <a:xfrm rot="5400000">
              <a:off x="8855944" y="2268320"/>
              <a:ext cx="1740266" cy="1741447"/>
            </a:xfrm>
            <a:prstGeom prst="ellipse">
              <a:avLst/>
            </a:prstGeom>
            <a:solidFill>
              <a:srgbClr val="42505F"/>
            </a:solidFill>
            <a:ln w="1270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lIns="79388" tIns="39694" rIns="79388" bIns="39694" rtlCol="0" anchor="ctr"/>
            <a:lstStyle/>
            <a:p>
              <a:pPr algn="ctr"/>
              <a:endParaRPr lang="en-US" sz="4000" dirty="0">
                <a:solidFill>
                  <a:schemeClr val="bg1"/>
                </a:solidFill>
              </a:endParaRPr>
            </a:p>
          </p:txBody>
        </p:sp>
        <p:grpSp>
          <p:nvGrpSpPr>
            <p:cNvPr id="16" name="Group 15"/>
            <p:cNvGrpSpPr/>
            <p:nvPr/>
          </p:nvGrpSpPr>
          <p:grpSpPr>
            <a:xfrm>
              <a:off x="9339452" y="2706270"/>
              <a:ext cx="738110" cy="896776"/>
              <a:chOff x="3106215" y="2733675"/>
              <a:chExt cx="1740424" cy="2114551"/>
            </a:xfrm>
            <a:solidFill>
              <a:schemeClr val="bg1"/>
            </a:solidFill>
          </p:grpSpPr>
          <p:sp>
            <p:nvSpPr>
              <p:cNvPr id="17" name="Freeform 6">
                <a:hlinkClick r:id="rId3" action="ppaction://hlinksldjump"/>
              </p:cNvPr>
              <p:cNvSpPr>
                <a:spLocks/>
              </p:cNvSpPr>
              <p:nvPr/>
            </p:nvSpPr>
            <p:spPr bwMode="auto">
              <a:xfrm>
                <a:off x="3106215" y="3144838"/>
                <a:ext cx="1704975" cy="1703388"/>
              </a:xfrm>
              <a:custGeom>
                <a:avLst/>
                <a:gdLst>
                  <a:gd name="T0" fmla="*/ 522 w 547"/>
                  <a:gd name="T1" fmla="*/ 221 h 547"/>
                  <a:gd name="T2" fmla="*/ 470 w 547"/>
                  <a:gd name="T3" fmla="*/ 218 h 547"/>
                  <a:gd name="T4" fmla="*/ 451 w 547"/>
                  <a:gd name="T5" fmla="*/ 174 h 547"/>
                  <a:gd name="T6" fmla="*/ 486 w 547"/>
                  <a:gd name="T7" fmla="*/ 135 h 547"/>
                  <a:gd name="T8" fmla="*/ 486 w 547"/>
                  <a:gd name="T9" fmla="*/ 99 h 547"/>
                  <a:gd name="T10" fmla="*/ 467 w 547"/>
                  <a:gd name="T11" fmla="*/ 80 h 547"/>
                  <a:gd name="T12" fmla="*/ 383 w 547"/>
                  <a:gd name="T13" fmla="*/ 218 h 547"/>
                  <a:gd name="T14" fmla="*/ 396 w 547"/>
                  <a:gd name="T15" fmla="*/ 273 h 547"/>
                  <a:gd name="T16" fmla="*/ 274 w 547"/>
                  <a:gd name="T17" fmla="*/ 395 h 547"/>
                  <a:gd name="T18" fmla="*/ 152 w 547"/>
                  <a:gd name="T19" fmla="*/ 273 h 547"/>
                  <a:gd name="T20" fmla="*/ 274 w 547"/>
                  <a:gd name="T21" fmla="*/ 151 h 547"/>
                  <a:gd name="T22" fmla="*/ 279 w 547"/>
                  <a:gd name="T23" fmla="*/ 151 h 547"/>
                  <a:gd name="T24" fmla="*/ 329 w 547"/>
                  <a:gd name="T25" fmla="*/ 60 h 547"/>
                  <a:gd name="T26" fmla="*/ 326 w 547"/>
                  <a:gd name="T27" fmla="*/ 26 h 547"/>
                  <a:gd name="T28" fmla="*/ 300 w 547"/>
                  <a:gd name="T29" fmla="*/ 0 h 547"/>
                  <a:gd name="T30" fmla="*/ 247 w 547"/>
                  <a:gd name="T31" fmla="*/ 0 h 547"/>
                  <a:gd name="T32" fmla="*/ 222 w 547"/>
                  <a:gd name="T33" fmla="*/ 26 h 547"/>
                  <a:gd name="T34" fmla="*/ 219 w 547"/>
                  <a:gd name="T35" fmla="*/ 78 h 547"/>
                  <a:gd name="T36" fmla="*/ 173 w 547"/>
                  <a:gd name="T37" fmla="*/ 96 h 547"/>
                  <a:gd name="T38" fmla="*/ 136 w 547"/>
                  <a:gd name="T39" fmla="*/ 61 h 547"/>
                  <a:gd name="T40" fmla="*/ 100 w 547"/>
                  <a:gd name="T41" fmla="*/ 61 h 547"/>
                  <a:gd name="T42" fmla="*/ 61 w 547"/>
                  <a:gd name="T43" fmla="*/ 99 h 547"/>
                  <a:gd name="T44" fmla="*/ 61 w 547"/>
                  <a:gd name="T45" fmla="*/ 135 h 547"/>
                  <a:gd name="T46" fmla="*/ 96 w 547"/>
                  <a:gd name="T47" fmla="*/ 174 h 547"/>
                  <a:gd name="T48" fmla="*/ 78 w 547"/>
                  <a:gd name="T49" fmla="*/ 218 h 547"/>
                  <a:gd name="T50" fmla="*/ 26 w 547"/>
                  <a:gd name="T51" fmla="*/ 221 h 547"/>
                  <a:gd name="T52" fmla="*/ 0 w 547"/>
                  <a:gd name="T53" fmla="*/ 246 h 547"/>
                  <a:gd name="T54" fmla="*/ 0 w 547"/>
                  <a:gd name="T55" fmla="*/ 300 h 547"/>
                  <a:gd name="T56" fmla="*/ 26 w 547"/>
                  <a:gd name="T57" fmla="*/ 325 h 547"/>
                  <a:gd name="T58" fmla="*/ 78 w 547"/>
                  <a:gd name="T59" fmla="*/ 329 h 547"/>
                  <a:gd name="T60" fmla="*/ 96 w 547"/>
                  <a:gd name="T61" fmla="*/ 373 h 547"/>
                  <a:gd name="T62" fmla="*/ 61 w 547"/>
                  <a:gd name="T63" fmla="*/ 411 h 547"/>
                  <a:gd name="T64" fmla="*/ 61 w 547"/>
                  <a:gd name="T65" fmla="*/ 447 h 547"/>
                  <a:gd name="T66" fmla="*/ 100 w 547"/>
                  <a:gd name="T67" fmla="*/ 485 h 547"/>
                  <a:gd name="T68" fmla="*/ 136 w 547"/>
                  <a:gd name="T69" fmla="*/ 485 h 547"/>
                  <a:gd name="T70" fmla="*/ 173 w 547"/>
                  <a:gd name="T71" fmla="*/ 451 h 547"/>
                  <a:gd name="T72" fmla="*/ 219 w 547"/>
                  <a:gd name="T73" fmla="*/ 469 h 547"/>
                  <a:gd name="T74" fmla="*/ 222 w 547"/>
                  <a:gd name="T75" fmla="*/ 521 h 547"/>
                  <a:gd name="T76" fmla="*/ 247 w 547"/>
                  <a:gd name="T77" fmla="*/ 547 h 547"/>
                  <a:gd name="T78" fmla="*/ 300 w 547"/>
                  <a:gd name="T79" fmla="*/ 547 h 547"/>
                  <a:gd name="T80" fmla="*/ 326 w 547"/>
                  <a:gd name="T81" fmla="*/ 521 h 547"/>
                  <a:gd name="T82" fmla="*/ 330 w 547"/>
                  <a:gd name="T83" fmla="*/ 469 h 547"/>
                  <a:gd name="T84" fmla="*/ 374 w 547"/>
                  <a:gd name="T85" fmla="*/ 451 h 547"/>
                  <a:gd name="T86" fmla="*/ 412 w 547"/>
                  <a:gd name="T87" fmla="*/ 485 h 547"/>
                  <a:gd name="T88" fmla="*/ 448 w 547"/>
                  <a:gd name="T89" fmla="*/ 485 h 547"/>
                  <a:gd name="T90" fmla="*/ 486 w 547"/>
                  <a:gd name="T91" fmla="*/ 447 h 547"/>
                  <a:gd name="T92" fmla="*/ 486 w 547"/>
                  <a:gd name="T93" fmla="*/ 411 h 547"/>
                  <a:gd name="T94" fmla="*/ 451 w 547"/>
                  <a:gd name="T95" fmla="*/ 373 h 547"/>
                  <a:gd name="T96" fmla="*/ 470 w 547"/>
                  <a:gd name="T97" fmla="*/ 329 h 547"/>
                  <a:gd name="T98" fmla="*/ 522 w 547"/>
                  <a:gd name="T99" fmla="*/ 325 h 547"/>
                  <a:gd name="T100" fmla="*/ 547 w 547"/>
                  <a:gd name="T101" fmla="*/ 300 h 547"/>
                  <a:gd name="T102" fmla="*/ 547 w 547"/>
                  <a:gd name="T103" fmla="*/ 246 h 547"/>
                  <a:gd name="T104" fmla="*/ 522 w 547"/>
                  <a:gd name="T105" fmla="*/ 22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7" h="547">
                    <a:moveTo>
                      <a:pt x="522" y="221"/>
                    </a:moveTo>
                    <a:cubicBezTo>
                      <a:pt x="470" y="218"/>
                      <a:pt x="470" y="218"/>
                      <a:pt x="470" y="218"/>
                    </a:cubicBezTo>
                    <a:cubicBezTo>
                      <a:pt x="465" y="202"/>
                      <a:pt x="459" y="187"/>
                      <a:pt x="451" y="174"/>
                    </a:cubicBezTo>
                    <a:cubicBezTo>
                      <a:pt x="486" y="135"/>
                      <a:pt x="486" y="135"/>
                      <a:pt x="486" y="135"/>
                    </a:cubicBezTo>
                    <a:cubicBezTo>
                      <a:pt x="496" y="125"/>
                      <a:pt x="496" y="109"/>
                      <a:pt x="486" y="99"/>
                    </a:cubicBezTo>
                    <a:cubicBezTo>
                      <a:pt x="476" y="89"/>
                      <a:pt x="473" y="86"/>
                      <a:pt x="467" y="80"/>
                    </a:cubicBezTo>
                    <a:cubicBezTo>
                      <a:pt x="383" y="218"/>
                      <a:pt x="383" y="218"/>
                      <a:pt x="383" y="218"/>
                    </a:cubicBezTo>
                    <a:cubicBezTo>
                      <a:pt x="392" y="235"/>
                      <a:pt x="396" y="253"/>
                      <a:pt x="396" y="273"/>
                    </a:cubicBezTo>
                    <a:cubicBezTo>
                      <a:pt x="396" y="341"/>
                      <a:pt x="341" y="395"/>
                      <a:pt x="274" y="395"/>
                    </a:cubicBezTo>
                    <a:cubicBezTo>
                      <a:pt x="206" y="395"/>
                      <a:pt x="152" y="341"/>
                      <a:pt x="152" y="273"/>
                    </a:cubicBezTo>
                    <a:cubicBezTo>
                      <a:pt x="152" y="205"/>
                      <a:pt x="206" y="151"/>
                      <a:pt x="274" y="151"/>
                    </a:cubicBezTo>
                    <a:cubicBezTo>
                      <a:pt x="276" y="151"/>
                      <a:pt x="277" y="151"/>
                      <a:pt x="279" y="151"/>
                    </a:cubicBezTo>
                    <a:cubicBezTo>
                      <a:pt x="329" y="60"/>
                      <a:pt x="329" y="60"/>
                      <a:pt x="329" y="60"/>
                    </a:cubicBezTo>
                    <a:cubicBezTo>
                      <a:pt x="327" y="23"/>
                      <a:pt x="326" y="26"/>
                      <a:pt x="326" y="26"/>
                    </a:cubicBezTo>
                    <a:cubicBezTo>
                      <a:pt x="326" y="11"/>
                      <a:pt x="315" y="0"/>
                      <a:pt x="300" y="0"/>
                    </a:cubicBezTo>
                    <a:cubicBezTo>
                      <a:pt x="247" y="0"/>
                      <a:pt x="247" y="0"/>
                      <a:pt x="247" y="0"/>
                    </a:cubicBezTo>
                    <a:cubicBezTo>
                      <a:pt x="233" y="0"/>
                      <a:pt x="222" y="11"/>
                      <a:pt x="222" y="26"/>
                    </a:cubicBezTo>
                    <a:cubicBezTo>
                      <a:pt x="219" y="78"/>
                      <a:pt x="219" y="78"/>
                      <a:pt x="219" y="78"/>
                    </a:cubicBezTo>
                    <a:cubicBezTo>
                      <a:pt x="203" y="82"/>
                      <a:pt x="188" y="88"/>
                      <a:pt x="173" y="96"/>
                    </a:cubicBezTo>
                    <a:cubicBezTo>
                      <a:pt x="136" y="61"/>
                      <a:pt x="136" y="61"/>
                      <a:pt x="136" y="61"/>
                    </a:cubicBezTo>
                    <a:cubicBezTo>
                      <a:pt x="126" y="52"/>
                      <a:pt x="110" y="52"/>
                      <a:pt x="100" y="61"/>
                    </a:cubicBezTo>
                    <a:cubicBezTo>
                      <a:pt x="61" y="99"/>
                      <a:pt x="61" y="99"/>
                      <a:pt x="61" y="99"/>
                    </a:cubicBezTo>
                    <a:cubicBezTo>
                      <a:pt x="51" y="109"/>
                      <a:pt x="51" y="125"/>
                      <a:pt x="61" y="135"/>
                    </a:cubicBezTo>
                    <a:cubicBezTo>
                      <a:pt x="96" y="174"/>
                      <a:pt x="96" y="174"/>
                      <a:pt x="96" y="174"/>
                    </a:cubicBezTo>
                    <a:cubicBezTo>
                      <a:pt x="88" y="187"/>
                      <a:pt x="83" y="202"/>
                      <a:pt x="78" y="218"/>
                    </a:cubicBezTo>
                    <a:cubicBezTo>
                      <a:pt x="26" y="221"/>
                      <a:pt x="26" y="221"/>
                      <a:pt x="26" y="221"/>
                    </a:cubicBezTo>
                    <a:cubicBezTo>
                      <a:pt x="12" y="221"/>
                      <a:pt x="0" y="232"/>
                      <a:pt x="0" y="246"/>
                    </a:cubicBezTo>
                    <a:cubicBezTo>
                      <a:pt x="0" y="300"/>
                      <a:pt x="0" y="300"/>
                      <a:pt x="0" y="300"/>
                    </a:cubicBezTo>
                    <a:cubicBezTo>
                      <a:pt x="0" y="314"/>
                      <a:pt x="12" y="325"/>
                      <a:pt x="26" y="325"/>
                    </a:cubicBezTo>
                    <a:cubicBezTo>
                      <a:pt x="78" y="329"/>
                      <a:pt x="78" y="329"/>
                      <a:pt x="78" y="329"/>
                    </a:cubicBezTo>
                    <a:cubicBezTo>
                      <a:pt x="83" y="344"/>
                      <a:pt x="88" y="359"/>
                      <a:pt x="96" y="373"/>
                    </a:cubicBezTo>
                    <a:cubicBezTo>
                      <a:pt x="61" y="411"/>
                      <a:pt x="61" y="411"/>
                      <a:pt x="61" y="411"/>
                    </a:cubicBezTo>
                    <a:cubicBezTo>
                      <a:pt x="51" y="421"/>
                      <a:pt x="51" y="437"/>
                      <a:pt x="61" y="447"/>
                    </a:cubicBezTo>
                    <a:cubicBezTo>
                      <a:pt x="100" y="485"/>
                      <a:pt x="100" y="485"/>
                      <a:pt x="100" y="485"/>
                    </a:cubicBezTo>
                    <a:cubicBezTo>
                      <a:pt x="110" y="495"/>
                      <a:pt x="126" y="495"/>
                      <a:pt x="136" y="485"/>
                    </a:cubicBezTo>
                    <a:cubicBezTo>
                      <a:pt x="173" y="451"/>
                      <a:pt x="173" y="451"/>
                      <a:pt x="173" y="451"/>
                    </a:cubicBezTo>
                    <a:cubicBezTo>
                      <a:pt x="188" y="459"/>
                      <a:pt x="203" y="464"/>
                      <a:pt x="219" y="469"/>
                    </a:cubicBezTo>
                    <a:cubicBezTo>
                      <a:pt x="222" y="521"/>
                      <a:pt x="222" y="521"/>
                      <a:pt x="222" y="521"/>
                    </a:cubicBezTo>
                    <a:cubicBezTo>
                      <a:pt x="222" y="534"/>
                      <a:pt x="233" y="547"/>
                      <a:pt x="247" y="547"/>
                    </a:cubicBezTo>
                    <a:cubicBezTo>
                      <a:pt x="300" y="547"/>
                      <a:pt x="300" y="547"/>
                      <a:pt x="300" y="547"/>
                    </a:cubicBezTo>
                    <a:cubicBezTo>
                      <a:pt x="315" y="547"/>
                      <a:pt x="326" y="534"/>
                      <a:pt x="326" y="521"/>
                    </a:cubicBezTo>
                    <a:cubicBezTo>
                      <a:pt x="330" y="469"/>
                      <a:pt x="330" y="469"/>
                      <a:pt x="330" y="469"/>
                    </a:cubicBezTo>
                    <a:cubicBezTo>
                      <a:pt x="345" y="464"/>
                      <a:pt x="360" y="459"/>
                      <a:pt x="374" y="451"/>
                    </a:cubicBezTo>
                    <a:cubicBezTo>
                      <a:pt x="412" y="485"/>
                      <a:pt x="412" y="485"/>
                      <a:pt x="412" y="485"/>
                    </a:cubicBezTo>
                    <a:cubicBezTo>
                      <a:pt x="422" y="495"/>
                      <a:pt x="438" y="495"/>
                      <a:pt x="448" y="485"/>
                    </a:cubicBezTo>
                    <a:cubicBezTo>
                      <a:pt x="486" y="447"/>
                      <a:pt x="486" y="447"/>
                      <a:pt x="486" y="447"/>
                    </a:cubicBezTo>
                    <a:cubicBezTo>
                      <a:pt x="496" y="437"/>
                      <a:pt x="496" y="421"/>
                      <a:pt x="486" y="411"/>
                    </a:cubicBezTo>
                    <a:cubicBezTo>
                      <a:pt x="451" y="373"/>
                      <a:pt x="451" y="373"/>
                      <a:pt x="451" y="373"/>
                    </a:cubicBezTo>
                    <a:cubicBezTo>
                      <a:pt x="459" y="359"/>
                      <a:pt x="465" y="344"/>
                      <a:pt x="470" y="329"/>
                    </a:cubicBezTo>
                    <a:cubicBezTo>
                      <a:pt x="522" y="325"/>
                      <a:pt x="522" y="325"/>
                      <a:pt x="522" y="325"/>
                    </a:cubicBezTo>
                    <a:cubicBezTo>
                      <a:pt x="536" y="325"/>
                      <a:pt x="547" y="314"/>
                      <a:pt x="547" y="300"/>
                    </a:cubicBezTo>
                    <a:cubicBezTo>
                      <a:pt x="547" y="246"/>
                      <a:pt x="547" y="246"/>
                      <a:pt x="547" y="246"/>
                    </a:cubicBezTo>
                    <a:cubicBezTo>
                      <a:pt x="547" y="232"/>
                      <a:pt x="536" y="221"/>
                      <a:pt x="522"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hlinkClick r:id="rId3" action="ppaction://hlinksldjump"/>
              </p:cNvPr>
              <p:cNvSpPr>
                <a:spLocks noEditPoints="1"/>
              </p:cNvSpPr>
              <p:nvPr/>
            </p:nvSpPr>
            <p:spPr bwMode="auto">
              <a:xfrm>
                <a:off x="3721101" y="2733675"/>
                <a:ext cx="1125538" cy="1498600"/>
              </a:xfrm>
              <a:custGeom>
                <a:avLst/>
                <a:gdLst>
                  <a:gd name="T0" fmla="*/ 225 w 361"/>
                  <a:gd name="T1" fmla="*/ 84 h 481"/>
                  <a:gd name="T2" fmla="*/ 249 w 361"/>
                  <a:gd name="T3" fmla="*/ 123 h 481"/>
                  <a:gd name="T4" fmla="*/ 294 w 361"/>
                  <a:gd name="T5" fmla="*/ 123 h 481"/>
                  <a:gd name="T6" fmla="*/ 315 w 361"/>
                  <a:gd name="T7" fmla="*/ 85 h 481"/>
                  <a:gd name="T8" fmla="*/ 292 w 361"/>
                  <a:gd name="T9" fmla="*/ 48 h 481"/>
                  <a:gd name="T10" fmla="*/ 248 w 361"/>
                  <a:gd name="T11" fmla="*/ 47 h 481"/>
                  <a:gd name="T12" fmla="*/ 225 w 361"/>
                  <a:gd name="T13" fmla="*/ 84 h 481"/>
                  <a:gd name="T14" fmla="*/ 225 w 361"/>
                  <a:gd name="T15" fmla="*/ 84 h 481"/>
                  <a:gd name="T16" fmla="*/ 157 w 361"/>
                  <a:gd name="T17" fmla="*/ 445 h 481"/>
                  <a:gd name="T18" fmla="*/ 87 w 361"/>
                  <a:gd name="T19" fmla="*/ 480 h 481"/>
                  <a:gd name="T20" fmla="*/ 120 w 361"/>
                  <a:gd name="T21" fmla="*/ 422 h 481"/>
                  <a:gd name="T22" fmla="*/ 98 w 361"/>
                  <a:gd name="T23" fmla="*/ 384 h 481"/>
                  <a:gd name="T24" fmla="*/ 54 w 361"/>
                  <a:gd name="T25" fmla="*/ 383 h 481"/>
                  <a:gd name="T26" fmla="*/ 20 w 361"/>
                  <a:gd name="T27" fmla="*/ 440 h 481"/>
                  <a:gd name="T28" fmla="*/ 14 w 361"/>
                  <a:gd name="T29" fmla="*/ 363 h 481"/>
                  <a:gd name="T30" fmla="*/ 85 w 361"/>
                  <a:gd name="T31" fmla="*/ 330 h 481"/>
                  <a:gd name="T32" fmla="*/ 204 w 361"/>
                  <a:gd name="T33" fmla="*/ 120 h 481"/>
                  <a:gd name="T34" fmla="*/ 198 w 361"/>
                  <a:gd name="T35" fmla="*/ 44 h 481"/>
                  <a:gd name="T36" fmla="*/ 307 w 361"/>
                  <a:gd name="T37" fmla="*/ 22 h 481"/>
                  <a:gd name="T38" fmla="*/ 342 w 361"/>
                  <a:gd name="T39" fmla="*/ 125 h 481"/>
                  <a:gd name="T40" fmla="*/ 271 w 361"/>
                  <a:gd name="T41" fmla="*/ 160 h 481"/>
                  <a:gd name="T42" fmla="*/ 151 w 361"/>
                  <a:gd name="T43" fmla="*/ 368 h 481"/>
                  <a:gd name="T44" fmla="*/ 157 w 361"/>
                  <a:gd name="T45" fmla="*/ 44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481">
                    <a:moveTo>
                      <a:pt x="225" y="84"/>
                    </a:moveTo>
                    <a:cubicBezTo>
                      <a:pt x="249" y="123"/>
                      <a:pt x="249" y="123"/>
                      <a:pt x="249" y="123"/>
                    </a:cubicBezTo>
                    <a:cubicBezTo>
                      <a:pt x="294" y="123"/>
                      <a:pt x="294" y="123"/>
                      <a:pt x="294" y="123"/>
                    </a:cubicBezTo>
                    <a:cubicBezTo>
                      <a:pt x="315" y="85"/>
                      <a:pt x="315" y="85"/>
                      <a:pt x="315" y="85"/>
                    </a:cubicBezTo>
                    <a:cubicBezTo>
                      <a:pt x="292" y="48"/>
                      <a:pt x="292" y="48"/>
                      <a:pt x="292" y="48"/>
                    </a:cubicBezTo>
                    <a:cubicBezTo>
                      <a:pt x="248" y="47"/>
                      <a:pt x="248" y="47"/>
                      <a:pt x="248" y="47"/>
                    </a:cubicBezTo>
                    <a:cubicBezTo>
                      <a:pt x="225" y="84"/>
                      <a:pt x="225" y="84"/>
                      <a:pt x="225" y="84"/>
                    </a:cubicBezTo>
                    <a:cubicBezTo>
                      <a:pt x="225" y="84"/>
                      <a:pt x="225" y="84"/>
                      <a:pt x="225" y="84"/>
                    </a:cubicBezTo>
                    <a:close/>
                    <a:moveTo>
                      <a:pt x="157" y="445"/>
                    </a:moveTo>
                    <a:cubicBezTo>
                      <a:pt x="144" y="470"/>
                      <a:pt x="116" y="481"/>
                      <a:pt x="87" y="480"/>
                    </a:cubicBezTo>
                    <a:cubicBezTo>
                      <a:pt x="120" y="422"/>
                      <a:pt x="120" y="422"/>
                      <a:pt x="120" y="422"/>
                    </a:cubicBezTo>
                    <a:cubicBezTo>
                      <a:pt x="98" y="384"/>
                      <a:pt x="98" y="384"/>
                      <a:pt x="98" y="384"/>
                    </a:cubicBezTo>
                    <a:cubicBezTo>
                      <a:pt x="54" y="383"/>
                      <a:pt x="54" y="383"/>
                      <a:pt x="54" y="383"/>
                    </a:cubicBezTo>
                    <a:cubicBezTo>
                      <a:pt x="20" y="440"/>
                      <a:pt x="20" y="440"/>
                      <a:pt x="20" y="440"/>
                    </a:cubicBezTo>
                    <a:cubicBezTo>
                      <a:pt x="5" y="417"/>
                      <a:pt x="0" y="387"/>
                      <a:pt x="14" y="363"/>
                    </a:cubicBezTo>
                    <a:cubicBezTo>
                      <a:pt x="29" y="339"/>
                      <a:pt x="55" y="327"/>
                      <a:pt x="85" y="330"/>
                    </a:cubicBezTo>
                    <a:cubicBezTo>
                      <a:pt x="204" y="120"/>
                      <a:pt x="204" y="120"/>
                      <a:pt x="204" y="120"/>
                    </a:cubicBezTo>
                    <a:cubicBezTo>
                      <a:pt x="189" y="97"/>
                      <a:pt x="185" y="67"/>
                      <a:pt x="198" y="44"/>
                    </a:cubicBezTo>
                    <a:cubicBezTo>
                      <a:pt x="220" y="9"/>
                      <a:pt x="268" y="0"/>
                      <a:pt x="307" y="22"/>
                    </a:cubicBezTo>
                    <a:cubicBezTo>
                      <a:pt x="345" y="44"/>
                      <a:pt x="361" y="91"/>
                      <a:pt x="342" y="125"/>
                    </a:cubicBezTo>
                    <a:cubicBezTo>
                      <a:pt x="329" y="150"/>
                      <a:pt x="301" y="161"/>
                      <a:pt x="271" y="160"/>
                    </a:cubicBezTo>
                    <a:cubicBezTo>
                      <a:pt x="151" y="368"/>
                      <a:pt x="151" y="368"/>
                      <a:pt x="151" y="368"/>
                    </a:cubicBezTo>
                    <a:cubicBezTo>
                      <a:pt x="168" y="391"/>
                      <a:pt x="171" y="421"/>
                      <a:pt x="157" y="4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5" name="Group 54"/>
          <p:cNvGrpSpPr/>
          <p:nvPr/>
        </p:nvGrpSpPr>
        <p:grpSpPr>
          <a:xfrm>
            <a:off x="1370884" y="2273924"/>
            <a:ext cx="1741447" cy="1740266"/>
            <a:chOff x="1520108" y="2268911"/>
            <a:chExt cx="1741447" cy="1740266"/>
          </a:xfrm>
        </p:grpSpPr>
        <p:sp>
          <p:nvSpPr>
            <p:cNvPr id="30" name="Oval 29">
              <a:hlinkClick r:id="rId4" action="ppaction://hlinksldjump"/>
            </p:cNvPr>
            <p:cNvSpPr/>
            <p:nvPr/>
          </p:nvSpPr>
          <p:spPr>
            <a:xfrm rot="5400000">
              <a:off x="1520699" y="2268320"/>
              <a:ext cx="1740266" cy="1741447"/>
            </a:xfrm>
            <a:prstGeom prst="ellipse">
              <a:avLst/>
            </a:prstGeom>
            <a:solidFill>
              <a:srgbClr val="2E3842"/>
            </a:solidFill>
            <a:ln w="1270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lIns="79388" tIns="39694" rIns="79388" bIns="39694" rtlCol="0" anchor="ctr"/>
            <a:lstStyle/>
            <a:p>
              <a:pPr algn="ctr"/>
              <a:endParaRPr lang="en-US" sz="4000" dirty="0">
                <a:solidFill>
                  <a:schemeClr val="bg1"/>
                </a:solidFill>
              </a:endParaRPr>
            </a:p>
          </p:txBody>
        </p:sp>
        <p:grpSp>
          <p:nvGrpSpPr>
            <p:cNvPr id="37" name="Group 36"/>
            <p:cNvGrpSpPr/>
            <p:nvPr/>
          </p:nvGrpSpPr>
          <p:grpSpPr>
            <a:xfrm>
              <a:off x="1845962" y="2815844"/>
              <a:ext cx="1089740" cy="662019"/>
              <a:chOff x="1426968" y="4052799"/>
              <a:chExt cx="1198714" cy="728221"/>
            </a:xfrm>
          </p:grpSpPr>
          <p:grpSp>
            <p:nvGrpSpPr>
              <p:cNvPr id="38" name="Group 37"/>
              <p:cNvGrpSpPr/>
              <p:nvPr/>
            </p:nvGrpSpPr>
            <p:grpSpPr>
              <a:xfrm>
                <a:off x="1426968" y="4052799"/>
                <a:ext cx="996427" cy="728221"/>
                <a:chOff x="8277348" y="5752876"/>
                <a:chExt cx="973137" cy="711200"/>
              </a:xfrm>
            </p:grpSpPr>
            <p:sp>
              <p:nvSpPr>
                <p:cNvPr id="42" name="Rectangle 6">
                  <a:hlinkClick r:id="rId4" action="ppaction://hlinksldjump"/>
                </p:cNvPr>
                <p:cNvSpPr>
                  <a:spLocks noChangeArrowheads="1"/>
                </p:cNvSpPr>
                <p:nvPr/>
              </p:nvSpPr>
              <p:spPr bwMode="auto">
                <a:xfrm>
                  <a:off x="8309498" y="5761274"/>
                  <a:ext cx="908837" cy="616462"/>
                </a:xfrm>
                <a:prstGeom prst="rect">
                  <a:avLst/>
                </a:pr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
                  <a:hlinkClick r:id="rId4" action="ppaction://hlinksldjump"/>
                </p:cNvPr>
                <p:cNvSpPr>
                  <a:spLocks noEditPoints="1"/>
                </p:cNvSpPr>
                <p:nvPr/>
              </p:nvSpPr>
              <p:spPr bwMode="auto">
                <a:xfrm>
                  <a:off x="8277348" y="5752876"/>
                  <a:ext cx="973137" cy="711200"/>
                </a:xfrm>
                <a:custGeom>
                  <a:avLst/>
                  <a:gdLst>
                    <a:gd name="T0" fmla="*/ 248 w 257"/>
                    <a:gd name="T1" fmla="*/ 0 h 187"/>
                    <a:gd name="T2" fmla="*/ 231 w 257"/>
                    <a:gd name="T3" fmla="*/ 0 h 187"/>
                    <a:gd name="T4" fmla="*/ 9 w 257"/>
                    <a:gd name="T5" fmla="*/ 0 h 187"/>
                    <a:gd name="T6" fmla="*/ 0 w 257"/>
                    <a:gd name="T7" fmla="*/ 9 h 187"/>
                    <a:gd name="T8" fmla="*/ 0 w 257"/>
                    <a:gd name="T9" fmla="*/ 144 h 187"/>
                    <a:gd name="T10" fmla="*/ 0 w 257"/>
                    <a:gd name="T11" fmla="*/ 157 h 187"/>
                    <a:gd name="T12" fmla="*/ 0 w 257"/>
                    <a:gd name="T13" fmla="*/ 158 h 187"/>
                    <a:gd name="T14" fmla="*/ 9 w 257"/>
                    <a:gd name="T15" fmla="*/ 168 h 187"/>
                    <a:gd name="T16" fmla="*/ 95 w 257"/>
                    <a:gd name="T17" fmla="*/ 168 h 187"/>
                    <a:gd name="T18" fmla="*/ 95 w 257"/>
                    <a:gd name="T19" fmla="*/ 168 h 187"/>
                    <a:gd name="T20" fmla="*/ 90 w 257"/>
                    <a:gd name="T21" fmla="*/ 182 h 187"/>
                    <a:gd name="T22" fmla="*/ 80 w 257"/>
                    <a:gd name="T23" fmla="*/ 185 h 187"/>
                    <a:gd name="T24" fmla="*/ 80 w 257"/>
                    <a:gd name="T25" fmla="*/ 185 h 187"/>
                    <a:gd name="T26" fmla="*/ 80 w 257"/>
                    <a:gd name="T27" fmla="*/ 185 h 187"/>
                    <a:gd name="T28" fmla="*/ 80 w 257"/>
                    <a:gd name="T29" fmla="*/ 186 h 187"/>
                    <a:gd name="T30" fmla="*/ 80 w 257"/>
                    <a:gd name="T31" fmla="*/ 186 h 187"/>
                    <a:gd name="T32" fmla="*/ 88 w 257"/>
                    <a:gd name="T33" fmla="*/ 187 h 187"/>
                    <a:gd name="T34" fmla="*/ 128 w 257"/>
                    <a:gd name="T35" fmla="*/ 187 h 187"/>
                    <a:gd name="T36" fmla="*/ 129 w 257"/>
                    <a:gd name="T37" fmla="*/ 187 h 187"/>
                    <a:gd name="T38" fmla="*/ 169 w 257"/>
                    <a:gd name="T39" fmla="*/ 187 h 187"/>
                    <a:gd name="T40" fmla="*/ 177 w 257"/>
                    <a:gd name="T41" fmla="*/ 186 h 187"/>
                    <a:gd name="T42" fmla="*/ 177 w 257"/>
                    <a:gd name="T43" fmla="*/ 185 h 187"/>
                    <a:gd name="T44" fmla="*/ 177 w 257"/>
                    <a:gd name="T45" fmla="*/ 185 h 187"/>
                    <a:gd name="T46" fmla="*/ 177 w 257"/>
                    <a:gd name="T47" fmla="*/ 185 h 187"/>
                    <a:gd name="T48" fmla="*/ 177 w 257"/>
                    <a:gd name="T49" fmla="*/ 185 h 187"/>
                    <a:gd name="T50" fmla="*/ 167 w 257"/>
                    <a:gd name="T51" fmla="*/ 182 h 187"/>
                    <a:gd name="T52" fmla="*/ 162 w 257"/>
                    <a:gd name="T53" fmla="*/ 168 h 187"/>
                    <a:gd name="T54" fmla="*/ 162 w 257"/>
                    <a:gd name="T55" fmla="*/ 168 h 187"/>
                    <a:gd name="T56" fmla="*/ 248 w 257"/>
                    <a:gd name="T57" fmla="*/ 168 h 187"/>
                    <a:gd name="T58" fmla="*/ 257 w 257"/>
                    <a:gd name="T59" fmla="*/ 158 h 187"/>
                    <a:gd name="T60" fmla="*/ 257 w 257"/>
                    <a:gd name="T61" fmla="*/ 157 h 187"/>
                    <a:gd name="T62" fmla="*/ 257 w 257"/>
                    <a:gd name="T63" fmla="*/ 157 h 187"/>
                    <a:gd name="T64" fmla="*/ 257 w 257"/>
                    <a:gd name="T65" fmla="*/ 9 h 187"/>
                    <a:gd name="T66" fmla="*/ 248 w 257"/>
                    <a:gd name="T67" fmla="*/ 0 h 187"/>
                    <a:gd name="T68" fmla="*/ 131 w 257"/>
                    <a:gd name="T69" fmla="*/ 6 h 187"/>
                    <a:gd name="T70" fmla="*/ 131 w 257"/>
                    <a:gd name="T71" fmla="*/ 6 h 187"/>
                    <a:gd name="T72" fmla="*/ 131 w 257"/>
                    <a:gd name="T73" fmla="*/ 7 h 187"/>
                    <a:gd name="T74" fmla="*/ 130 w 257"/>
                    <a:gd name="T75" fmla="*/ 6 h 187"/>
                    <a:gd name="T76" fmla="*/ 131 w 257"/>
                    <a:gd name="T77" fmla="*/ 6 h 187"/>
                    <a:gd name="T78" fmla="*/ 127 w 257"/>
                    <a:gd name="T79" fmla="*/ 5 h 187"/>
                    <a:gd name="T80" fmla="*/ 128 w 257"/>
                    <a:gd name="T81" fmla="*/ 6 h 187"/>
                    <a:gd name="T82" fmla="*/ 127 w 257"/>
                    <a:gd name="T83" fmla="*/ 7 h 187"/>
                    <a:gd name="T84" fmla="*/ 126 w 257"/>
                    <a:gd name="T85" fmla="*/ 6 h 187"/>
                    <a:gd name="T86" fmla="*/ 127 w 257"/>
                    <a:gd name="T87" fmla="*/ 5 h 187"/>
                    <a:gd name="T88" fmla="*/ 125 w 257"/>
                    <a:gd name="T89" fmla="*/ 156 h 187"/>
                    <a:gd name="T90" fmla="*/ 129 w 257"/>
                    <a:gd name="T91" fmla="*/ 153 h 187"/>
                    <a:gd name="T92" fmla="*/ 132 w 257"/>
                    <a:gd name="T93" fmla="*/ 156 h 187"/>
                    <a:gd name="T94" fmla="*/ 129 w 257"/>
                    <a:gd name="T95" fmla="*/ 160 h 187"/>
                    <a:gd name="T96" fmla="*/ 125 w 257"/>
                    <a:gd name="T97" fmla="*/ 156 h 187"/>
                    <a:gd name="T98" fmla="*/ 246 w 257"/>
                    <a:gd name="T99" fmla="*/ 145 h 187"/>
                    <a:gd name="T100" fmla="*/ 158 w 257"/>
                    <a:gd name="T101" fmla="*/ 145 h 187"/>
                    <a:gd name="T102" fmla="*/ 138 w 257"/>
                    <a:gd name="T103" fmla="*/ 145 h 187"/>
                    <a:gd name="T104" fmla="*/ 11 w 257"/>
                    <a:gd name="T105" fmla="*/ 145 h 187"/>
                    <a:gd name="T106" fmla="*/ 11 w 257"/>
                    <a:gd name="T107" fmla="*/ 11 h 187"/>
                    <a:gd name="T108" fmla="*/ 58 w 257"/>
                    <a:gd name="T109" fmla="*/ 11 h 187"/>
                    <a:gd name="T110" fmla="*/ 225 w 257"/>
                    <a:gd name="T111" fmla="*/ 11 h 187"/>
                    <a:gd name="T112" fmla="*/ 246 w 257"/>
                    <a:gd name="T113" fmla="*/ 11 h 187"/>
                    <a:gd name="T114" fmla="*/ 246 w 257"/>
                    <a:gd name="T115"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7" h="187">
                      <a:moveTo>
                        <a:pt x="248" y="0"/>
                      </a:moveTo>
                      <a:cubicBezTo>
                        <a:pt x="231" y="0"/>
                        <a:pt x="231" y="0"/>
                        <a:pt x="231" y="0"/>
                      </a:cubicBezTo>
                      <a:cubicBezTo>
                        <a:pt x="9" y="0"/>
                        <a:pt x="9" y="0"/>
                        <a:pt x="9" y="0"/>
                      </a:cubicBezTo>
                      <a:cubicBezTo>
                        <a:pt x="4" y="0"/>
                        <a:pt x="0" y="4"/>
                        <a:pt x="0" y="9"/>
                      </a:cubicBezTo>
                      <a:cubicBezTo>
                        <a:pt x="0" y="144"/>
                        <a:pt x="0" y="144"/>
                        <a:pt x="0" y="144"/>
                      </a:cubicBezTo>
                      <a:cubicBezTo>
                        <a:pt x="0" y="157"/>
                        <a:pt x="0" y="157"/>
                        <a:pt x="0" y="157"/>
                      </a:cubicBezTo>
                      <a:cubicBezTo>
                        <a:pt x="0" y="158"/>
                        <a:pt x="0" y="158"/>
                        <a:pt x="0" y="158"/>
                      </a:cubicBezTo>
                      <a:cubicBezTo>
                        <a:pt x="0" y="163"/>
                        <a:pt x="4" y="168"/>
                        <a:pt x="9" y="168"/>
                      </a:cubicBezTo>
                      <a:cubicBezTo>
                        <a:pt x="95" y="168"/>
                        <a:pt x="95" y="168"/>
                        <a:pt x="95" y="168"/>
                      </a:cubicBezTo>
                      <a:cubicBezTo>
                        <a:pt x="95" y="168"/>
                        <a:pt x="95" y="168"/>
                        <a:pt x="95" y="168"/>
                      </a:cubicBezTo>
                      <a:cubicBezTo>
                        <a:pt x="94" y="175"/>
                        <a:pt x="94" y="181"/>
                        <a:pt x="90" y="182"/>
                      </a:cubicBezTo>
                      <a:cubicBezTo>
                        <a:pt x="85" y="183"/>
                        <a:pt x="80" y="184"/>
                        <a:pt x="80" y="185"/>
                      </a:cubicBezTo>
                      <a:cubicBezTo>
                        <a:pt x="80" y="185"/>
                        <a:pt x="80" y="185"/>
                        <a:pt x="80" y="185"/>
                      </a:cubicBezTo>
                      <a:cubicBezTo>
                        <a:pt x="80" y="185"/>
                        <a:pt x="80" y="185"/>
                        <a:pt x="80" y="185"/>
                      </a:cubicBezTo>
                      <a:cubicBezTo>
                        <a:pt x="80" y="185"/>
                        <a:pt x="80" y="186"/>
                        <a:pt x="80" y="186"/>
                      </a:cubicBezTo>
                      <a:cubicBezTo>
                        <a:pt x="80" y="186"/>
                        <a:pt x="80" y="186"/>
                        <a:pt x="80" y="186"/>
                      </a:cubicBezTo>
                      <a:cubicBezTo>
                        <a:pt x="80" y="187"/>
                        <a:pt x="85" y="187"/>
                        <a:pt x="88" y="187"/>
                      </a:cubicBezTo>
                      <a:cubicBezTo>
                        <a:pt x="128" y="187"/>
                        <a:pt x="128" y="187"/>
                        <a:pt x="128" y="187"/>
                      </a:cubicBezTo>
                      <a:cubicBezTo>
                        <a:pt x="129" y="187"/>
                        <a:pt x="129" y="187"/>
                        <a:pt x="129" y="187"/>
                      </a:cubicBezTo>
                      <a:cubicBezTo>
                        <a:pt x="169" y="187"/>
                        <a:pt x="169" y="187"/>
                        <a:pt x="169" y="187"/>
                      </a:cubicBezTo>
                      <a:cubicBezTo>
                        <a:pt x="172" y="187"/>
                        <a:pt x="177" y="187"/>
                        <a:pt x="177" y="186"/>
                      </a:cubicBezTo>
                      <a:cubicBezTo>
                        <a:pt x="177" y="186"/>
                        <a:pt x="178" y="186"/>
                        <a:pt x="177" y="185"/>
                      </a:cubicBezTo>
                      <a:cubicBezTo>
                        <a:pt x="177" y="185"/>
                        <a:pt x="177" y="185"/>
                        <a:pt x="177" y="185"/>
                      </a:cubicBezTo>
                      <a:cubicBezTo>
                        <a:pt x="177" y="185"/>
                        <a:pt x="177" y="185"/>
                        <a:pt x="177" y="185"/>
                      </a:cubicBezTo>
                      <a:cubicBezTo>
                        <a:pt x="177" y="185"/>
                        <a:pt x="177" y="185"/>
                        <a:pt x="177" y="185"/>
                      </a:cubicBezTo>
                      <a:cubicBezTo>
                        <a:pt x="177" y="184"/>
                        <a:pt x="172" y="183"/>
                        <a:pt x="167" y="182"/>
                      </a:cubicBezTo>
                      <a:cubicBezTo>
                        <a:pt x="163" y="181"/>
                        <a:pt x="163" y="175"/>
                        <a:pt x="162" y="168"/>
                      </a:cubicBezTo>
                      <a:cubicBezTo>
                        <a:pt x="162" y="168"/>
                        <a:pt x="162" y="168"/>
                        <a:pt x="162" y="168"/>
                      </a:cubicBezTo>
                      <a:cubicBezTo>
                        <a:pt x="248" y="168"/>
                        <a:pt x="248" y="168"/>
                        <a:pt x="248" y="168"/>
                      </a:cubicBezTo>
                      <a:cubicBezTo>
                        <a:pt x="253" y="168"/>
                        <a:pt x="257" y="163"/>
                        <a:pt x="257" y="158"/>
                      </a:cubicBezTo>
                      <a:cubicBezTo>
                        <a:pt x="257" y="157"/>
                        <a:pt x="257" y="157"/>
                        <a:pt x="257" y="157"/>
                      </a:cubicBezTo>
                      <a:cubicBezTo>
                        <a:pt x="257" y="157"/>
                        <a:pt x="257" y="157"/>
                        <a:pt x="257" y="157"/>
                      </a:cubicBezTo>
                      <a:cubicBezTo>
                        <a:pt x="257" y="9"/>
                        <a:pt x="257" y="9"/>
                        <a:pt x="257" y="9"/>
                      </a:cubicBezTo>
                      <a:cubicBezTo>
                        <a:pt x="257" y="4"/>
                        <a:pt x="253" y="0"/>
                        <a:pt x="248" y="0"/>
                      </a:cubicBezTo>
                      <a:close/>
                      <a:moveTo>
                        <a:pt x="131" y="6"/>
                      </a:moveTo>
                      <a:cubicBezTo>
                        <a:pt x="131" y="6"/>
                        <a:pt x="131" y="6"/>
                        <a:pt x="131" y="6"/>
                      </a:cubicBezTo>
                      <a:cubicBezTo>
                        <a:pt x="131" y="7"/>
                        <a:pt x="131" y="7"/>
                        <a:pt x="131" y="7"/>
                      </a:cubicBezTo>
                      <a:cubicBezTo>
                        <a:pt x="130" y="7"/>
                        <a:pt x="130" y="7"/>
                        <a:pt x="130" y="6"/>
                      </a:cubicBezTo>
                      <a:cubicBezTo>
                        <a:pt x="130" y="6"/>
                        <a:pt x="130" y="6"/>
                        <a:pt x="131" y="6"/>
                      </a:cubicBezTo>
                      <a:close/>
                      <a:moveTo>
                        <a:pt x="127" y="5"/>
                      </a:moveTo>
                      <a:cubicBezTo>
                        <a:pt x="128" y="5"/>
                        <a:pt x="128" y="6"/>
                        <a:pt x="128" y="6"/>
                      </a:cubicBezTo>
                      <a:cubicBezTo>
                        <a:pt x="128" y="7"/>
                        <a:pt x="128" y="7"/>
                        <a:pt x="127" y="7"/>
                      </a:cubicBezTo>
                      <a:cubicBezTo>
                        <a:pt x="126" y="7"/>
                        <a:pt x="126" y="7"/>
                        <a:pt x="126" y="6"/>
                      </a:cubicBezTo>
                      <a:cubicBezTo>
                        <a:pt x="126" y="6"/>
                        <a:pt x="126" y="5"/>
                        <a:pt x="127" y="5"/>
                      </a:cubicBezTo>
                      <a:close/>
                      <a:moveTo>
                        <a:pt x="125" y="156"/>
                      </a:moveTo>
                      <a:cubicBezTo>
                        <a:pt x="125" y="154"/>
                        <a:pt x="127" y="153"/>
                        <a:pt x="129" y="153"/>
                      </a:cubicBezTo>
                      <a:cubicBezTo>
                        <a:pt x="130" y="153"/>
                        <a:pt x="132" y="154"/>
                        <a:pt x="132" y="156"/>
                      </a:cubicBezTo>
                      <a:cubicBezTo>
                        <a:pt x="132" y="158"/>
                        <a:pt x="130" y="160"/>
                        <a:pt x="129" y="160"/>
                      </a:cubicBezTo>
                      <a:cubicBezTo>
                        <a:pt x="127" y="160"/>
                        <a:pt x="125" y="158"/>
                        <a:pt x="125" y="156"/>
                      </a:cubicBezTo>
                      <a:close/>
                      <a:moveTo>
                        <a:pt x="246" y="145"/>
                      </a:moveTo>
                      <a:cubicBezTo>
                        <a:pt x="158" y="145"/>
                        <a:pt x="158" y="145"/>
                        <a:pt x="158" y="145"/>
                      </a:cubicBezTo>
                      <a:cubicBezTo>
                        <a:pt x="138" y="145"/>
                        <a:pt x="138" y="145"/>
                        <a:pt x="138" y="145"/>
                      </a:cubicBezTo>
                      <a:cubicBezTo>
                        <a:pt x="11" y="145"/>
                        <a:pt x="11" y="145"/>
                        <a:pt x="11" y="145"/>
                      </a:cubicBezTo>
                      <a:cubicBezTo>
                        <a:pt x="11" y="11"/>
                        <a:pt x="11" y="11"/>
                        <a:pt x="11" y="11"/>
                      </a:cubicBezTo>
                      <a:cubicBezTo>
                        <a:pt x="58" y="11"/>
                        <a:pt x="58" y="11"/>
                        <a:pt x="58" y="11"/>
                      </a:cubicBezTo>
                      <a:cubicBezTo>
                        <a:pt x="225" y="11"/>
                        <a:pt x="225" y="11"/>
                        <a:pt x="225" y="11"/>
                      </a:cubicBezTo>
                      <a:cubicBezTo>
                        <a:pt x="246" y="11"/>
                        <a:pt x="246" y="11"/>
                        <a:pt x="246" y="11"/>
                      </a:cubicBezTo>
                      <a:lnTo>
                        <a:pt x="246" y="1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p:cNvGrpSpPr/>
              <p:nvPr/>
            </p:nvGrpSpPr>
            <p:grpSpPr>
              <a:xfrm>
                <a:off x="2296513" y="4217009"/>
                <a:ext cx="329169" cy="564011"/>
                <a:chOff x="9666820" y="2868069"/>
                <a:chExt cx="261425" cy="456939"/>
              </a:xfrm>
            </p:grpSpPr>
            <p:sp>
              <p:nvSpPr>
                <p:cNvPr id="40" name="Rectangle 39">
                  <a:hlinkClick r:id="rId4" action="ppaction://hlinksldjump"/>
                </p:cNvPr>
                <p:cNvSpPr/>
                <p:nvPr/>
              </p:nvSpPr>
              <p:spPr>
                <a:xfrm>
                  <a:off x="9680229" y="2885611"/>
                  <a:ext cx="234970" cy="427710"/>
                </a:xfrm>
                <a:prstGeom prst="rect">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5">
                  <a:hlinkClick r:id="rId4" action="ppaction://hlinksldjump"/>
                </p:cNvPr>
                <p:cNvSpPr>
                  <a:spLocks noEditPoints="1"/>
                </p:cNvSpPr>
                <p:nvPr/>
              </p:nvSpPr>
              <p:spPr bwMode="auto">
                <a:xfrm>
                  <a:off x="9666820" y="2868069"/>
                  <a:ext cx="261425" cy="456939"/>
                </a:xfrm>
                <a:custGeom>
                  <a:avLst/>
                  <a:gdLst>
                    <a:gd name="T0" fmla="*/ 138 w 146"/>
                    <a:gd name="T1" fmla="*/ 225 h 258"/>
                    <a:gd name="T2" fmla="*/ 10 w 146"/>
                    <a:gd name="T3" fmla="*/ 225 h 258"/>
                    <a:gd name="T4" fmla="*/ 10 w 146"/>
                    <a:gd name="T5" fmla="*/ 36 h 258"/>
                    <a:gd name="T6" fmla="*/ 138 w 146"/>
                    <a:gd name="T7" fmla="*/ 36 h 258"/>
                    <a:gd name="T8" fmla="*/ 138 w 146"/>
                    <a:gd name="T9" fmla="*/ 225 h 258"/>
                    <a:gd name="T10" fmla="*/ 86 w 146"/>
                    <a:gd name="T11" fmla="*/ 21 h 258"/>
                    <a:gd name="T12" fmla="*/ 84 w 146"/>
                    <a:gd name="T13" fmla="*/ 23 h 258"/>
                    <a:gd name="T14" fmla="*/ 84 w 146"/>
                    <a:gd name="T15" fmla="*/ 23 h 258"/>
                    <a:gd name="T16" fmla="*/ 65 w 146"/>
                    <a:gd name="T17" fmla="*/ 23 h 258"/>
                    <a:gd name="T18" fmla="*/ 65 w 146"/>
                    <a:gd name="T19" fmla="*/ 23 h 258"/>
                    <a:gd name="T20" fmla="*/ 63 w 146"/>
                    <a:gd name="T21" fmla="*/ 21 h 258"/>
                    <a:gd name="T22" fmla="*/ 65 w 146"/>
                    <a:gd name="T23" fmla="*/ 19 h 258"/>
                    <a:gd name="T24" fmla="*/ 65 w 146"/>
                    <a:gd name="T25" fmla="*/ 19 h 258"/>
                    <a:gd name="T26" fmla="*/ 84 w 146"/>
                    <a:gd name="T27" fmla="*/ 19 h 258"/>
                    <a:gd name="T28" fmla="*/ 84 w 146"/>
                    <a:gd name="T29" fmla="*/ 19 h 258"/>
                    <a:gd name="T30" fmla="*/ 86 w 146"/>
                    <a:gd name="T31" fmla="*/ 21 h 258"/>
                    <a:gd name="T32" fmla="*/ 64 w 146"/>
                    <a:gd name="T33" fmla="*/ 242 h 258"/>
                    <a:gd name="T34" fmla="*/ 74 w 146"/>
                    <a:gd name="T35" fmla="*/ 232 h 258"/>
                    <a:gd name="T36" fmla="*/ 84 w 146"/>
                    <a:gd name="T37" fmla="*/ 242 h 258"/>
                    <a:gd name="T38" fmla="*/ 74 w 146"/>
                    <a:gd name="T39" fmla="*/ 252 h 258"/>
                    <a:gd name="T40" fmla="*/ 64 w 146"/>
                    <a:gd name="T41" fmla="*/ 242 h 258"/>
                    <a:gd name="T42" fmla="*/ 146 w 146"/>
                    <a:gd name="T43" fmla="*/ 239 h 258"/>
                    <a:gd name="T44" fmla="*/ 146 w 146"/>
                    <a:gd name="T45" fmla="*/ 21 h 258"/>
                    <a:gd name="T46" fmla="*/ 127 w 146"/>
                    <a:gd name="T47" fmla="*/ 1 h 258"/>
                    <a:gd name="T48" fmla="*/ 126 w 146"/>
                    <a:gd name="T49" fmla="*/ 1 h 258"/>
                    <a:gd name="T50" fmla="*/ 126 w 146"/>
                    <a:gd name="T51" fmla="*/ 0 h 258"/>
                    <a:gd name="T52" fmla="*/ 95 w 146"/>
                    <a:gd name="T53" fmla="*/ 0 h 258"/>
                    <a:gd name="T54" fmla="*/ 95 w 146"/>
                    <a:gd name="T55" fmla="*/ 1 h 258"/>
                    <a:gd name="T56" fmla="*/ 21 w 146"/>
                    <a:gd name="T57" fmla="*/ 1 h 258"/>
                    <a:gd name="T58" fmla="*/ 2 w 146"/>
                    <a:gd name="T59" fmla="*/ 21 h 258"/>
                    <a:gd name="T60" fmla="*/ 2 w 146"/>
                    <a:gd name="T61" fmla="*/ 40 h 258"/>
                    <a:gd name="T62" fmla="*/ 0 w 146"/>
                    <a:gd name="T63" fmla="*/ 40 h 258"/>
                    <a:gd name="T64" fmla="*/ 0 w 146"/>
                    <a:gd name="T65" fmla="*/ 53 h 258"/>
                    <a:gd name="T66" fmla="*/ 2 w 146"/>
                    <a:gd name="T67" fmla="*/ 53 h 258"/>
                    <a:gd name="T68" fmla="*/ 2 w 146"/>
                    <a:gd name="T69" fmla="*/ 63 h 258"/>
                    <a:gd name="T70" fmla="*/ 0 w 146"/>
                    <a:gd name="T71" fmla="*/ 63 h 258"/>
                    <a:gd name="T72" fmla="*/ 0 w 146"/>
                    <a:gd name="T73" fmla="*/ 76 h 258"/>
                    <a:gd name="T74" fmla="*/ 2 w 146"/>
                    <a:gd name="T75" fmla="*/ 76 h 258"/>
                    <a:gd name="T76" fmla="*/ 2 w 146"/>
                    <a:gd name="T77" fmla="*/ 86 h 258"/>
                    <a:gd name="T78" fmla="*/ 0 w 146"/>
                    <a:gd name="T79" fmla="*/ 86 h 258"/>
                    <a:gd name="T80" fmla="*/ 0 w 146"/>
                    <a:gd name="T81" fmla="*/ 99 h 258"/>
                    <a:gd name="T82" fmla="*/ 2 w 146"/>
                    <a:gd name="T83" fmla="*/ 99 h 258"/>
                    <a:gd name="T84" fmla="*/ 2 w 146"/>
                    <a:gd name="T85" fmla="*/ 239 h 258"/>
                    <a:gd name="T86" fmla="*/ 21 w 146"/>
                    <a:gd name="T87" fmla="*/ 258 h 258"/>
                    <a:gd name="T88" fmla="*/ 127 w 146"/>
                    <a:gd name="T89" fmla="*/ 258 h 258"/>
                    <a:gd name="T90" fmla="*/ 146 w 146"/>
                    <a:gd name="T91" fmla="*/ 2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6" h="258">
                      <a:moveTo>
                        <a:pt x="138" y="225"/>
                      </a:moveTo>
                      <a:cubicBezTo>
                        <a:pt x="10" y="225"/>
                        <a:pt x="10" y="225"/>
                        <a:pt x="10" y="225"/>
                      </a:cubicBezTo>
                      <a:cubicBezTo>
                        <a:pt x="10" y="36"/>
                        <a:pt x="10" y="36"/>
                        <a:pt x="10" y="36"/>
                      </a:cubicBezTo>
                      <a:cubicBezTo>
                        <a:pt x="138" y="36"/>
                        <a:pt x="138" y="36"/>
                        <a:pt x="138" y="36"/>
                      </a:cubicBezTo>
                      <a:lnTo>
                        <a:pt x="138" y="225"/>
                      </a:lnTo>
                      <a:close/>
                      <a:moveTo>
                        <a:pt x="86" y="21"/>
                      </a:moveTo>
                      <a:cubicBezTo>
                        <a:pt x="86" y="22"/>
                        <a:pt x="85" y="23"/>
                        <a:pt x="84" y="23"/>
                      </a:cubicBezTo>
                      <a:cubicBezTo>
                        <a:pt x="84" y="23"/>
                        <a:pt x="84" y="23"/>
                        <a:pt x="84" y="23"/>
                      </a:cubicBezTo>
                      <a:cubicBezTo>
                        <a:pt x="65" y="23"/>
                        <a:pt x="65" y="23"/>
                        <a:pt x="65" y="23"/>
                      </a:cubicBezTo>
                      <a:cubicBezTo>
                        <a:pt x="65" y="23"/>
                        <a:pt x="65" y="23"/>
                        <a:pt x="65" y="23"/>
                      </a:cubicBezTo>
                      <a:cubicBezTo>
                        <a:pt x="64" y="23"/>
                        <a:pt x="63" y="22"/>
                        <a:pt x="63" y="21"/>
                      </a:cubicBezTo>
                      <a:cubicBezTo>
                        <a:pt x="63" y="20"/>
                        <a:pt x="64" y="19"/>
                        <a:pt x="65" y="19"/>
                      </a:cubicBezTo>
                      <a:cubicBezTo>
                        <a:pt x="65" y="19"/>
                        <a:pt x="65" y="19"/>
                        <a:pt x="65" y="19"/>
                      </a:cubicBezTo>
                      <a:cubicBezTo>
                        <a:pt x="84" y="19"/>
                        <a:pt x="84" y="19"/>
                        <a:pt x="84" y="19"/>
                      </a:cubicBezTo>
                      <a:cubicBezTo>
                        <a:pt x="84" y="19"/>
                        <a:pt x="84" y="19"/>
                        <a:pt x="84" y="19"/>
                      </a:cubicBezTo>
                      <a:cubicBezTo>
                        <a:pt x="85" y="19"/>
                        <a:pt x="86" y="20"/>
                        <a:pt x="86" y="21"/>
                      </a:cubicBezTo>
                      <a:moveTo>
                        <a:pt x="64" y="242"/>
                      </a:moveTo>
                      <a:cubicBezTo>
                        <a:pt x="64" y="237"/>
                        <a:pt x="69" y="232"/>
                        <a:pt x="74" y="232"/>
                      </a:cubicBezTo>
                      <a:cubicBezTo>
                        <a:pt x="80" y="232"/>
                        <a:pt x="84" y="237"/>
                        <a:pt x="84" y="242"/>
                      </a:cubicBezTo>
                      <a:cubicBezTo>
                        <a:pt x="84" y="247"/>
                        <a:pt x="80" y="252"/>
                        <a:pt x="74" y="252"/>
                      </a:cubicBezTo>
                      <a:cubicBezTo>
                        <a:pt x="69" y="252"/>
                        <a:pt x="64" y="247"/>
                        <a:pt x="64" y="242"/>
                      </a:cubicBezTo>
                      <a:moveTo>
                        <a:pt x="146" y="239"/>
                      </a:moveTo>
                      <a:cubicBezTo>
                        <a:pt x="146" y="21"/>
                        <a:pt x="146" y="21"/>
                        <a:pt x="146" y="21"/>
                      </a:cubicBezTo>
                      <a:cubicBezTo>
                        <a:pt x="146" y="21"/>
                        <a:pt x="146" y="1"/>
                        <a:pt x="127" y="1"/>
                      </a:cubicBezTo>
                      <a:cubicBezTo>
                        <a:pt x="126" y="1"/>
                        <a:pt x="126" y="1"/>
                        <a:pt x="126" y="1"/>
                      </a:cubicBezTo>
                      <a:cubicBezTo>
                        <a:pt x="126" y="0"/>
                        <a:pt x="126" y="0"/>
                        <a:pt x="126" y="0"/>
                      </a:cubicBezTo>
                      <a:cubicBezTo>
                        <a:pt x="95" y="0"/>
                        <a:pt x="95" y="0"/>
                        <a:pt x="95" y="0"/>
                      </a:cubicBezTo>
                      <a:cubicBezTo>
                        <a:pt x="95" y="1"/>
                        <a:pt x="95" y="1"/>
                        <a:pt x="95" y="1"/>
                      </a:cubicBezTo>
                      <a:cubicBezTo>
                        <a:pt x="21" y="1"/>
                        <a:pt x="21" y="1"/>
                        <a:pt x="21" y="1"/>
                      </a:cubicBezTo>
                      <a:cubicBezTo>
                        <a:pt x="21" y="1"/>
                        <a:pt x="2" y="1"/>
                        <a:pt x="2" y="21"/>
                      </a:cubicBezTo>
                      <a:cubicBezTo>
                        <a:pt x="2" y="40"/>
                        <a:pt x="2" y="40"/>
                        <a:pt x="2" y="40"/>
                      </a:cubicBezTo>
                      <a:cubicBezTo>
                        <a:pt x="0" y="40"/>
                        <a:pt x="0" y="40"/>
                        <a:pt x="0" y="40"/>
                      </a:cubicBezTo>
                      <a:cubicBezTo>
                        <a:pt x="0" y="53"/>
                        <a:pt x="0" y="53"/>
                        <a:pt x="0" y="53"/>
                      </a:cubicBezTo>
                      <a:cubicBezTo>
                        <a:pt x="2" y="53"/>
                        <a:pt x="2" y="53"/>
                        <a:pt x="2" y="53"/>
                      </a:cubicBezTo>
                      <a:cubicBezTo>
                        <a:pt x="2" y="63"/>
                        <a:pt x="2" y="63"/>
                        <a:pt x="2" y="63"/>
                      </a:cubicBezTo>
                      <a:cubicBezTo>
                        <a:pt x="0" y="63"/>
                        <a:pt x="0" y="63"/>
                        <a:pt x="0" y="63"/>
                      </a:cubicBezTo>
                      <a:cubicBezTo>
                        <a:pt x="0" y="76"/>
                        <a:pt x="0" y="76"/>
                        <a:pt x="0" y="76"/>
                      </a:cubicBezTo>
                      <a:cubicBezTo>
                        <a:pt x="2" y="76"/>
                        <a:pt x="2" y="76"/>
                        <a:pt x="2" y="76"/>
                      </a:cubicBezTo>
                      <a:cubicBezTo>
                        <a:pt x="2" y="86"/>
                        <a:pt x="2" y="86"/>
                        <a:pt x="2" y="86"/>
                      </a:cubicBezTo>
                      <a:cubicBezTo>
                        <a:pt x="0" y="86"/>
                        <a:pt x="0" y="86"/>
                        <a:pt x="0" y="86"/>
                      </a:cubicBezTo>
                      <a:cubicBezTo>
                        <a:pt x="0" y="99"/>
                        <a:pt x="0" y="99"/>
                        <a:pt x="0" y="99"/>
                      </a:cubicBezTo>
                      <a:cubicBezTo>
                        <a:pt x="2" y="99"/>
                        <a:pt x="2" y="99"/>
                        <a:pt x="2" y="99"/>
                      </a:cubicBezTo>
                      <a:cubicBezTo>
                        <a:pt x="2" y="239"/>
                        <a:pt x="2" y="239"/>
                        <a:pt x="2" y="239"/>
                      </a:cubicBezTo>
                      <a:cubicBezTo>
                        <a:pt x="2" y="239"/>
                        <a:pt x="2" y="258"/>
                        <a:pt x="21" y="258"/>
                      </a:cubicBezTo>
                      <a:cubicBezTo>
                        <a:pt x="127" y="258"/>
                        <a:pt x="127" y="258"/>
                        <a:pt x="127" y="258"/>
                      </a:cubicBezTo>
                      <a:cubicBezTo>
                        <a:pt x="127" y="258"/>
                        <a:pt x="146" y="258"/>
                        <a:pt x="146" y="23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cxnSp>
        <p:nvCxnSpPr>
          <p:cNvPr id="45" name="Straight Connector 44"/>
          <p:cNvCxnSpPr>
            <a:stCxn id="25" idx="2"/>
            <a:endCxn id="30" idx="0"/>
          </p:cNvCxnSpPr>
          <p:nvPr/>
        </p:nvCxnSpPr>
        <p:spPr>
          <a:xfrm flipH="1">
            <a:off x="3112332" y="3144056"/>
            <a:ext cx="1792127"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3975" y="3144057"/>
            <a:ext cx="1404860"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5" idx="6"/>
            <a:endCxn id="35" idx="4"/>
          </p:cNvCxnSpPr>
          <p:nvPr/>
        </p:nvCxnSpPr>
        <p:spPr>
          <a:xfrm>
            <a:off x="7222454" y="3144056"/>
            <a:ext cx="1736009"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5" idx="0"/>
          </p:cNvCxnSpPr>
          <p:nvPr/>
        </p:nvCxnSpPr>
        <p:spPr>
          <a:xfrm>
            <a:off x="10699910" y="3144057"/>
            <a:ext cx="1454387"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9951888" y="6285717"/>
            <a:ext cx="619131" cy="619131"/>
            <a:chOff x="10020845" y="6285717"/>
            <a:chExt cx="619131" cy="619131"/>
          </a:xfrm>
        </p:grpSpPr>
        <p:grpSp>
          <p:nvGrpSpPr>
            <p:cNvPr id="33" name="Group 32"/>
            <p:cNvGrpSpPr/>
            <p:nvPr/>
          </p:nvGrpSpPr>
          <p:grpSpPr>
            <a:xfrm>
              <a:off x="10035869" y="6300741"/>
              <a:ext cx="589083" cy="589083"/>
              <a:chOff x="5680709" y="2649819"/>
              <a:chExt cx="761009" cy="761009"/>
            </a:xfrm>
          </p:grpSpPr>
          <p:sp>
            <p:nvSpPr>
              <p:cNvPr id="36" name="Oval 35"/>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44" name="Freeform 43"/>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34" name="Oval 33">
              <a:hlinkClick r:id="rId5"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nvGrpSpPr>
          <p:cNvPr id="5" name="Group 4"/>
          <p:cNvGrpSpPr/>
          <p:nvPr/>
        </p:nvGrpSpPr>
        <p:grpSpPr>
          <a:xfrm>
            <a:off x="5446533" y="2612890"/>
            <a:ext cx="1214053" cy="979840"/>
            <a:chOff x="5854860" y="5275454"/>
            <a:chExt cx="380819" cy="307352"/>
          </a:xfrm>
        </p:grpSpPr>
        <p:sp>
          <p:nvSpPr>
            <p:cNvPr id="59" name="Freeform 33"/>
            <p:cNvSpPr>
              <a:spLocks noEditPoints="1"/>
            </p:cNvSpPr>
            <p:nvPr/>
          </p:nvSpPr>
          <p:spPr bwMode="auto">
            <a:xfrm>
              <a:off x="6021213" y="5302627"/>
              <a:ext cx="68265" cy="270406"/>
            </a:xfrm>
            <a:custGeom>
              <a:avLst/>
              <a:gdLst>
                <a:gd name="T0" fmla="*/ 0 w 43"/>
                <a:gd name="T1" fmla="*/ 159 h 170"/>
                <a:gd name="T2" fmla="*/ 0 w 43"/>
                <a:gd name="T3" fmla="*/ 164 h 170"/>
                <a:gd name="T4" fmla="*/ 7 w 43"/>
                <a:gd name="T5" fmla="*/ 170 h 170"/>
                <a:gd name="T6" fmla="*/ 15 w 43"/>
                <a:gd name="T7" fmla="*/ 170 h 170"/>
                <a:gd name="T8" fmla="*/ 0 w 43"/>
                <a:gd name="T9" fmla="*/ 159 h 170"/>
                <a:gd name="T10" fmla="*/ 43 w 43"/>
                <a:gd name="T11" fmla="*/ 30 h 170"/>
                <a:gd name="T12" fmla="*/ 43 w 43"/>
                <a:gd name="T13" fmla="*/ 7 h 170"/>
                <a:gd name="T14" fmla="*/ 36 w 43"/>
                <a:gd name="T15" fmla="*/ 0 h 170"/>
                <a:gd name="T16" fmla="*/ 7 w 43"/>
                <a:gd name="T17" fmla="*/ 0 h 170"/>
                <a:gd name="T18" fmla="*/ 0 w 43"/>
                <a:gd name="T19" fmla="*/ 7 h 170"/>
                <a:gd name="T20" fmla="*/ 0 w 43"/>
                <a:gd name="T21" fmla="*/ 51 h 170"/>
                <a:gd name="T22" fmla="*/ 43 w 43"/>
                <a:gd name="T23" fmla="*/ 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170">
                  <a:moveTo>
                    <a:pt x="0" y="159"/>
                  </a:moveTo>
                  <a:cubicBezTo>
                    <a:pt x="0" y="164"/>
                    <a:pt x="0" y="164"/>
                    <a:pt x="0" y="164"/>
                  </a:cubicBezTo>
                  <a:cubicBezTo>
                    <a:pt x="0" y="164"/>
                    <a:pt x="0" y="170"/>
                    <a:pt x="7" y="170"/>
                  </a:cubicBezTo>
                  <a:cubicBezTo>
                    <a:pt x="15" y="170"/>
                    <a:pt x="15" y="170"/>
                    <a:pt x="15" y="170"/>
                  </a:cubicBezTo>
                  <a:cubicBezTo>
                    <a:pt x="10" y="167"/>
                    <a:pt x="5" y="163"/>
                    <a:pt x="0" y="159"/>
                  </a:cubicBezTo>
                  <a:moveTo>
                    <a:pt x="43" y="30"/>
                  </a:moveTo>
                  <a:cubicBezTo>
                    <a:pt x="43" y="7"/>
                    <a:pt x="43" y="7"/>
                    <a:pt x="43" y="7"/>
                  </a:cubicBezTo>
                  <a:cubicBezTo>
                    <a:pt x="43" y="7"/>
                    <a:pt x="43" y="0"/>
                    <a:pt x="36" y="0"/>
                  </a:cubicBezTo>
                  <a:cubicBezTo>
                    <a:pt x="7" y="0"/>
                    <a:pt x="7" y="0"/>
                    <a:pt x="7" y="0"/>
                  </a:cubicBezTo>
                  <a:cubicBezTo>
                    <a:pt x="7" y="0"/>
                    <a:pt x="0" y="0"/>
                    <a:pt x="0" y="7"/>
                  </a:cubicBezTo>
                  <a:cubicBezTo>
                    <a:pt x="0" y="51"/>
                    <a:pt x="0" y="51"/>
                    <a:pt x="0" y="51"/>
                  </a:cubicBezTo>
                  <a:cubicBezTo>
                    <a:pt x="12" y="40"/>
                    <a:pt x="27" y="32"/>
                    <a:pt x="43" y="30"/>
                  </a:cubicBezTo>
                </a:path>
              </a:pathLst>
            </a:custGeom>
            <a:no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0" name="Freeform 34"/>
            <p:cNvSpPr>
              <a:spLocks/>
            </p:cNvSpPr>
            <p:nvPr/>
          </p:nvSpPr>
          <p:spPr bwMode="auto">
            <a:xfrm>
              <a:off x="5854860" y="5360287"/>
              <a:ext cx="66277" cy="212747"/>
            </a:xfrm>
            <a:custGeom>
              <a:avLst/>
              <a:gdLst>
                <a:gd name="T0" fmla="*/ 7 w 42"/>
                <a:gd name="T1" fmla="*/ 0 h 134"/>
                <a:gd name="T2" fmla="*/ 0 w 42"/>
                <a:gd name="T3" fmla="*/ 6 h 134"/>
                <a:gd name="T4" fmla="*/ 0 w 42"/>
                <a:gd name="T5" fmla="*/ 128 h 134"/>
                <a:gd name="T6" fmla="*/ 7 w 42"/>
                <a:gd name="T7" fmla="*/ 134 h 134"/>
                <a:gd name="T8" fmla="*/ 36 w 42"/>
                <a:gd name="T9" fmla="*/ 134 h 134"/>
                <a:gd name="T10" fmla="*/ 42 w 42"/>
                <a:gd name="T11" fmla="*/ 128 h 134"/>
                <a:gd name="T12" fmla="*/ 42 w 42"/>
                <a:gd name="T13" fmla="*/ 6 h 134"/>
                <a:gd name="T14" fmla="*/ 36 w 42"/>
                <a:gd name="T15" fmla="*/ 0 h 134"/>
                <a:gd name="T16" fmla="*/ 7 w 42"/>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34">
                  <a:moveTo>
                    <a:pt x="7" y="0"/>
                  </a:moveTo>
                  <a:cubicBezTo>
                    <a:pt x="7" y="0"/>
                    <a:pt x="0" y="0"/>
                    <a:pt x="0" y="6"/>
                  </a:cubicBezTo>
                  <a:cubicBezTo>
                    <a:pt x="0" y="128"/>
                    <a:pt x="0" y="128"/>
                    <a:pt x="0" y="128"/>
                  </a:cubicBezTo>
                  <a:cubicBezTo>
                    <a:pt x="0" y="128"/>
                    <a:pt x="0" y="134"/>
                    <a:pt x="7" y="134"/>
                  </a:cubicBezTo>
                  <a:cubicBezTo>
                    <a:pt x="36" y="134"/>
                    <a:pt x="36" y="134"/>
                    <a:pt x="36" y="134"/>
                  </a:cubicBezTo>
                  <a:cubicBezTo>
                    <a:pt x="36" y="134"/>
                    <a:pt x="42" y="134"/>
                    <a:pt x="42" y="128"/>
                  </a:cubicBezTo>
                  <a:cubicBezTo>
                    <a:pt x="42" y="6"/>
                    <a:pt x="42" y="6"/>
                    <a:pt x="42" y="6"/>
                  </a:cubicBezTo>
                  <a:cubicBezTo>
                    <a:pt x="42" y="6"/>
                    <a:pt x="42" y="0"/>
                    <a:pt x="36" y="0"/>
                  </a:cubicBezTo>
                  <a:lnTo>
                    <a:pt x="7" y="0"/>
                  </a:lnTo>
                  <a:close/>
                </a:path>
              </a:pathLst>
            </a:custGeom>
            <a:no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1" name="Freeform 35"/>
            <p:cNvSpPr>
              <a:spLocks/>
            </p:cNvSpPr>
            <p:nvPr/>
          </p:nvSpPr>
          <p:spPr bwMode="auto">
            <a:xfrm>
              <a:off x="5938368" y="5275454"/>
              <a:ext cx="66940" cy="297580"/>
            </a:xfrm>
            <a:custGeom>
              <a:avLst/>
              <a:gdLst>
                <a:gd name="T0" fmla="*/ 42 w 42"/>
                <a:gd name="T1" fmla="*/ 81 h 187"/>
                <a:gd name="T2" fmla="*/ 42 w 42"/>
                <a:gd name="T3" fmla="*/ 7 h 187"/>
                <a:gd name="T4" fmla="*/ 35 w 42"/>
                <a:gd name="T5" fmla="*/ 0 h 187"/>
                <a:gd name="T6" fmla="*/ 7 w 42"/>
                <a:gd name="T7" fmla="*/ 0 h 187"/>
                <a:gd name="T8" fmla="*/ 0 w 42"/>
                <a:gd name="T9" fmla="*/ 7 h 187"/>
                <a:gd name="T10" fmla="*/ 0 w 42"/>
                <a:gd name="T11" fmla="*/ 181 h 187"/>
                <a:gd name="T12" fmla="*/ 7 w 42"/>
                <a:gd name="T13" fmla="*/ 187 h 187"/>
                <a:gd name="T14" fmla="*/ 35 w 42"/>
                <a:gd name="T15" fmla="*/ 187 h 187"/>
                <a:gd name="T16" fmla="*/ 42 w 42"/>
                <a:gd name="T17" fmla="*/ 181 h 187"/>
                <a:gd name="T18" fmla="*/ 42 w 42"/>
                <a:gd name="T19" fmla="*/ 163 h 187"/>
                <a:gd name="T20" fmla="*/ 35 w 42"/>
                <a:gd name="T21" fmla="*/ 95 h 187"/>
                <a:gd name="T22" fmla="*/ 42 w 42"/>
                <a:gd name="T23" fmla="*/ 8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87">
                  <a:moveTo>
                    <a:pt x="42" y="81"/>
                  </a:moveTo>
                  <a:cubicBezTo>
                    <a:pt x="42" y="7"/>
                    <a:pt x="42" y="7"/>
                    <a:pt x="42" y="7"/>
                  </a:cubicBezTo>
                  <a:cubicBezTo>
                    <a:pt x="42" y="7"/>
                    <a:pt x="42" y="0"/>
                    <a:pt x="35" y="0"/>
                  </a:cubicBezTo>
                  <a:cubicBezTo>
                    <a:pt x="7" y="0"/>
                    <a:pt x="7" y="0"/>
                    <a:pt x="7" y="0"/>
                  </a:cubicBezTo>
                  <a:cubicBezTo>
                    <a:pt x="7" y="0"/>
                    <a:pt x="0" y="0"/>
                    <a:pt x="0" y="7"/>
                  </a:cubicBezTo>
                  <a:cubicBezTo>
                    <a:pt x="0" y="181"/>
                    <a:pt x="0" y="181"/>
                    <a:pt x="0" y="181"/>
                  </a:cubicBezTo>
                  <a:cubicBezTo>
                    <a:pt x="0" y="181"/>
                    <a:pt x="0" y="187"/>
                    <a:pt x="7" y="187"/>
                  </a:cubicBezTo>
                  <a:cubicBezTo>
                    <a:pt x="35" y="187"/>
                    <a:pt x="35" y="187"/>
                    <a:pt x="35" y="187"/>
                  </a:cubicBezTo>
                  <a:cubicBezTo>
                    <a:pt x="35" y="187"/>
                    <a:pt x="42" y="187"/>
                    <a:pt x="42" y="181"/>
                  </a:cubicBezTo>
                  <a:cubicBezTo>
                    <a:pt x="42" y="163"/>
                    <a:pt x="42" y="163"/>
                    <a:pt x="42" y="163"/>
                  </a:cubicBezTo>
                  <a:cubicBezTo>
                    <a:pt x="30" y="143"/>
                    <a:pt x="26" y="118"/>
                    <a:pt x="35" y="95"/>
                  </a:cubicBezTo>
                  <a:cubicBezTo>
                    <a:pt x="37" y="90"/>
                    <a:pt x="39" y="86"/>
                    <a:pt x="42" y="81"/>
                  </a:cubicBezTo>
                </a:path>
              </a:pathLst>
            </a:custGeom>
            <a:noFill/>
            <a:ln w="1905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2" name="Freeform 36"/>
            <p:cNvSpPr>
              <a:spLocks/>
            </p:cNvSpPr>
            <p:nvPr/>
          </p:nvSpPr>
          <p:spPr bwMode="auto">
            <a:xfrm>
              <a:off x="6116578" y="5373562"/>
              <a:ext cx="119101" cy="196802"/>
            </a:xfrm>
            <a:custGeom>
              <a:avLst/>
              <a:gdLst>
                <a:gd name="T0" fmla="*/ 65 w 78"/>
                <a:gd name="T1" fmla="*/ 87 h 129"/>
                <a:gd name="T2" fmla="*/ 25 w 78"/>
                <a:gd name="T3" fmla="*/ 1 h 129"/>
                <a:gd name="T4" fmla="*/ 24 w 78"/>
                <a:gd name="T5" fmla="*/ 0 h 129"/>
                <a:gd name="T6" fmla="*/ 0 w 78"/>
                <a:gd name="T7" fmla="*/ 63 h 129"/>
                <a:gd name="T8" fmla="*/ 18 w 78"/>
                <a:gd name="T9" fmla="*/ 129 h 129"/>
                <a:gd name="T10" fmla="*/ 65 w 78"/>
                <a:gd name="T11" fmla="*/ 87 h 129"/>
              </a:gdLst>
              <a:ahLst/>
              <a:cxnLst>
                <a:cxn ang="0">
                  <a:pos x="T0" y="T1"/>
                </a:cxn>
                <a:cxn ang="0">
                  <a:pos x="T2" y="T3"/>
                </a:cxn>
                <a:cxn ang="0">
                  <a:pos x="T4" y="T5"/>
                </a:cxn>
                <a:cxn ang="0">
                  <a:pos x="T6" y="T7"/>
                </a:cxn>
                <a:cxn ang="0">
                  <a:pos x="T8" y="T9"/>
                </a:cxn>
                <a:cxn ang="0">
                  <a:pos x="T10" y="T11"/>
                </a:cxn>
              </a:cxnLst>
              <a:rect l="0" t="0" r="r" b="b"/>
              <a:pathLst>
                <a:path w="78" h="129">
                  <a:moveTo>
                    <a:pt x="65" y="87"/>
                  </a:moveTo>
                  <a:cubicBezTo>
                    <a:pt x="78" y="53"/>
                    <a:pt x="60" y="14"/>
                    <a:pt x="25" y="1"/>
                  </a:cubicBezTo>
                  <a:cubicBezTo>
                    <a:pt x="25" y="1"/>
                    <a:pt x="24" y="1"/>
                    <a:pt x="24" y="0"/>
                  </a:cubicBezTo>
                  <a:cubicBezTo>
                    <a:pt x="0" y="63"/>
                    <a:pt x="0" y="63"/>
                    <a:pt x="0" y="63"/>
                  </a:cubicBezTo>
                  <a:cubicBezTo>
                    <a:pt x="18" y="129"/>
                    <a:pt x="18" y="129"/>
                    <a:pt x="18" y="129"/>
                  </a:cubicBezTo>
                  <a:cubicBezTo>
                    <a:pt x="39" y="124"/>
                    <a:pt x="57" y="109"/>
                    <a:pt x="65"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7"/>
            <p:cNvSpPr>
              <a:spLocks/>
            </p:cNvSpPr>
            <p:nvPr/>
          </p:nvSpPr>
          <p:spPr bwMode="auto">
            <a:xfrm>
              <a:off x="5984731" y="5345879"/>
              <a:ext cx="161772" cy="236927"/>
            </a:xfrm>
            <a:custGeom>
              <a:avLst/>
              <a:gdLst>
                <a:gd name="T0" fmla="*/ 14 w 106"/>
                <a:gd name="T1" fmla="*/ 56 h 155"/>
                <a:gd name="T2" fmla="*/ 56 w 106"/>
                <a:gd name="T3" fmla="*/ 149 h 155"/>
                <a:gd name="T4" fmla="*/ 100 w 106"/>
                <a:gd name="T5" fmla="*/ 152 h 155"/>
                <a:gd name="T6" fmla="*/ 80 w 106"/>
                <a:gd name="T7" fmla="*/ 81 h 155"/>
                <a:gd name="T8" fmla="*/ 106 w 106"/>
                <a:gd name="T9" fmla="*/ 13 h 155"/>
                <a:gd name="T10" fmla="*/ 14 w 106"/>
                <a:gd name="T11" fmla="*/ 56 h 155"/>
              </a:gdLst>
              <a:ahLst/>
              <a:cxnLst>
                <a:cxn ang="0">
                  <a:pos x="T0" y="T1"/>
                </a:cxn>
                <a:cxn ang="0">
                  <a:pos x="T2" y="T3"/>
                </a:cxn>
                <a:cxn ang="0">
                  <a:pos x="T4" y="T5"/>
                </a:cxn>
                <a:cxn ang="0">
                  <a:pos x="T6" y="T7"/>
                </a:cxn>
                <a:cxn ang="0">
                  <a:pos x="T8" y="T9"/>
                </a:cxn>
                <a:cxn ang="0">
                  <a:pos x="T10" y="T11"/>
                </a:cxn>
              </a:cxnLst>
              <a:rect l="0" t="0" r="r" b="b"/>
              <a:pathLst>
                <a:path w="106" h="155">
                  <a:moveTo>
                    <a:pt x="14" y="56"/>
                  </a:moveTo>
                  <a:cubicBezTo>
                    <a:pt x="0" y="93"/>
                    <a:pt x="19" y="135"/>
                    <a:pt x="56" y="149"/>
                  </a:cubicBezTo>
                  <a:cubicBezTo>
                    <a:pt x="71" y="155"/>
                    <a:pt x="86" y="155"/>
                    <a:pt x="100" y="152"/>
                  </a:cubicBezTo>
                  <a:cubicBezTo>
                    <a:pt x="80" y="81"/>
                    <a:pt x="80" y="81"/>
                    <a:pt x="80" y="81"/>
                  </a:cubicBezTo>
                  <a:cubicBezTo>
                    <a:pt x="106" y="13"/>
                    <a:pt x="106" y="13"/>
                    <a:pt x="106" y="13"/>
                  </a:cubicBezTo>
                  <a:cubicBezTo>
                    <a:pt x="68" y="0"/>
                    <a:pt x="27" y="19"/>
                    <a:pt x="14" y="5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4" name="Title 3">
            <a:hlinkClick r:id="rId3" action="ppaction://hlinksldjump"/>
          </p:cNvPr>
          <p:cNvSpPr txBox="1">
            <a:spLocks/>
          </p:cNvSpPr>
          <p:nvPr/>
        </p:nvSpPr>
        <p:spPr>
          <a:xfrm>
            <a:off x="4805293" y="4569929"/>
            <a:ext cx="2516325" cy="966759"/>
          </a:xfrm>
          <a:prstGeom prst="rect">
            <a:avLst/>
          </a:prstGeom>
        </p:spPr>
        <p:txBody>
          <a:bodyPr vert="horz" lIns="113422" tIns="56711" rIns="113422" bIns="56711"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3600"/>
              </a:lnSpc>
            </a:pPr>
            <a:r>
              <a:rPr lang="en-US" sz="3600" spc="-100" dirty="0">
                <a:solidFill>
                  <a:srgbClr val="ED1C24"/>
                </a:solidFill>
                <a:latin typeface="Corbel" panose="020B0503020204020204" pitchFamily="34" charset="0"/>
              </a:rPr>
              <a:t>Value Proposition</a:t>
            </a:r>
            <a:endParaRPr lang="en-US" sz="3600" b="1" spc="-100" dirty="0">
              <a:solidFill>
                <a:srgbClr val="ED1C24"/>
              </a:solidFill>
              <a:latin typeface="Corbel" panose="020B0503020204020204" pitchFamily="34" charset="0"/>
              <a:cs typeface="Helvetica Neue Light"/>
            </a:endParaRPr>
          </a:p>
        </p:txBody>
      </p:sp>
    </p:spTree>
    <p:extLst>
      <p:ext uri="{BB962C8B-B14F-4D97-AF65-F5344CB8AC3E}">
        <p14:creationId xmlns:p14="http://schemas.microsoft.com/office/powerpoint/2010/main" val="346464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right)">
                                      <p:cBhvr>
                                        <p:cTn id="14" dur="500"/>
                                        <p:tgtEl>
                                          <p:spTgt spid="45"/>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 calcmode="lin" valueType="num">
                                      <p:cBhvr>
                                        <p:cTn id="20" dur="500" fill="hold"/>
                                        <p:tgtEl>
                                          <p:spTgt spid="55"/>
                                        </p:tgtEl>
                                        <p:attrNameLst>
                                          <p:attrName>style.rotation</p:attrName>
                                        </p:attrNameLst>
                                      </p:cBhvr>
                                      <p:tavLst>
                                        <p:tav tm="0">
                                          <p:val>
                                            <p:fltVal val="90"/>
                                          </p:val>
                                        </p:tav>
                                        <p:tav tm="100000">
                                          <p:val>
                                            <p:fltVal val="0"/>
                                          </p:val>
                                        </p:tav>
                                      </p:tavLst>
                                    </p:anim>
                                    <p:animEffect transition="in" filter="fade">
                                      <p:cBhvr>
                                        <p:cTn id="21" dur="500"/>
                                        <p:tgtEl>
                                          <p:spTgt spid="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right)">
                                      <p:cBhvr>
                                        <p:cTn id="28" dur="500"/>
                                        <p:tgtEl>
                                          <p:spTgt spid="47"/>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2500"/>
                            </p:stCondLst>
                            <p:childTnLst>
                              <p:par>
                                <p:cTn id="34" presetID="31"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 calcmode="lin" valueType="num">
                                      <p:cBhvr>
                                        <p:cTn id="38" dur="500" fill="hold"/>
                                        <p:tgtEl>
                                          <p:spTgt spid="54"/>
                                        </p:tgtEl>
                                        <p:attrNameLst>
                                          <p:attrName>style.rotation</p:attrName>
                                        </p:attrNameLst>
                                      </p:cBhvr>
                                      <p:tavLst>
                                        <p:tav tm="0">
                                          <p:val>
                                            <p:fltVal val="90"/>
                                          </p:val>
                                        </p:tav>
                                        <p:tav tm="100000">
                                          <p:val>
                                            <p:fltVal val="0"/>
                                          </p:val>
                                        </p:tav>
                                      </p:tavLst>
                                    </p:anim>
                                    <p:animEffect transition="in" filter="fade">
                                      <p:cBhvr>
                                        <p:cTn id="39" dur="500"/>
                                        <p:tgtEl>
                                          <p:spTgt spid="5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Value proposition </a:t>
            </a:r>
            <a:br>
              <a:rPr lang="en-US" altLang="en-US" dirty="0" smtClean="0"/>
            </a:br>
            <a:r>
              <a:rPr lang="en-US" altLang="en-US" dirty="0" smtClean="0">
                <a:solidFill>
                  <a:srgbClr val="ED1C24"/>
                </a:solidFill>
              </a:rPr>
              <a:t>End User</a:t>
            </a:r>
            <a:endParaRPr lang="en-US" dirty="0">
              <a:solidFill>
                <a:srgbClr val="ED1C24"/>
              </a:solidFill>
            </a:endParaRPr>
          </a:p>
        </p:txBody>
      </p:sp>
      <p:sp>
        <p:nvSpPr>
          <p:cNvPr id="43" name="Slide Number Placeholder 5"/>
          <p:cNvSpPr>
            <a:spLocks noGrp="1"/>
          </p:cNvSpPr>
          <p:nvPr>
            <p:ph type="sldNum" sz="quarter" idx="12"/>
          </p:nvPr>
        </p:nvSpPr>
        <p:spPr/>
        <p:txBody>
          <a:bodyPr/>
          <a:lstStyle>
            <a:lvl1pPr algn="ctr">
              <a:defRPr/>
            </a:lvl1pPr>
          </a:lstStyle>
          <a:p>
            <a:fld id="{6C267CA6-A840-429B-9E4F-900C1F06C2B2}" type="slidenum">
              <a:rPr lang="en-US" smtClean="0"/>
              <a:pPr/>
              <a:t>24</a:t>
            </a:fld>
            <a:endParaRPr lang="en-US" dirty="0"/>
          </a:p>
        </p:txBody>
      </p:sp>
      <p:sp>
        <p:nvSpPr>
          <p:cNvPr id="31" name="Content Placeholder 2"/>
          <p:cNvSpPr txBox="1">
            <a:spLocks/>
          </p:cNvSpPr>
          <p:nvPr/>
        </p:nvSpPr>
        <p:spPr>
          <a:xfrm>
            <a:off x="3662290" y="4306703"/>
            <a:ext cx="1311284" cy="687996"/>
          </a:xfrm>
          <a:prstGeom prst="rect">
            <a:avLst/>
          </a:prstGeom>
        </p:spPr>
        <p:txBody>
          <a:bodyPr vert="horz" wrap="square" lIns="68948" tIns="34474" rIns="68948" bIns="34474" rtlCol="0" anchor="t">
            <a:sp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00"/>
              </a:lnSpc>
              <a:spcBef>
                <a:spcPts val="0"/>
              </a:spcBef>
              <a:buNone/>
            </a:pPr>
            <a:r>
              <a:rPr lang="en-US" altLang="en-US" sz="1600" b="1" dirty="0"/>
              <a:t>Professional Security </a:t>
            </a:r>
            <a:r>
              <a:rPr lang="en-US" altLang="en-US" sz="1600" b="1" dirty="0" smtClean="0"/>
              <a:t>- </a:t>
            </a:r>
            <a:r>
              <a:rPr lang="en-US" altLang="en-US" sz="1600" dirty="0" smtClean="0"/>
              <a:t>no </a:t>
            </a:r>
            <a:r>
              <a:rPr lang="en-US" altLang="en-US" sz="1600" dirty="0"/>
              <a:t>compromise</a:t>
            </a:r>
          </a:p>
        </p:txBody>
      </p:sp>
      <p:sp>
        <p:nvSpPr>
          <p:cNvPr id="32" name="Content Placeholder 2"/>
          <p:cNvSpPr txBox="1">
            <a:spLocks/>
          </p:cNvSpPr>
          <p:nvPr/>
        </p:nvSpPr>
        <p:spPr>
          <a:xfrm>
            <a:off x="5149567" y="1331269"/>
            <a:ext cx="1538692" cy="685174"/>
          </a:xfrm>
          <a:prstGeom prst="rect">
            <a:avLst/>
          </a:prstGeom>
        </p:spPr>
        <p:txBody>
          <a:bodyPr vert="horz" wrap="square" lIns="68948" tIns="34474" rIns="68948" bIns="34474" rtlCol="0" anchor="b">
            <a:sp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00"/>
              </a:lnSpc>
              <a:spcBef>
                <a:spcPts val="0"/>
              </a:spcBef>
              <a:buNone/>
            </a:pPr>
            <a:r>
              <a:rPr lang="en-US" altLang="en-US" sz="1600" b="1" dirty="0"/>
              <a:t>Visual Control</a:t>
            </a:r>
          </a:p>
          <a:p>
            <a:pPr marL="0" indent="0" algn="ctr">
              <a:lnSpc>
                <a:spcPts val="1600"/>
              </a:lnSpc>
              <a:spcBef>
                <a:spcPts val="0"/>
              </a:spcBef>
              <a:buNone/>
            </a:pPr>
            <a:r>
              <a:rPr lang="en-US" altLang="en-US" sz="1600" dirty="0"/>
              <a:t>You know what’s happening</a:t>
            </a:r>
          </a:p>
        </p:txBody>
      </p:sp>
      <p:sp>
        <p:nvSpPr>
          <p:cNvPr id="33" name="Content Placeholder 2"/>
          <p:cNvSpPr txBox="1">
            <a:spLocks/>
          </p:cNvSpPr>
          <p:nvPr/>
        </p:nvSpPr>
        <p:spPr>
          <a:xfrm>
            <a:off x="6568571" y="4306703"/>
            <a:ext cx="1899637" cy="890359"/>
          </a:xfrm>
          <a:prstGeom prst="rect">
            <a:avLst/>
          </a:prstGeom>
        </p:spPr>
        <p:txBody>
          <a:bodyPr vert="horz" wrap="square" lIns="68948" tIns="34474" rIns="68948" bIns="34474" rtlCol="0" anchor="b">
            <a:sp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00"/>
              </a:lnSpc>
              <a:spcBef>
                <a:spcPts val="0"/>
              </a:spcBef>
              <a:buNone/>
            </a:pPr>
            <a:r>
              <a:rPr lang="en-US" altLang="en-US" sz="1600" b="1" dirty="0"/>
              <a:t>Smart Lifestyle</a:t>
            </a:r>
          </a:p>
          <a:p>
            <a:pPr marL="0" indent="0" algn="ctr">
              <a:lnSpc>
                <a:spcPts val="1600"/>
              </a:lnSpc>
              <a:spcBef>
                <a:spcPts val="0"/>
              </a:spcBef>
              <a:buNone/>
            </a:pPr>
            <a:r>
              <a:rPr lang="en-US" altLang="en-US" sz="1600" dirty="0"/>
              <a:t>Someone manages your house according to your habits</a:t>
            </a:r>
          </a:p>
        </p:txBody>
      </p:sp>
      <p:sp>
        <p:nvSpPr>
          <p:cNvPr id="36" name="Content Placeholder 2"/>
          <p:cNvSpPr txBox="1">
            <a:spLocks/>
          </p:cNvSpPr>
          <p:nvPr/>
        </p:nvSpPr>
        <p:spPr>
          <a:xfrm>
            <a:off x="8297741" y="1126084"/>
            <a:ext cx="1641755" cy="890359"/>
          </a:xfrm>
          <a:prstGeom prst="rect">
            <a:avLst/>
          </a:prstGeom>
        </p:spPr>
        <p:txBody>
          <a:bodyPr vert="horz" wrap="square" lIns="68948" tIns="34474" rIns="68948" bIns="34474" rtlCol="0" anchor="b">
            <a:sp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00"/>
              </a:lnSpc>
              <a:spcBef>
                <a:spcPts val="0"/>
              </a:spcBef>
              <a:buNone/>
            </a:pPr>
            <a:r>
              <a:rPr lang="en-US" altLang="en-US" sz="1600" b="1" dirty="0"/>
              <a:t>Smart Energy Management</a:t>
            </a:r>
          </a:p>
          <a:p>
            <a:pPr marL="0" indent="0" algn="ctr">
              <a:lnSpc>
                <a:spcPts val="1600"/>
              </a:lnSpc>
              <a:spcBef>
                <a:spcPts val="0"/>
              </a:spcBef>
              <a:buNone/>
            </a:pPr>
            <a:r>
              <a:rPr lang="en-US" altLang="en-US" sz="1600" dirty="0"/>
              <a:t>Control, save and enjoy well </a:t>
            </a:r>
            <a:r>
              <a:rPr lang="en-US" altLang="en-US" sz="1600" dirty="0" smtClean="0"/>
              <a:t>being</a:t>
            </a:r>
            <a:endParaRPr lang="en-US" altLang="en-US" sz="1600" dirty="0"/>
          </a:p>
        </p:txBody>
      </p:sp>
      <p:sp>
        <p:nvSpPr>
          <p:cNvPr id="37" name="Content Placeholder 2"/>
          <p:cNvSpPr txBox="1">
            <a:spLocks/>
          </p:cNvSpPr>
          <p:nvPr/>
        </p:nvSpPr>
        <p:spPr>
          <a:xfrm>
            <a:off x="10046341" y="4306703"/>
            <a:ext cx="1345016" cy="890359"/>
          </a:xfrm>
          <a:prstGeom prst="rect">
            <a:avLst/>
          </a:prstGeom>
        </p:spPr>
        <p:txBody>
          <a:bodyPr vert="horz" wrap="square" lIns="68948" tIns="34474" rIns="68948" bIns="34474" rtlCol="0" anchor="b">
            <a:sp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00"/>
              </a:lnSpc>
              <a:spcBef>
                <a:spcPts val="0"/>
              </a:spcBef>
              <a:buNone/>
            </a:pPr>
            <a:r>
              <a:rPr lang="en-US" altLang="en-US" sz="1600" b="1" dirty="0" smtClean="0"/>
              <a:t>Peace of Mind</a:t>
            </a:r>
          </a:p>
          <a:p>
            <a:pPr marL="0" indent="0" algn="ctr">
              <a:lnSpc>
                <a:spcPts val="1600"/>
              </a:lnSpc>
              <a:spcBef>
                <a:spcPts val="0"/>
              </a:spcBef>
              <a:buNone/>
            </a:pPr>
            <a:r>
              <a:rPr lang="en-US" altLang="en-US" sz="1600" dirty="0" smtClean="0"/>
              <a:t>It doesn’t concern you if you forgot…</a:t>
            </a:r>
            <a:endParaRPr lang="en-US" altLang="en-US" sz="1600" dirty="0"/>
          </a:p>
        </p:txBody>
      </p:sp>
      <p:sp>
        <p:nvSpPr>
          <p:cNvPr id="39" name="Rectangle 38"/>
          <p:cNvSpPr/>
          <p:nvPr/>
        </p:nvSpPr>
        <p:spPr>
          <a:xfrm>
            <a:off x="806872" y="4119183"/>
            <a:ext cx="2895595" cy="560474"/>
          </a:xfrm>
          <a:prstGeom prst="rect">
            <a:avLst/>
          </a:prstGeom>
        </p:spPr>
        <p:txBody>
          <a:bodyPr wrap="square" anchor="t">
            <a:spAutoFit/>
          </a:bodyPr>
          <a:lstStyle/>
          <a:p>
            <a:pPr algn="ctr">
              <a:lnSpc>
                <a:spcPts val="3600"/>
              </a:lnSpc>
            </a:pPr>
            <a:r>
              <a:rPr lang="en-US" sz="3600" dirty="0">
                <a:solidFill>
                  <a:srgbClr val="2E3842"/>
                </a:solidFill>
                <a:latin typeface="Corbel" panose="020B0503020204020204" pitchFamily="34" charset="0"/>
              </a:rPr>
              <a:t>End User</a:t>
            </a:r>
          </a:p>
        </p:txBody>
      </p:sp>
      <p:grpSp>
        <p:nvGrpSpPr>
          <p:cNvPr id="40" name="Group 39"/>
          <p:cNvGrpSpPr/>
          <p:nvPr/>
        </p:nvGrpSpPr>
        <p:grpSpPr>
          <a:xfrm>
            <a:off x="1370884" y="2268911"/>
            <a:ext cx="1741447" cy="1740266"/>
            <a:chOff x="1520108" y="2268911"/>
            <a:chExt cx="1741447" cy="1740266"/>
          </a:xfrm>
        </p:grpSpPr>
        <p:sp>
          <p:nvSpPr>
            <p:cNvPr id="41" name="Oval 40">
              <a:hlinkClick r:id="rId3" action="ppaction://hlinksldjump"/>
            </p:cNvPr>
            <p:cNvSpPr/>
            <p:nvPr/>
          </p:nvSpPr>
          <p:spPr>
            <a:xfrm rot="5400000">
              <a:off x="1520699" y="2268320"/>
              <a:ext cx="1740266" cy="1741447"/>
            </a:xfrm>
            <a:prstGeom prst="ellipse">
              <a:avLst/>
            </a:prstGeom>
            <a:solidFill>
              <a:srgbClr val="2E3842"/>
            </a:solidFill>
            <a:ln w="1270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lIns="79388" tIns="39694" rIns="79388" bIns="39694" rtlCol="0" anchor="ctr"/>
            <a:lstStyle/>
            <a:p>
              <a:pPr algn="ctr"/>
              <a:endParaRPr lang="en-US" sz="4000" dirty="0">
                <a:solidFill>
                  <a:schemeClr val="bg1"/>
                </a:solidFill>
              </a:endParaRPr>
            </a:p>
          </p:txBody>
        </p:sp>
        <p:grpSp>
          <p:nvGrpSpPr>
            <p:cNvPr id="42" name="Group 41"/>
            <p:cNvGrpSpPr/>
            <p:nvPr/>
          </p:nvGrpSpPr>
          <p:grpSpPr>
            <a:xfrm>
              <a:off x="1845962" y="2815844"/>
              <a:ext cx="1089740" cy="662019"/>
              <a:chOff x="1426968" y="4052799"/>
              <a:chExt cx="1198714" cy="728221"/>
            </a:xfrm>
          </p:grpSpPr>
          <p:grpSp>
            <p:nvGrpSpPr>
              <p:cNvPr id="44" name="Group 43"/>
              <p:cNvGrpSpPr/>
              <p:nvPr/>
            </p:nvGrpSpPr>
            <p:grpSpPr>
              <a:xfrm>
                <a:off x="1426968" y="4052799"/>
                <a:ext cx="996427" cy="728221"/>
                <a:chOff x="8277348" y="5752876"/>
                <a:chExt cx="973137" cy="711200"/>
              </a:xfrm>
            </p:grpSpPr>
            <p:sp>
              <p:nvSpPr>
                <p:cNvPr id="48" name="Rectangle 6">
                  <a:hlinkClick r:id="rId3" action="ppaction://hlinksldjump"/>
                </p:cNvPr>
                <p:cNvSpPr>
                  <a:spLocks noChangeArrowheads="1"/>
                </p:cNvSpPr>
                <p:nvPr/>
              </p:nvSpPr>
              <p:spPr bwMode="auto">
                <a:xfrm>
                  <a:off x="8309498" y="5761274"/>
                  <a:ext cx="908837" cy="616462"/>
                </a:xfrm>
                <a:prstGeom prst="rect">
                  <a:avLst/>
                </a:pr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
                  <a:hlinkClick r:id="rId3" action="ppaction://hlinksldjump"/>
                </p:cNvPr>
                <p:cNvSpPr>
                  <a:spLocks noEditPoints="1"/>
                </p:cNvSpPr>
                <p:nvPr/>
              </p:nvSpPr>
              <p:spPr bwMode="auto">
                <a:xfrm>
                  <a:off x="8277348" y="5752876"/>
                  <a:ext cx="973137" cy="711200"/>
                </a:xfrm>
                <a:custGeom>
                  <a:avLst/>
                  <a:gdLst>
                    <a:gd name="T0" fmla="*/ 248 w 257"/>
                    <a:gd name="T1" fmla="*/ 0 h 187"/>
                    <a:gd name="T2" fmla="*/ 231 w 257"/>
                    <a:gd name="T3" fmla="*/ 0 h 187"/>
                    <a:gd name="T4" fmla="*/ 9 w 257"/>
                    <a:gd name="T5" fmla="*/ 0 h 187"/>
                    <a:gd name="T6" fmla="*/ 0 w 257"/>
                    <a:gd name="T7" fmla="*/ 9 h 187"/>
                    <a:gd name="T8" fmla="*/ 0 w 257"/>
                    <a:gd name="T9" fmla="*/ 144 h 187"/>
                    <a:gd name="T10" fmla="*/ 0 w 257"/>
                    <a:gd name="T11" fmla="*/ 157 h 187"/>
                    <a:gd name="T12" fmla="*/ 0 w 257"/>
                    <a:gd name="T13" fmla="*/ 158 h 187"/>
                    <a:gd name="T14" fmla="*/ 9 w 257"/>
                    <a:gd name="T15" fmla="*/ 168 h 187"/>
                    <a:gd name="T16" fmla="*/ 95 w 257"/>
                    <a:gd name="T17" fmla="*/ 168 h 187"/>
                    <a:gd name="T18" fmla="*/ 95 w 257"/>
                    <a:gd name="T19" fmla="*/ 168 h 187"/>
                    <a:gd name="T20" fmla="*/ 90 w 257"/>
                    <a:gd name="T21" fmla="*/ 182 h 187"/>
                    <a:gd name="T22" fmla="*/ 80 w 257"/>
                    <a:gd name="T23" fmla="*/ 185 h 187"/>
                    <a:gd name="T24" fmla="*/ 80 w 257"/>
                    <a:gd name="T25" fmla="*/ 185 h 187"/>
                    <a:gd name="T26" fmla="*/ 80 w 257"/>
                    <a:gd name="T27" fmla="*/ 185 h 187"/>
                    <a:gd name="T28" fmla="*/ 80 w 257"/>
                    <a:gd name="T29" fmla="*/ 186 h 187"/>
                    <a:gd name="T30" fmla="*/ 80 w 257"/>
                    <a:gd name="T31" fmla="*/ 186 h 187"/>
                    <a:gd name="T32" fmla="*/ 88 w 257"/>
                    <a:gd name="T33" fmla="*/ 187 h 187"/>
                    <a:gd name="T34" fmla="*/ 128 w 257"/>
                    <a:gd name="T35" fmla="*/ 187 h 187"/>
                    <a:gd name="T36" fmla="*/ 129 w 257"/>
                    <a:gd name="T37" fmla="*/ 187 h 187"/>
                    <a:gd name="T38" fmla="*/ 169 w 257"/>
                    <a:gd name="T39" fmla="*/ 187 h 187"/>
                    <a:gd name="T40" fmla="*/ 177 w 257"/>
                    <a:gd name="T41" fmla="*/ 186 h 187"/>
                    <a:gd name="T42" fmla="*/ 177 w 257"/>
                    <a:gd name="T43" fmla="*/ 185 h 187"/>
                    <a:gd name="T44" fmla="*/ 177 w 257"/>
                    <a:gd name="T45" fmla="*/ 185 h 187"/>
                    <a:gd name="T46" fmla="*/ 177 w 257"/>
                    <a:gd name="T47" fmla="*/ 185 h 187"/>
                    <a:gd name="T48" fmla="*/ 177 w 257"/>
                    <a:gd name="T49" fmla="*/ 185 h 187"/>
                    <a:gd name="T50" fmla="*/ 167 w 257"/>
                    <a:gd name="T51" fmla="*/ 182 h 187"/>
                    <a:gd name="T52" fmla="*/ 162 w 257"/>
                    <a:gd name="T53" fmla="*/ 168 h 187"/>
                    <a:gd name="T54" fmla="*/ 162 w 257"/>
                    <a:gd name="T55" fmla="*/ 168 h 187"/>
                    <a:gd name="T56" fmla="*/ 248 w 257"/>
                    <a:gd name="T57" fmla="*/ 168 h 187"/>
                    <a:gd name="T58" fmla="*/ 257 w 257"/>
                    <a:gd name="T59" fmla="*/ 158 h 187"/>
                    <a:gd name="T60" fmla="*/ 257 w 257"/>
                    <a:gd name="T61" fmla="*/ 157 h 187"/>
                    <a:gd name="T62" fmla="*/ 257 w 257"/>
                    <a:gd name="T63" fmla="*/ 157 h 187"/>
                    <a:gd name="T64" fmla="*/ 257 w 257"/>
                    <a:gd name="T65" fmla="*/ 9 h 187"/>
                    <a:gd name="T66" fmla="*/ 248 w 257"/>
                    <a:gd name="T67" fmla="*/ 0 h 187"/>
                    <a:gd name="T68" fmla="*/ 131 w 257"/>
                    <a:gd name="T69" fmla="*/ 6 h 187"/>
                    <a:gd name="T70" fmla="*/ 131 w 257"/>
                    <a:gd name="T71" fmla="*/ 6 h 187"/>
                    <a:gd name="T72" fmla="*/ 131 w 257"/>
                    <a:gd name="T73" fmla="*/ 7 h 187"/>
                    <a:gd name="T74" fmla="*/ 130 w 257"/>
                    <a:gd name="T75" fmla="*/ 6 h 187"/>
                    <a:gd name="T76" fmla="*/ 131 w 257"/>
                    <a:gd name="T77" fmla="*/ 6 h 187"/>
                    <a:gd name="T78" fmla="*/ 127 w 257"/>
                    <a:gd name="T79" fmla="*/ 5 h 187"/>
                    <a:gd name="T80" fmla="*/ 128 w 257"/>
                    <a:gd name="T81" fmla="*/ 6 h 187"/>
                    <a:gd name="T82" fmla="*/ 127 w 257"/>
                    <a:gd name="T83" fmla="*/ 7 h 187"/>
                    <a:gd name="T84" fmla="*/ 126 w 257"/>
                    <a:gd name="T85" fmla="*/ 6 h 187"/>
                    <a:gd name="T86" fmla="*/ 127 w 257"/>
                    <a:gd name="T87" fmla="*/ 5 h 187"/>
                    <a:gd name="T88" fmla="*/ 125 w 257"/>
                    <a:gd name="T89" fmla="*/ 156 h 187"/>
                    <a:gd name="T90" fmla="*/ 129 w 257"/>
                    <a:gd name="T91" fmla="*/ 153 h 187"/>
                    <a:gd name="T92" fmla="*/ 132 w 257"/>
                    <a:gd name="T93" fmla="*/ 156 h 187"/>
                    <a:gd name="T94" fmla="*/ 129 w 257"/>
                    <a:gd name="T95" fmla="*/ 160 h 187"/>
                    <a:gd name="T96" fmla="*/ 125 w 257"/>
                    <a:gd name="T97" fmla="*/ 156 h 187"/>
                    <a:gd name="T98" fmla="*/ 246 w 257"/>
                    <a:gd name="T99" fmla="*/ 145 h 187"/>
                    <a:gd name="T100" fmla="*/ 158 w 257"/>
                    <a:gd name="T101" fmla="*/ 145 h 187"/>
                    <a:gd name="T102" fmla="*/ 138 w 257"/>
                    <a:gd name="T103" fmla="*/ 145 h 187"/>
                    <a:gd name="T104" fmla="*/ 11 w 257"/>
                    <a:gd name="T105" fmla="*/ 145 h 187"/>
                    <a:gd name="T106" fmla="*/ 11 w 257"/>
                    <a:gd name="T107" fmla="*/ 11 h 187"/>
                    <a:gd name="T108" fmla="*/ 58 w 257"/>
                    <a:gd name="T109" fmla="*/ 11 h 187"/>
                    <a:gd name="T110" fmla="*/ 225 w 257"/>
                    <a:gd name="T111" fmla="*/ 11 h 187"/>
                    <a:gd name="T112" fmla="*/ 246 w 257"/>
                    <a:gd name="T113" fmla="*/ 11 h 187"/>
                    <a:gd name="T114" fmla="*/ 246 w 257"/>
                    <a:gd name="T115"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7" h="187">
                      <a:moveTo>
                        <a:pt x="248" y="0"/>
                      </a:moveTo>
                      <a:cubicBezTo>
                        <a:pt x="231" y="0"/>
                        <a:pt x="231" y="0"/>
                        <a:pt x="231" y="0"/>
                      </a:cubicBezTo>
                      <a:cubicBezTo>
                        <a:pt x="9" y="0"/>
                        <a:pt x="9" y="0"/>
                        <a:pt x="9" y="0"/>
                      </a:cubicBezTo>
                      <a:cubicBezTo>
                        <a:pt x="4" y="0"/>
                        <a:pt x="0" y="4"/>
                        <a:pt x="0" y="9"/>
                      </a:cubicBezTo>
                      <a:cubicBezTo>
                        <a:pt x="0" y="144"/>
                        <a:pt x="0" y="144"/>
                        <a:pt x="0" y="144"/>
                      </a:cubicBezTo>
                      <a:cubicBezTo>
                        <a:pt x="0" y="157"/>
                        <a:pt x="0" y="157"/>
                        <a:pt x="0" y="157"/>
                      </a:cubicBezTo>
                      <a:cubicBezTo>
                        <a:pt x="0" y="158"/>
                        <a:pt x="0" y="158"/>
                        <a:pt x="0" y="158"/>
                      </a:cubicBezTo>
                      <a:cubicBezTo>
                        <a:pt x="0" y="163"/>
                        <a:pt x="4" y="168"/>
                        <a:pt x="9" y="168"/>
                      </a:cubicBezTo>
                      <a:cubicBezTo>
                        <a:pt x="95" y="168"/>
                        <a:pt x="95" y="168"/>
                        <a:pt x="95" y="168"/>
                      </a:cubicBezTo>
                      <a:cubicBezTo>
                        <a:pt x="95" y="168"/>
                        <a:pt x="95" y="168"/>
                        <a:pt x="95" y="168"/>
                      </a:cubicBezTo>
                      <a:cubicBezTo>
                        <a:pt x="94" y="175"/>
                        <a:pt x="94" y="181"/>
                        <a:pt x="90" y="182"/>
                      </a:cubicBezTo>
                      <a:cubicBezTo>
                        <a:pt x="85" y="183"/>
                        <a:pt x="80" y="184"/>
                        <a:pt x="80" y="185"/>
                      </a:cubicBezTo>
                      <a:cubicBezTo>
                        <a:pt x="80" y="185"/>
                        <a:pt x="80" y="185"/>
                        <a:pt x="80" y="185"/>
                      </a:cubicBezTo>
                      <a:cubicBezTo>
                        <a:pt x="80" y="185"/>
                        <a:pt x="80" y="185"/>
                        <a:pt x="80" y="185"/>
                      </a:cubicBezTo>
                      <a:cubicBezTo>
                        <a:pt x="80" y="185"/>
                        <a:pt x="80" y="186"/>
                        <a:pt x="80" y="186"/>
                      </a:cubicBezTo>
                      <a:cubicBezTo>
                        <a:pt x="80" y="186"/>
                        <a:pt x="80" y="186"/>
                        <a:pt x="80" y="186"/>
                      </a:cubicBezTo>
                      <a:cubicBezTo>
                        <a:pt x="80" y="187"/>
                        <a:pt x="85" y="187"/>
                        <a:pt x="88" y="187"/>
                      </a:cubicBezTo>
                      <a:cubicBezTo>
                        <a:pt x="128" y="187"/>
                        <a:pt x="128" y="187"/>
                        <a:pt x="128" y="187"/>
                      </a:cubicBezTo>
                      <a:cubicBezTo>
                        <a:pt x="129" y="187"/>
                        <a:pt x="129" y="187"/>
                        <a:pt x="129" y="187"/>
                      </a:cubicBezTo>
                      <a:cubicBezTo>
                        <a:pt x="169" y="187"/>
                        <a:pt x="169" y="187"/>
                        <a:pt x="169" y="187"/>
                      </a:cubicBezTo>
                      <a:cubicBezTo>
                        <a:pt x="172" y="187"/>
                        <a:pt x="177" y="187"/>
                        <a:pt x="177" y="186"/>
                      </a:cubicBezTo>
                      <a:cubicBezTo>
                        <a:pt x="177" y="186"/>
                        <a:pt x="178" y="186"/>
                        <a:pt x="177" y="185"/>
                      </a:cubicBezTo>
                      <a:cubicBezTo>
                        <a:pt x="177" y="185"/>
                        <a:pt x="177" y="185"/>
                        <a:pt x="177" y="185"/>
                      </a:cubicBezTo>
                      <a:cubicBezTo>
                        <a:pt x="177" y="185"/>
                        <a:pt x="177" y="185"/>
                        <a:pt x="177" y="185"/>
                      </a:cubicBezTo>
                      <a:cubicBezTo>
                        <a:pt x="177" y="185"/>
                        <a:pt x="177" y="185"/>
                        <a:pt x="177" y="185"/>
                      </a:cubicBezTo>
                      <a:cubicBezTo>
                        <a:pt x="177" y="184"/>
                        <a:pt x="172" y="183"/>
                        <a:pt x="167" y="182"/>
                      </a:cubicBezTo>
                      <a:cubicBezTo>
                        <a:pt x="163" y="181"/>
                        <a:pt x="163" y="175"/>
                        <a:pt x="162" y="168"/>
                      </a:cubicBezTo>
                      <a:cubicBezTo>
                        <a:pt x="162" y="168"/>
                        <a:pt x="162" y="168"/>
                        <a:pt x="162" y="168"/>
                      </a:cubicBezTo>
                      <a:cubicBezTo>
                        <a:pt x="248" y="168"/>
                        <a:pt x="248" y="168"/>
                        <a:pt x="248" y="168"/>
                      </a:cubicBezTo>
                      <a:cubicBezTo>
                        <a:pt x="253" y="168"/>
                        <a:pt x="257" y="163"/>
                        <a:pt x="257" y="158"/>
                      </a:cubicBezTo>
                      <a:cubicBezTo>
                        <a:pt x="257" y="157"/>
                        <a:pt x="257" y="157"/>
                        <a:pt x="257" y="157"/>
                      </a:cubicBezTo>
                      <a:cubicBezTo>
                        <a:pt x="257" y="157"/>
                        <a:pt x="257" y="157"/>
                        <a:pt x="257" y="157"/>
                      </a:cubicBezTo>
                      <a:cubicBezTo>
                        <a:pt x="257" y="9"/>
                        <a:pt x="257" y="9"/>
                        <a:pt x="257" y="9"/>
                      </a:cubicBezTo>
                      <a:cubicBezTo>
                        <a:pt x="257" y="4"/>
                        <a:pt x="253" y="0"/>
                        <a:pt x="248" y="0"/>
                      </a:cubicBezTo>
                      <a:close/>
                      <a:moveTo>
                        <a:pt x="131" y="6"/>
                      </a:moveTo>
                      <a:cubicBezTo>
                        <a:pt x="131" y="6"/>
                        <a:pt x="131" y="6"/>
                        <a:pt x="131" y="6"/>
                      </a:cubicBezTo>
                      <a:cubicBezTo>
                        <a:pt x="131" y="7"/>
                        <a:pt x="131" y="7"/>
                        <a:pt x="131" y="7"/>
                      </a:cubicBezTo>
                      <a:cubicBezTo>
                        <a:pt x="130" y="7"/>
                        <a:pt x="130" y="7"/>
                        <a:pt x="130" y="6"/>
                      </a:cubicBezTo>
                      <a:cubicBezTo>
                        <a:pt x="130" y="6"/>
                        <a:pt x="130" y="6"/>
                        <a:pt x="131" y="6"/>
                      </a:cubicBezTo>
                      <a:close/>
                      <a:moveTo>
                        <a:pt x="127" y="5"/>
                      </a:moveTo>
                      <a:cubicBezTo>
                        <a:pt x="128" y="5"/>
                        <a:pt x="128" y="6"/>
                        <a:pt x="128" y="6"/>
                      </a:cubicBezTo>
                      <a:cubicBezTo>
                        <a:pt x="128" y="7"/>
                        <a:pt x="128" y="7"/>
                        <a:pt x="127" y="7"/>
                      </a:cubicBezTo>
                      <a:cubicBezTo>
                        <a:pt x="126" y="7"/>
                        <a:pt x="126" y="7"/>
                        <a:pt x="126" y="6"/>
                      </a:cubicBezTo>
                      <a:cubicBezTo>
                        <a:pt x="126" y="6"/>
                        <a:pt x="126" y="5"/>
                        <a:pt x="127" y="5"/>
                      </a:cubicBezTo>
                      <a:close/>
                      <a:moveTo>
                        <a:pt x="125" y="156"/>
                      </a:moveTo>
                      <a:cubicBezTo>
                        <a:pt x="125" y="154"/>
                        <a:pt x="127" y="153"/>
                        <a:pt x="129" y="153"/>
                      </a:cubicBezTo>
                      <a:cubicBezTo>
                        <a:pt x="130" y="153"/>
                        <a:pt x="132" y="154"/>
                        <a:pt x="132" y="156"/>
                      </a:cubicBezTo>
                      <a:cubicBezTo>
                        <a:pt x="132" y="158"/>
                        <a:pt x="130" y="160"/>
                        <a:pt x="129" y="160"/>
                      </a:cubicBezTo>
                      <a:cubicBezTo>
                        <a:pt x="127" y="160"/>
                        <a:pt x="125" y="158"/>
                        <a:pt x="125" y="156"/>
                      </a:cubicBezTo>
                      <a:close/>
                      <a:moveTo>
                        <a:pt x="246" y="145"/>
                      </a:moveTo>
                      <a:cubicBezTo>
                        <a:pt x="158" y="145"/>
                        <a:pt x="158" y="145"/>
                        <a:pt x="158" y="145"/>
                      </a:cubicBezTo>
                      <a:cubicBezTo>
                        <a:pt x="138" y="145"/>
                        <a:pt x="138" y="145"/>
                        <a:pt x="138" y="145"/>
                      </a:cubicBezTo>
                      <a:cubicBezTo>
                        <a:pt x="11" y="145"/>
                        <a:pt x="11" y="145"/>
                        <a:pt x="11" y="145"/>
                      </a:cubicBezTo>
                      <a:cubicBezTo>
                        <a:pt x="11" y="11"/>
                        <a:pt x="11" y="11"/>
                        <a:pt x="11" y="11"/>
                      </a:cubicBezTo>
                      <a:cubicBezTo>
                        <a:pt x="58" y="11"/>
                        <a:pt x="58" y="11"/>
                        <a:pt x="58" y="11"/>
                      </a:cubicBezTo>
                      <a:cubicBezTo>
                        <a:pt x="225" y="11"/>
                        <a:pt x="225" y="11"/>
                        <a:pt x="225" y="11"/>
                      </a:cubicBezTo>
                      <a:cubicBezTo>
                        <a:pt x="246" y="11"/>
                        <a:pt x="246" y="11"/>
                        <a:pt x="246" y="11"/>
                      </a:cubicBezTo>
                      <a:lnTo>
                        <a:pt x="246" y="1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5" name="Group 44"/>
              <p:cNvGrpSpPr/>
              <p:nvPr/>
            </p:nvGrpSpPr>
            <p:grpSpPr>
              <a:xfrm>
                <a:off x="2296513" y="4217009"/>
                <a:ext cx="329169" cy="564011"/>
                <a:chOff x="9666820" y="2868069"/>
                <a:chExt cx="261425" cy="456939"/>
              </a:xfrm>
            </p:grpSpPr>
            <p:sp>
              <p:nvSpPr>
                <p:cNvPr id="46" name="Rectangle 45">
                  <a:hlinkClick r:id="rId3" action="ppaction://hlinksldjump"/>
                </p:cNvPr>
                <p:cNvSpPr/>
                <p:nvPr/>
              </p:nvSpPr>
              <p:spPr>
                <a:xfrm>
                  <a:off x="9680229" y="2885611"/>
                  <a:ext cx="234970" cy="427710"/>
                </a:xfrm>
                <a:prstGeom prst="rect">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
                  <a:hlinkClick r:id="rId3" action="ppaction://hlinksldjump"/>
                </p:cNvPr>
                <p:cNvSpPr>
                  <a:spLocks noEditPoints="1"/>
                </p:cNvSpPr>
                <p:nvPr/>
              </p:nvSpPr>
              <p:spPr bwMode="auto">
                <a:xfrm>
                  <a:off x="9666820" y="2868069"/>
                  <a:ext cx="261425" cy="456939"/>
                </a:xfrm>
                <a:custGeom>
                  <a:avLst/>
                  <a:gdLst>
                    <a:gd name="T0" fmla="*/ 138 w 146"/>
                    <a:gd name="T1" fmla="*/ 225 h 258"/>
                    <a:gd name="T2" fmla="*/ 10 w 146"/>
                    <a:gd name="T3" fmla="*/ 225 h 258"/>
                    <a:gd name="T4" fmla="*/ 10 w 146"/>
                    <a:gd name="T5" fmla="*/ 36 h 258"/>
                    <a:gd name="T6" fmla="*/ 138 w 146"/>
                    <a:gd name="T7" fmla="*/ 36 h 258"/>
                    <a:gd name="T8" fmla="*/ 138 w 146"/>
                    <a:gd name="T9" fmla="*/ 225 h 258"/>
                    <a:gd name="T10" fmla="*/ 86 w 146"/>
                    <a:gd name="T11" fmla="*/ 21 h 258"/>
                    <a:gd name="T12" fmla="*/ 84 w 146"/>
                    <a:gd name="T13" fmla="*/ 23 h 258"/>
                    <a:gd name="T14" fmla="*/ 84 w 146"/>
                    <a:gd name="T15" fmla="*/ 23 h 258"/>
                    <a:gd name="T16" fmla="*/ 65 w 146"/>
                    <a:gd name="T17" fmla="*/ 23 h 258"/>
                    <a:gd name="T18" fmla="*/ 65 w 146"/>
                    <a:gd name="T19" fmla="*/ 23 h 258"/>
                    <a:gd name="T20" fmla="*/ 63 w 146"/>
                    <a:gd name="T21" fmla="*/ 21 h 258"/>
                    <a:gd name="T22" fmla="*/ 65 w 146"/>
                    <a:gd name="T23" fmla="*/ 19 h 258"/>
                    <a:gd name="T24" fmla="*/ 65 w 146"/>
                    <a:gd name="T25" fmla="*/ 19 h 258"/>
                    <a:gd name="T26" fmla="*/ 84 w 146"/>
                    <a:gd name="T27" fmla="*/ 19 h 258"/>
                    <a:gd name="T28" fmla="*/ 84 w 146"/>
                    <a:gd name="T29" fmla="*/ 19 h 258"/>
                    <a:gd name="T30" fmla="*/ 86 w 146"/>
                    <a:gd name="T31" fmla="*/ 21 h 258"/>
                    <a:gd name="T32" fmla="*/ 64 w 146"/>
                    <a:gd name="T33" fmla="*/ 242 h 258"/>
                    <a:gd name="T34" fmla="*/ 74 w 146"/>
                    <a:gd name="T35" fmla="*/ 232 h 258"/>
                    <a:gd name="T36" fmla="*/ 84 w 146"/>
                    <a:gd name="T37" fmla="*/ 242 h 258"/>
                    <a:gd name="T38" fmla="*/ 74 w 146"/>
                    <a:gd name="T39" fmla="*/ 252 h 258"/>
                    <a:gd name="T40" fmla="*/ 64 w 146"/>
                    <a:gd name="T41" fmla="*/ 242 h 258"/>
                    <a:gd name="T42" fmla="*/ 146 w 146"/>
                    <a:gd name="T43" fmla="*/ 239 h 258"/>
                    <a:gd name="T44" fmla="*/ 146 w 146"/>
                    <a:gd name="T45" fmla="*/ 21 h 258"/>
                    <a:gd name="T46" fmla="*/ 127 w 146"/>
                    <a:gd name="T47" fmla="*/ 1 h 258"/>
                    <a:gd name="T48" fmla="*/ 126 w 146"/>
                    <a:gd name="T49" fmla="*/ 1 h 258"/>
                    <a:gd name="T50" fmla="*/ 126 w 146"/>
                    <a:gd name="T51" fmla="*/ 0 h 258"/>
                    <a:gd name="T52" fmla="*/ 95 w 146"/>
                    <a:gd name="T53" fmla="*/ 0 h 258"/>
                    <a:gd name="T54" fmla="*/ 95 w 146"/>
                    <a:gd name="T55" fmla="*/ 1 h 258"/>
                    <a:gd name="T56" fmla="*/ 21 w 146"/>
                    <a:gd name="T57" fmla="*/ 1 h 258"/>
                    <a:gd name="T58" fmla="*/ 2 w 146"/>
                    <a:gd name="T59" fmla="*/ 21 h 258"/>
                    <a:gd name="T60" fmla="*/ 2 w 146"/>
                    <a:gd name="T61" fmla="*/ 40 h 258"/>
                    <a:gd name="T62" fmla="*/ 0 w 146"/>
                    <a:gd name="T63" fmla="*/ 40 h 258"/>
                    <a:gd name="T64" fmla="*/ 0 w 146"/>
                    <a:gd name="T65" fmla="*/ 53 h 258"/>
                    <a:gd name="T66" fmla="*/ 2 w 146"/>
                    <a:gd name="T67" fmla="*/ 53 h 258"/>
                    <a:gd name="T68" fmla="*/ 2 w 146"/>
                    <a:gd name="T69" fmla="*/ 63 h 258"/>
                    <a:gd name="T70" fmla="*/ 0 w 146"/>
                    <a:gd name="T71" fmla="*/ 63 h 258"/>
                    <a:gd name="T72" fmla="*/ 0 w 146"/>
                    <a:gd name="T73" fmla="*/ 76 h 258"/>
                    <a:gd name="T74" fmla="*/ 2 w 146"/>
                    <a:gd name="T75" fmla="*/ 76 h 258"/>
                    <a:gd name="T76" fmla="*/ 2 w 146"/>
                    <a:gd name="T77" fmla="*/ 86 h 258"/>
                    <a:gd name="T78" fmla="*/ 0 w 146"/>
                    <a:gd name="T79" fmla="*/ 86 h 258"/>
                    <a:gd name="T80" fmla="*/ 0 w 146"/>
                    <a:gd name="T81" fmla="*/ 99 h 258"/>
                    <a:gd name="T82" fmla="*/ 2 w 146"/>
                    <a:gd name="T83" fmla="*/ 99 h 258"/>
                    <a:gd name="T84" fmla="*/ 2 w 146"/>
                    <a:gd name="T85" fmla="*/ 239 h 258"/>
                    <a:gd name="T86" fmla="*/ 21 w 146"/>
                    <a:gd name="T87" fmla="*/ 258 h 258"/>
                    <a:gd name="T88" fmla="*/ 127 w 146"/>
                    <a:gd name="T89" fmla="*/ 258 h 258"/>
                    <a:gd name="T90" fmla="*/ 146 w 146"/>
                    <a:gd name="T91" fmla="*/ 2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6" h="258">
                      <a:moveTo>
                        <a:pt x="138" y="225"/>
                      </a:moveTo>
                      <a:cubicBezTo>
                        <a:pt x="10" y="225"/>
                        <a:pt x="10" y="225"/>
                        <a:pt x="10" y="225"/>
                      </a:cubicBezTo>
                      <a:cubicBezTo>
                        <a:pt x="10" y="36"/>
                        <a:pt x="10" y="36"/>
                        <a:pt x="10" y="36"/>
                      </a:cubicBezTo>
                      <a:cubicBezTo>
                        <a:pt x="138" y="36"/>
                        <a:pt x="138" y="36"/>
                        <a:pt x="138" y="36"/>
                      </a:cubicBezTo>
                      <a:lnTo>
                        <a:pt x="138" y="225"/>
                      </a:lnTo>
                      <a:close/>
                      <a:moveTo>
                        <a:pt x="86" y="21"/>
                      </a:moveTo>
                      <a:cubicBezTo>
                        <a:pt x="86" y="22"/>
                        <a:pt x="85" y="23"/>
                        <a:pt x="84" y="23"/>
                      </a:cubicBezTo>
                      <a:cubicBezTo>
                        <a:pt x="84" y="23"/>
                        <a:pt x="84" y="23"/>
                        <a:pt x="84" y="23"/>
                      </a:cubicBezTo>
                      <a:cubicBezTo>
                        <a:pt x="65" y="23"/>
                        <a:pt x="65" y="23"/>
                        <a:pt x="65" y="23"/>
                      </a:cubicBezTo>
                      <a:cubicBezTo>
                        <a:pt x="65" y="23"/>
                        <a:pt x="65" y="23"/>
                        <a:pt x="65" y="23"/>
                      </a:cubicBezTo>
                      <a:cubicBezTo>
                        <a:pt x="64" y="23"/>
                        <a:pt x="63" y="22"/>
                        <a:pt x="63" y="21"/>
                      </a:cubicBezTo>
                      <a:cubicBezTo>
                        <a:pt x="63" y="20"/>
                        <a:pt x="64" y="19"/>
                        <a:pt x="65" y="19"/>
                      </a:cubicBezTo>
                      <a:cubicBezTo>
                        <a:pt x="65" y="19"/>
                        <a:pt x="65" y="19"/>
                        <a:pt x="65" y="19"/>
                      </a:cubicBezTo>
                      <a:cubicBezTo>
                        <a:pt x="84" y="19"/>
                        <a:pt x="84" y="19"/>
                        <a:pt x="84" y="19"/>
                      </a:cubicBezTo>
                      <a:cubicBezTo>
                        <a:pt x="84" y="19"/>
                        <a:pt x="84" y="19"/>
                        <a:pt x="84" y="19"/>
                      </a:cubicBezTo>
                      <a:cubicBezTo>
                        <a:pt x="85" y="19"/>
                        <a:pt x="86" y="20"/>
                        <a:pt x="86" y="21"/>
                      </a:cubicBezTo>
                      <a:moveTo>
                        <a:pt x="64" y="242"/>
                      </a:moveTo>
                      <a:cubicBezTo>
                        <a:pt x="64" y="237"/>
                        <a:pt x="69" y="232"/>
                        <a:pt x="74" y="232"/>
                      </a:cubicBezTo>
                      <a:cubicBezTo>
                        <a:pt x="80" y="232"/>
                        <a:pt x="84" y="237"/>
                        <a:pt x="84" y="242"/>
                      </a:cubicBezTo>
                      <a:cubicBezTo>
                        <a:pt x="84" y="247"/>
                        <a:pt x="80" y="252"/>
                        <a:pt x="74" y="252"/>
                      </a:cubicBezTo>
                      <a:cubicBezTo>
                        <a:pt x="69" y="252"/>
                        <a:pt x="64" y="247"/>
                        <a:pt x="64" y="242"/>
                      </a:cubicBezTo>
                      <a:moveTo>
                        <a:pt x="146" y="239"/>
                      </a:moveTo>
                      <a:cubicBezTo>
                        <a:pt x="146" y="21"/>
                        <a:pt x="146" y="21"/>
                        <a:pt x="146" y="21"/>
                      </a:cubicBezTo>
                      <a:cubicBezTo>
                        <a:pt x="146" y="21"/>
                        <a:pt x="146" y="1"/>
                        <a:pt x="127" y="1"/>
                      </a:cubicBezTo>
                      <a:cubicBezTo>
                        <a:pt x="126" y="1"/>
                        <a:pt x="126" y="1"/>
                        <a:pt x="126" y="1"/>
                      </a:cubicBezTo>
                      <a:cubicBezTo>
                        <a:pt x="126" y="0"/>
                        <a:pt x="126" y="0"/>
                        <a:pt x="126" y="0"/>
                      </a:cubicBezTo>
                      <a:cubicBezTo>
                        <a:pt x="95" y="0"/>
                        <a:pt x="95" y="0"/>
                        <a:pt x="95" y="0"/>
                      </a:cubicBezTo>
                      <a:cubicBezTo>
                        <a:pt x="95" y="1"/>
                        <a:pt x="95" y="1"/>
                        <a:pt x="95" y="1"/>
                      </a:cubicBezTo>
                      <a:cubicBezTo>
                        <a:pt x="21" y="1"/>
                        <a:pt x="21" y="1"/>
                        <a:pt x="21" y="1"/>
                      </a:cubicBezTo>
                      <a:cubicBezTo>
                        <a:pt x="21" y="1"/>
                        <a:pt x="2" y="1"/>
                        <a:pt x="2" y="21"/>
                      </a:cubicBezTo>
                      <a:cubicBezTo>
                        <a:pt x="2" y="40"/>
                        <a:pt x="2" y="40"/>
                        <a:pt x="2" y="40"/>
                      </a:cubicBezTo>
                      <a:cubicBezTo>
                        <a:pt x="0" y="40"/>
                        <a:pt x="0" y="40"/>
                        <a:pt x="0" y="40"/>
                      </a:cubicBezTo>
                      <a:cubicBezTo>
                        <a:pt x="0" y="53"/>
                        <a:pt x="0" y="53"/>
                        <a:pt x="0" y="53"/>
                      </a:cubicBezTo>
                      <a:cubicBezTo>
                        <a:pt x="2" y="53"/>
                        <a:pt x="2" y="53"/>
                        <a:pt x="2" y="53"/>
                      </a:cubicBezTo>
                      <a:cubicBezTo>
                        <a:pt x="2" y="63"/>
                        <a:pt x="2" y="63"/>
                        <a:pt x="2" y="63"/>
                      </a:cubicBezTo>
                      <a:cubicBezTo>
                        <a:pt x="0" y="63"/>
                        <a:pt x="0" y="63"/>
                        <a:pt x="0" y="63"/>
                      </a:cubicBezTo>
                      <a:cubicBezTo>
                        <a:pt x="0" y="76"/>
                        <a:pt x="0" y="76"/>
                        <a:pt x="0" y="76"/>
                      </a:cubicBezTo>
                      <a:cubicBezTo>
                        <a:pt x="2" y="76"/>
                        <a:pt x="2" y="76"/>
                        <a:pt x="2" y="76"/>
                      </a:cubicBezTo>
                      <a:cubicBezTo>
                        <a:pt x="2" y="86"/>
                        <a:pt x="2" y="86"/>
                        <a:pt x="2" y="86"/>
                      </a:cubicBezTo>
                      <a:cubicBezTo>
                        <a:pt x="0" y="86"/>
                        <a:pt x="0" y="86"/>
                        <a:pt x="0" y="86"/>
                      </a:cubicBezTo>
                      <a:cubicBezTo>
                        <a:pt x="0" y="99"/>
                        <a:pt x="0" y="99"/>
                        <a:pt x="0" y="99"/>
                      </a:cubicBezTo>
                      <a:cubicBezTo>
                        <a:pt x="2" y="99"/>
                        <a:pt x="2" y="99"/>
                        <a:pt x="2" y="99"/>
                      </a:cubicBezTo>
                      <a:cubicBezTo>
                        <a:pt x="2" y="239"/>
                        <a:pt x="2" y="239"/>
                        <a:pt x="2" y="239"/>
                      </a:cubicBezTo>
                      <a:cubicBezTo>
                        <a:pt x="2" y="239"/>
                        <a:pt x="2" y="258"/>
                        <a:pt x="21" y="258"/>
                      </a:cubicBezTo>
                      <a:cubicBezTo>
                        <a:pt x="127" y="258"/>
                        <a:pt x="127" y="258"/>
                        <a:pt x="127" y="258"/>
                      </a:cubicBezTo>
                      <a:cubicBezTo>
                        <a:pt x="127" y="258"/>
                        <a:pt x="146" y="258"/>
                        <a:pt x="146" y="23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cxnSp>
        <p:nvCxnSpPr>
          <p:cNvPr id="7" name="Straight Connector 6"/>
          <p:cNvCxnSpPr>
            <a:stCxn id="64" idx="2"/>
            <a:endCxn id="41" idx="0"/>
          </p:cNvCxnSpPr>
          <p:nvPr/>
        </p:nvCxnSpPr>
        <p:spPr>
          <a:xfrm flipH="1">
            <a:off x="3112332" y="3139042"/>
            <a:ext cx="740152" cy="2"/>
          </a:xfrm>
          <a:prstGeom prst="line">
            <a:avLst/>
          </a:prstGeom>
          <a:ln>
            <a:solidFill>
              <a:srgbClr val="2E384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9" idx="2"/>
            <a:endCxn id="11" idx="2"/>
          </p:cNvCxnSpPr>
          <p:nvPr/>
        </p:nvCxnSpPr>
        <p:spPr>
          <a:xfrm flipH="1">
            <a:off x="4784944" y="3139042"/>
            <a:ext cx="667740" cy="0"/>
          </a:xfrm>
          <a:prstGeom prst="line">
            <a:avLst/>
          </a:prstGeom>
          <a:ln>
            <a:solidFill>
              <a:srgbClr val="2E384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4" idx="0"/>
          </p:cNvCxnSpPr>
          <p:nvPr/>
        </p:nvCxnSpPr>
        <p:spPr>
          <a:xfrm flipH="1">
            <a:off x="4317932" y="3605272"/>
            <a:ext cx="782" cy="585161"/>
          </a:xfrm>
          <a:prstGeom prst="line">
            <a:avLst/>
          </a:prstGeom>
          <a:ln>
            <a:solidFill>
              <a:srgbClr val="2E3842"/>
            </a:solidFil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8" idx="0"/>
          </p:cNvCxnSpPr>
          <p:nvPr/>
        </p:nvCxnSpPr>
        <p:spPr>
          <a:xfrm flipV="1">
            <a:off x="5918914" y="2086714"/>
            <a:ext cx="0" cy="586098"/>
          </a:xfrm>
          <a:prstGeom prst="line">
            <a:avLst/>
          </a:prstGeom>
          <a:ln>
            <a:solidFill>
              <a:srgbClr val="2E3842"/>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7509866" y="3605272"/>
            <a:ext cx="782" cy="585161"/>
          </a:xfrm>
          <a:prstGeom prst="line">
            <a:avLst/>
          </a:prstGeom>
          <a:ln>
            <a:solidFill>
              <a:srgbClr val="2E3842"/>
            </a:solidFill>
            <a:tailEnd type="ova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92" idx="0"/>
          </p:cNvCxnSpPr>
          <p:nvPr/>
        </p:nvCxnSpPr>
        <p:spPr>
          <a:xfrm flipH="1">
            <a:off x="10701799" y="3605272"/>
            <a:ext cx="782" cy="585161"/>
          </a:xfrm>
          <a:prstGeom prst="line">
            <a:avLst/>
          </a:prstGeom>
          <a:ln>
            <a:solidFill>
              <a:srgbClr val="2E3842"/>
            </a:solidFill>
            <a:tailEnd type="ova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9110485" y="2087651"/>
            <a:ext cx="362" cy="585162"/>
          </a:xfrm>
          <a:prstGeom prst="line">
            <a:avLst/>
          </a:prstGeom>
          <a:ln>
            <a:solidFill>
              <a:srgbClr val="2E3842"/>
            </a:solidFill>
            <a:tailEnd type="ova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84" idx="2"/>
            <a:endCxn id="68" idx="2"/>
          </p:cNvCxnSpPr>
          <p:nvPr/>
        </p:nvCxnSpPr>
        <p:spPr>
          <a:xfrm flipH="1">
            <a:off x="6385144" y="3139042"/>
            <a:ext cx="659274" cy="0"/>
          </a:xfrm>
          <a:prstGeom prst="line">
            <a:avLst/>
          </a:prstGeom>
          <a:ln>
            <a:solidFill>
              <a:srgbClr val="2E384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96" idx="2"/>
            <a:endCxn id="82" idx="2"/>
          </p:cNvCxnSpPr>
          <p:nvPr/>
        </p:nvCxnSpPr>
        <p:spPr>
          <a:xfrm flipH="1">
            <a:off x="7976878" y="3139042"/>
            <a:ext cx="667739" cy="0"/>
          </a:xfrm>
          <a:prstGeom prst="line">
            <a:avLst/>
          </a:prstGeom>
          <a:ln>
            <a:solidFill>
              <a:srgbClr val="2E384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92" idx="2"/>
            <a:endCxn id="95" idx="2"/>
          </p:cNvCxnSpPr>
          <p:nvPr/>
        </p:nvCxnSpPr>
        <p:spPr>
          <a:xfrm flipH="1">
            <a:off x="9577077" y="3139042"/>
            <a:ext cx="659274" cy="0"/>
          </a:xfrm>
          <a:prstGeom prst="line">
            <a:avLst/>
          </a:prstGeom>
          <a:ln>
            <a:solidFill>
              <a:srgbClr val="2E3842"/>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5452684" y="2672812"/>
            <a:ext cx="932460" cy="932460"/>
            <a:chOff x="5452684" y="2672812"/>
            <a:chExt cx="932460" cy="932460"/>
          </a:xfrm>
        </p:grpSpPr>
        <p:sp>
          <p:nvSpPr>
            <p:cNvPr id="52" name="Oval 51"/>
            <p:cNvSpPr/>
            <p:nvPr/>
          </p:nvSpPr>
          <p:spPr>
            <a:xfrm>
              <a:off x="5523533" y="2742442"/>
              <a:ext cx="789256" cy="793205"/>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7" spc="-113" dirty="0"/>
            </a:p>
          </p:txBody>
        </p:sp>
        <p:grpSp>
          <p:nvGrpSpPr>
            <p:cNvPr id="67" name="Group 66"/>
            <p:cNvGrpSpPr/>
            <p:nvPr/>
          </p:nvGrpSpPr>
          <p:grpSpPr>
            <a:xfrm>
              <a:off x="5452684" y="2672812"/>
              <a:ext cx="932460" cy="932460"/>
              <a:chOff x="3795811" y="2672812"/>
              <a:chExt cx="932460" cy="932460"/>
            </a:xfrm>
          </p:grpSpPr>
          <p:sp>
            <p:nvSpPr>
              <p:cNvPr id="68" name="Arc 67"/>
              <p:cNvSpPr/>
              <p:nvPr/>
            </p:nvSpPr>
            <p:spPr>
              <a:xfrm>
                <a:off x="3795811" y="2672812"/>
                <a:ext cx="932460" cy="932460"/>
              </a:xfrm>
              <a:prstGeom prst="arc">
                <a:avLst/>
              </a:prstGeom>
              <a:ln>
                <a:solidFill>
                  <a:srgbClr val="2E38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 68"/>
              <p:cNvSpPr/>
              <p:nvPr/>
            </p:nvSpPr>
            <p:spPr>
              <a:xfrm rot="10800000">
                <a:off x="3795811" y="2672812"/>
                <a:ext cx="932460" cy="932460"/>
              </a:xfrm>
              <a:prstGeom prst="arc">
                <a:avLst/>
              </a:prstGeom>
              <a:ln>
                <a:solidFill>
                  <a:srgbClr val="2E38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30" name="Group 29"/>
            <p:cNvGrpSpPr/>
            <p:nvPr/>
          </p:nvGrpSpPr>
          <p:grpSpPr>
            <a:xfrm>
              <a:off x="5737605" y="3022626"/>
              <a:ext cx="362618" cy="232834"/>
              <a:chOff x="8232440" y="4995102"/>
              <a:chExt cx="398880" cy="256117"/>
            </a:xfrm>
          </p:grpSpPr>
          <p:sp>
            <p:nvSpPr>
              <p:cNvPr id="112" name="Freeform 25"/>
              <p:cNvSpPr>
                <a:spLocks noEditPoints="1"/>
              </p:cNvSpPr>
              <p:nvPr/>
            </p:nvSpPr>
            <p:spPr bwMode="auto">
              <a:xfrm>
                <a:off x="8232440" y="4995102"/>
                <a:ext cx="398880" cy="256117"/>
              </a:xfrm>
              <a:custGeom>
                <a:avLst/>
                <a:gdLst>
                  <a:gd name="T0" fmla="*/ 455 w 588"/>
                  <a:gd name="T1" fmla="*/ 189 h 377"/>
                  <a:gd name="T2" fmla="*/ 291 w 588"/>
                  <a:gd name="T3" fmla="*/ 353 h 377"/>
                  <a:gd name="T4" fmla="*/ 126 w 588"/>
                  <a:gd name="T5" fmla="*/ 189 h 377"/>
                  <a:gd name="T6" fmla="*/ 291 w 588"/>
                  <a:gd name="T7" fmla="*/ 25 h 377"/>
                  <a:gd name="T8" fmla="*/ 455 w 588"/>
                  <a:gd name="T9" fmla="*/ 189 h 377"/>
                  <a:gd name="T10" fmla="*/ 588 w 588"/>
                  <a:gd name="T11" fmla="*/ 188 h 377"/>
                  <a:gd name="T12" fmla="*/ 290 w 588"/>
                  <a:gd name="T13" fmla="*/ 0 h 377"/>
                  <a:gd name="T14" fmla="*/ 0 w 588"/>
                  <a:gd name="T15" fmla="*/ 188 h 377"/>
                  <a:gd name="T16" fmla="*/ 290 w 588"/>
                  <a:gd name="T17" fmla="*/ 377 h 377"/>
                  <a:gd name="T18" fmla="*/ 588 w 588"/>
                  <a:gd name="T19"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8" h="377">
                    <a:moveTo>
                      <a:pt x="455" y="189"/>
                    </a:moveTo>
                    <a:cubicBezTo>
                      <a:pt x="455" y="279"/>
                      <a:pt x="381" y="353"/>
                      <a:pt x="291" y="353"/>
                    </a:cubicBezTo>
                    <a:cubicBezTo>
                      <a:pt x="200" y="353"/>
                      <a:pt x="126" y="279"/>
                      <a:pt x="126" y="189"/>
                    </a:cubicBezTo>
                    <a:cubicBezTo>
                      <a:pt x="126" y="98"/>
                      <a:pt x="200" y="25"/>
                      <a:pt x="291" y="25"/>
                    </a:cubicBezTo>
                    <a:cubicBezTo>
                      <a:pt x="381" y="25"/>
                      <a:pt x="455" y="98"/>
                      <a:pt x="455" y="189"/>
                    </a:cubicBezTo>
                    <a:moveTo>
                      <a:pt x="588" y="188"/>
                    </a:moveTo>
                    <a:cubicBezTo>
                      <a:pt x="588" y="188"/>
                      <a:pt x="495" y="0"/>
                      <a:pt x="290" y="0"/>
                    </a:cubicBezTo>
                    <a:cubicBezTo>
                      <a:pt x="90" y="0"/>
                      <a:pt x="0" y="188"/>
                      <a:pt x="0" y="188"/>
                    </a:cubicBezTo>
                    <a:cubicBezTo>
                      <a:pt x="0" y="188"/>
                      <a:pt x="90" y="377"/>
                      <a:pt x="290" y="377"/>
                    </a:cubicBezTo>
                    <a:cubicBezTo>
                      <a:pt x="495" y="377"/>
                      <a:pt x="588" y="188"/>
                      <a:pt x="588" y="18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6"/>
              <p:cNvSpPr>
                <a:spLocks noEditPoints="1"/>
              </p:cNvSpPr>
              <p:nvPr/>
            </p:nvSpPr>
            <p:spPr bwMode="auto">
              <a:xfrm>
                <a:off x="8352998" y="5046351"/>
                <a:ext cx="152910" cy="153618"/>
              </a:xfrm>
              <a:custGeom>
                <a:avLst/>
                <a:gdLst>
                  <a:gd name="T0" fmla="*/ 205 w 273"/>
                  <a:gd name="T1" fmla="*/ 137 h 273"/>
                  <a:gd name="T2" fmla="*/ 137 w 273"/>
                  <a:gd name="T3" fmla="*/ 205 h 273"/>
                  <a:gd name="T4" fmla="*/ 68 w 273"/>
                  <a:gd name="T5" fmla="*/ 137 h 273"/>
                  <a:gd name="T6" fmla="*/ 137 w 273"/>
                  <a:gd name="T7" fmla="*/ 68 h 273"/>
                  <a:gd name="T8" fmla="*/ 205 w 273"/>
                  <a:gd name="T9" fmla="*/ 137 h 273"/>
                  <a:gd name="T10" fmla="*/ 273 w 273"/>
                  <a:gd name="T11" fmla="*/ 137 h 273"/>
                  <a:gd name="T12" fmla="*/ 137 w 273"/>
                  <a:gd name="T13" fmla="*/ 0 h 273"/>
                  <a:gd name="T14" fmla="*/ 0 w 273"/>
                  <a:gd name="T15" fmla="*/ 137 h 273"/>
                  <a:gd name="T16" fmla="*/ 137 w 273"/>
                  <a:gd name="T17" fmla="*/ 273 h 273"/>
                  <a:gd name="T18" fmla="*/ 273 w 273"/>
                  <a:gd name="T19" fmla="*/ 13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205" y="137"/>
                    </a:moveTo>
                    <a:cubicBezTo>
                      <a:pt x="205" y="174"/>
                      <a:pt x="174" y="205"/>
                      <a:pt x="137" y="205"/>
                    </a:cubicBezTo>
                    <a:cubicBezTo>
                      <a:pt x="99" y="205"/>
                      <a:pt x="68" y="174"/>
                      <a:pt x="68" y="137"/>
                    </a:cubicBezTo>
                    <a:cubicBezTo>
                      <a:pt x="68" y="99"/>
                      <a:pt x="99" y="68"/>
                      <a:pt x="137" y="68"/>
                    </a:cubicBezTo>
                    <a:cubicBezTo>
                      <a:pt x="174" y="68"/>
                      <a:pt x="205" y="99"/>
                      <a:pt x="205" y="137"/>
                    </a:cubicBezTo>
                    <a:moveTo>
                      <a:pt x="273" y="137"/>
                    </a:moveTo>
                    <a:cubicBezTo>
                      <a:pt x="273" y="61"/>
                      <a:pt x="212" y="0"/>
                      <a:pt x="137" y="0"/>
                    </a:cubicBezTo>
                    <a:cubicBezTo>
                      <a:pt x="61" y="0"/>
                      <a:pt x="0" y="61"/>
                      <a:pt x="0" y="137"/>
                    </a:cubicBezTo>
                    <a:cubicBezTo>
                      <a:pt x="0" y="212"/>
                      <a:pt x="61" y="273"/>
                      <a:pt x="137" y="273"/>
                    </a:cubicBezTo>
                    <a:cubicBezTo>
                      <a:pt x="212" y="273"/>
                      <a:pt x="273" y="212"/>
                      <a:pt x="273" y="137"/>
                    </a:cubicBezTo>
                  </a:path>
                </a:pathLst>
              </a:custGeom>
              <a:no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4" name="Group 33"/>
          <p:cNvGrpSpPr/>
          <p:nvPr/>
        </p:nvGrpSpPr>
        <p:grpSpPr>
          <a:xfrm>
            <a:off x="3852484" y="2672812"/>
            <a:ext cx="932460" cy="932460"/>
            <a:chOff x="3852484" y="2672812"/>
            <a:chExt cx="932460" cy="932460"/>
          </a:xfrm>
        </p:grpSpPr>
        <p:sp>
          <p:nvSpPr>
            <p:cNvPr id="50" name="Oval 49"/>
            <p:cNvSpPr/>
            <p:nvPr/>
          </p:nvSpPr>
          <p:spPr>
            <a:xfrm>
              <a:off x="3923304" y="2742440"/>
              <a:ext cx="789256" cy="793208"/>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7" spc="-113" dirty="0"/>
            </a:p>
          </p:txBody>
        </p:sp>
        <p:grpSp>
          <p:nvGrpSpPr>
            <p:cNvPr id="12" name="Group 11"/>
            <p:cNvGrpSpPr/>
            <p:nvPr/>
          </p:nvGrpSpPr>
          <p:grpSpPr>
            <a:xfrm>
              <a:off x="3852484" y="2672812"/>
              <a:ext cx="932460" cy="932460"/>
              <a:chOff x="3795811" y="2672812"/>
              <a:chExt cx="932460" cy="932460"/>
            </a:xfrm>
          </p:grpSpPr>
          <p:sp>
            <p:nvSpPr>
              <p:cNvPr id="11" name="Arc 10"/>
              <p:cNvSpPr/>
              <p:nvPr/>
            </p:nvSpPr>
            <p:spPr>
              <a:xfrm>
                <a:off x="3795811" y="2672812"/>
                <a:ext cx="932460" cy="932460"/>
              </a:xfrm>
              <a:prstGeom prst="arc">
                <a:avLst/>
              </a:prstGeom>
              <a:ln>
                <a:solidFill>
                  <a:srgbClr val="2E38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rot="10800000">
                <a:off x="3795811" y="2672812"/>
                <a:ext cx="932460" cy="932460"/>
              </a:xfrm>
              <a:prstGeom prst="arc">
                <a:avLst/>
              </a:prstGeom>
              <a:ln>
                <a:solidFill>
                  <a:srgbClr val="2E38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14" name="Freeform 21"/>
            <p:cNvSpPr>
              <a:spLocks noEditPoints="1"/>
            </p:cNvSpPr>
            <p:nvPr/>
          </p:nvSpPr>
          <p:spPr bwMode="auto">
            <a:xfrm>
              <a:off x="4178388" y="2937996"/>
              <a:ext cx="279089" cy="345162"/>
            </a:xfrm>
            <a:custGeom>
              <a:avLst/>
              <a:gdLst>
                <a:gd name="T0" fmla="*/ 298 w 596"/>
                <a:gd name="T1" fmla="*/ 417 h 735"/>
                <a:gd name="T2" fmla="*/ 232 w 596"/>
                <a:gd name="T3" fmla="*/ 484 h 735"/>
                <a:gd name="T4" fmla="*/ 282 w 596"/>
                <a:gd name="T5" fmla="*/ 549 h 735"/>
                <a:gd name="T6" fmla="*/ 282 w 596"/>
                <a:gd name="T7" fmla="*/ 601 h 735"/>
                <a:gd name="T8" fmla="*/ 298 w 596"/>
                <a:gd name="T9" fmla="*/ 618 h 735"/>
                <a:gd name="T10" fmla="*/ 315 w 596"/>
                <a:gd name="T11" fmla="*/ 601 h 735"/>
                <a:gd name="T12" fmla="*/ 315 w 596"/>
                <a:gd name="T13" fmla="*/ 549 h 735"/>
                <a:gd name="T14" fmla="*/ 364 w 596"/>
                <a:gd name="T15" fmla="*/ 484 h 735"/>
                <a:gd name="T16" fmla="*/ 298 w 596"/>
                <a:gd name="T17" fmla="*/ 417 h 735"/>
                <a:gd name="T18" fmla="*/ 298 w 596"/>
                <a:gd name="T19" fmla="*/ 518 h 735"/>
                <a:gd name="T20" fmla="*/ 265 w 596"/>
                <a:gd name="T21" fmla="*/ 484 h 735"/>
                <a:gd name="T22" fmla="*/ 298 w 596"/>
                <a:gd name="T23" fmla="*/ 451 h 735"/>
                <a:gd name="T24" fmla="*/ 331 w 596"/>
                <a:gd name="T25" fmla="*/ 484 h 735"/>
                <a:gd name="T26" fmla="*/ 298 w 596"/>
                <a:gd name="T27" fmla="*/ 518 h 735"/>
                <a:gd name="T28" fmla="*/ 530 w 596"/>
                <a:gd name="T29" fmla="*/ 250 h 735"/>
                <a:gd name="T30" fmla="*/ 480 w 596"/>
                <a:gd name="T31" fmla="*/ 250 h 735"/>
                <a:gd name="T32" fmla="*/ 480 w 596"/>
                <a:gd name="T33" fmla="*/ 184 h 735"/>
                <a:gd name="T34" fmla="*/ 298 w 596"/>
                <a:gd name="T35" fmla="*/ 0 h 735"/>
                <a:gd name="T36" fmla="*/ 116 w 596"/>
                <a:gd name="T37" fmla="*/ 184 h 735"/>
                <a:gd name="T38" fmla="*/ 116 w 596"/>
                <a:gd name="T39" fmla="*/ 250 h 735"/>
                <a:gd name="T40" fmla="*/ 66 w 596"/>
                <a:gd name="T41" fmla="*/ 250 h 735"/>
                <a:gd name="T42" fmla="*/ 0 w 596"/>
                <a:gd name="T43" fmla="*/ 321 h 735"/>
                <a:gd name="T44" fmla="*/ 0 w 596"/>
                <a:gd name="T45" fmla="*/ 666 h 735"/>
                <a:gd name="T46" fmla="*/ 68 w 596"/>
                <a:gd name="T47" fmla="*/ 735 h 735"/>
                <a:gd name="T48" fmla="*/ 524 w 596"/>
                <a:gd name="T49" fmla="*/ 735 h 735"/>
                <a:gd name="T50" fmla="*/ 596 w 596"/>
                <a:gd name="T51" fmla="*/ 668 h 735"/>
                <a:gd name="T52" fmla="*/ 596 w 596"/>
                <a:gd name="T53" fmla="*/ 317 h 735"/>
                <a:gd name="T54" fmla="*/ 530 w 596"/>
                <a:gd name="T55" fmla="*/ 250 h 735"/>
                <a:gd name="T56" fmla="*/ 166 w 596"/>
                <a:gd name="T57" fmla="*/ 184 h 735"/>
                <a:gd name="T58" fmla="*/ 298 w 596"/>
                <a:gd name="T59" fmla="*/ 50 h 735"/>
                <a:gd name="T60" fmla="*/ 430 w 596"/>
                <a:gd name="T61" fmla="*/ 184 h 735"/>
                <a:gd name="T62" fmla="*/ 430 w 596"/>
                <a:gd name="T63" fmla="*/ 250 h 735"/>
                <a:gd name="T64" fmla="*/ 397 w 596"/>
                <a:gd name="T65" fmla="*/ 250 h 735"/>
                <a:gd name="T66" fmla="*/ 397 w 596"/>
                <a:gd name="T67" fmla="*/ 184 h 735"/>
                <a:gd name="T68" fmla="*/ 298 w 596"/>
                <a:gd name="T69" fmla="*/ 83 h 735"/>
                <a:gd name="T70" fmla="*/ 199 w 596"/>
                <a:gd name="T71" fmla="*/ 184 h 735"/>
                <a:gd name="T72" fmla="*/ 199 w 596"/>
                <a:gd name="T73" fmla="*/ 250 h 735"/>
                <a:gd name="T74" fmla="*/ 166 w 596"/>
                <a:gd name="T75" fmla="*/ 250 h 735"/>
                <a:gd name="T76" fmla="*/ 166 w 596"/>
                <a:gd name="T77" fmla="*/ 184 h 735"/>
                <a:gd name="T78" fmla="*/ 381 w 596"/>
                <a:gd name="T79" fmla="*/ 184 h 735"/>
                <a:gd name="T80" fmla="*/ 381 w 596"/>
                <a:gd name="T81" fmla="*/ 250 h 735"/>
                <a:gd name="T82" fmla="*/ 215 w 596"/>
                <a:gd name="T83" fmla="*/ 250 h 735"/>
                <a:gd name="T84" fmla="*/ 215 w 596"/>
                <a:gd name="T85" fmla="*/ 184 h 735"/>
                <a:gd name="T86" fmla="*/ 298 w 596"/>
                <a:gd name="T87" fmla="*/ 100 h 735"/>
                <a:gd name="T88" fmla="*/ 381 w 596"/>
                <a:gd name="T89" fmla="*/ 184 h 735"/>
                <a:gd name="T90" fmla="*/ 546 w 596"/>
                <a:gd name="T91" fmla="*/ 666 h 735"/>
                <a:gd name="T92" fmla="*/ 530 w 596"/>
                <a:gd name="T93" fmla="*/ 685 h 735"/>
                <a:gd name="T94" fmla="*/ 66 w 596"/>
                <a:gd name="T95" fmla="*/ 685 h 735"/>
                <a:gd name="T96" fmla="*/ 50 w 596"/>
                <a:gd name="T97" fmla="*/ 668 h 735"/>
                <a:gd name="T98" fmla="*/ 50 w 596"/>
                <a:gd name="T99" fmla="*/ 317 h 735"/>
                <a:gd name="T100" fmla="*/ 66 w 596"/>
                <a:gd name="T101" fmla="*/ 300 h 735"/>
                <a:gd name="T102" fmla="*/ 530 w 596"/>
                <a:gd name="T103" fmla="*/ 300 h 735"/>
                <a:gd name="T104" fmla="*/ 546 w 596"/>
                <a:gd name="T105" fmla="*/ 321 h 735"/>
                <a:gd name="T106" fmla="*/ 546 w 596"/>
                <a:gd name="T107" fmla="*/ 66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6" h="735">
                  <a:moveTo>
                    <a:pt x="298" y="417"/>
                  </a:moveTo>
                  <a:cubicBezTo>
                    <a:pt x="262" y="417"/>
                    <a:pt x="232" y="447"/>
                    <a:pt x="232" y="484"/>
                  </a:cubicBezTo>
                  <a:cubicBezTo>
                    <a:pt x="232" y="515"/>
                    <a:pt x="253" y="541"/>
                    <a:pt x="282" y="549"/>
                  </a:cubicBezTo>
                  <a:cubicBezTo>
                    <a:pt x="282" y="601"/>
                    <a:pt x="282" y="601"/>
                    <a:pt x="282" y="601"/>
                  </a:cubicBezTo>
                  <a:cubicBezTo>
                    <a:pt x="282" y="610"/>
                    <a:pt x="289" y="618"/>
                    <a:pt x="298" y="618"/>
                  </a:cubicBezTo>
                  <a:cubicBezTo>
                    <a:pt x="307" y="618"/>
                    <a:pt x="315" y="610"/>
                    <a:pt x="315" y="601"/>
                  </a:cubicBezTo>
                  <a:cubicBezTo>
                    <a:pt x="315" y="549"/>
                    <a:pt x="315" y="549"/>
                    <a:pt x="315" y="549"/>
                  </a:cubicBezTo>
                  <a:cubicBezTo>
                    <a:pt x="343" y="541"/>
                    <a:pt x="364" y="515"/>
                    <a:pt x="364" y="484"/>
                  </a:cubicBezTo>
                  <a:cubicBezTo>
                    <a:pt x="364" y="447"/>
                    <a:pt x="335" y="417"/>
                    <a:pt x="298" y="417"/>
                  </a:cubicBezTo>
                  <a:close/>
                  <a:moveTo>
                    <a:pt x="298" y="518"/>
                  </a:moveTo>
                  <a:cubicBezTo>
                    <a:pt x="280" y="518"/>
                    <a:pt x="265" y="503"/>
                    <a:pt x="265" y="484"/>
                  </a:cubicBezTo>
                  <a:cubicBezTo>
                    <a:pt x="265" y="466"/>
                    <a:pt x="280" y="451"/>
                    <a:pt x="298" y="451"/>
                  </a:cubicBezTo>
                  <a:cubicBezTo>
                    <a:pt x="316" y="451"/>
                    <a:pt x="331" y="466"/>
                    <a:pt x="331" y="484"/>
                  </a:cubicBezTo>
                  <a:cubicBezTo>
                    <a:pt x="331" y="503"/>
                    <a:pt x="316" y="518"/>
                    <a:pt x="298" y="518"/>
                  </a:cubicBezTo>
                  <a:close/>
                  <a:moveTo>
                    <a:pt x="530" y="250"/>
                  </a:moveTo>
                  <a:cubicBezTo>
                    <a:pt x="480" y="250"/>
                    <a:pt x="480" y="250"/>
                    <a:pt x="480" y="250"/>
                  </a:cubicBezTo>
                  <a:cubicBezTo>
                    <a:pt x="480" y="184"/>
                    <a:pt x="480" y="184"/>
                    <a:pt x="480" y="184"/>
                  </a:cubicBezTo>
                  <a:cubicBezTo>
                    <a:pt x="480" y="82"/>
                    <a:pt x="399" y="0"/>
                    <a:pt x="298" y="0"/>
                  </a:cubicBezTo>
                  <a:cubicBezTo>
                    <a:pt x="197" y="0"/>
                    <a:pt x="116" y="82"/>
                    <a:pt x="116" y="184"/>
                  </a:cubicBezTo>
                  <a:cubicBezTo>
                    <a:pt x="116" y="250"/>
                    <a:pt x="116" y="250"/>
                    <a:pt x="116" y="250"/>
                  </a:cubicBezTo>
                  <a:cubicBezTo>
                    <a:pt x="66" y="250"/>
                    <a:pt x="66" y="250"/>
                    <a:pt x="66" y="250"/>
                  </a:cubicBezTo>
                  <a:cubicBezTo>
                    <a:pt x="29" y="250"/>
                    <a:pt x="0" y="283"/>
                    <a:pt x="0" y="321"/>
                  </a:cubicBezTo>
                  <a:cubicBezTo>
                    <a:pt x="0" y="666"/>
                    <a:pt x="0" y="666"/>
                    <a:pt x="0" y="666"/>
                  </a:cubicBezTo>
                  <a:cubicBezTo>
                    <a:pt x="0" y="704"/>
                    <a:pt x="31" y="735"/>
                    <a:pt x="68" y="735"/>
                  </a:cubicBezTo>
                  <a:cubicBezTo>
                    <a:pt x="524" y="735"/>
                    <a:pt x="524" y="735"/>
                    <a:pt x="524" y="735"/>
                  </a:cubicBezTo>
                  <a:cubicBezTo>
                    <a:pt x="561" y="735"/>
                    <a:pt x="596" y="706"/>
                    <a:pt x="596" y="668"/>
                  </a:cubicBezTo>
                  <a:cubicBezTo>
                    <a:pt x="596" y="317"/>
                    <a:pt x="596" y="317"/>
                    <a:pt x="596" y="317"/>
                  </a:cubicBezTo>
                  <a:cubicBezTo>
                    <a:pt x="596" y="281"/>
                    <a:pt x="566" y="251"/>
                    <a:pt x="530" y="250"/>
                  </a:cubicBezTo>
                  <a:close/>
                  <a:moveTo>
                    <a:pt x="166" y="184"/>
                  </a:moveTo>
                  <a:cubicBezTo>
                    <a:pt x="166" y="108"/>
                    <a:pt x="223" y="50"/>
                    <a:pt x="298" y="50"/>
                  </a:cubicBezTo>
                  <a:cubicBezTo>
                    <a:pt x="373" y="50"/>
                    <a:pt x="430" y="108"/>
                    <a:pt x="430" y="184"/>
                  </a:cubicBezTo>
                  <a:cubicBezTo>
                    <a:pt x="430" y="250"/>
                    <a:pt x="430" y="250"/>
                    <a:pt x="430" y="250"/>
                  </a:cubicBezTo>
                  <a:cubicBezTo>
                    <a:pt x="397" y="250"/>
                    <a:pt x="397" y="250"/>
                    <a:pt x="397" y="250"/>
                  </a:cubicBezTo>
                  <a:cubicBezTo>
                    <a:pt x="397" y="184"/>
                    <a:pt x="397" y="184"/>
                    <a:pt x="397" y="184"/>
                  </a:cubicBezTo>
                  <a:cubicBezTo>
                    <a:pt x="397" y="120"/>
                    <a:pt x="361" y="83"/>
                    <a:pt x="298" y="83"/>
                  </a:cubicBezTo>
                  <a:cubicBezTo>
                    <a:pt x="235" y="83"/>
                    <a:pt x="199" y="120"/>
                    <a:pt x="199" y="184"/>
                  </a:cubicBezTo>
                  <a:cubicBezTo>
                    <a:pt x="199" y="250"/>
                    <a:pt x="199" y="250"/>
                    <a:pt x="199" y="250"/>
                  </a:cubicBezTo>
                  <a:cubicBezTo>
                    <a:pt x="166" y="250"/>
                    <a:pt x="166" y="250"/>
                    <a:pt x="166" y="250"/>
                  </a:cubicBezTo>
                  <a:lnTo>
                    <a:pt x="166" y="184"/>
                  </a:lnTo>
                  <a:close/>
                  <a:moveTo>
                    <a:pt x="381" y="184"/>
                  </a:moveTo>
                  <a:cubicBezTo>
                    <a:pt x="381" y="250"/>
                    <a:pt x="381" y="250"/>
                    <a:pt x="381" y="250"/>
                  </a:cubicBezTo>
                  <a:cubicBezTo>
                    <a:pt x="215" y="250"/>
                    <a:pt x="215" y="250"/>
                    <a:pt x="215" y="250"/>
                  </a:cubicBezTo>
                  <a:cubicBezTo>
                    <a:pt x="215" y="184"/>
                    <a:pt x="215" y="184"/>
                    <a:pt x="215" y="184"/>
                  </a:cubicBezTo>
                  <a:cubicBezTo>
                    <a:pt x="215" y="133"/>
                    <a:pt x="248" y="100"/>
                    <a:pt x="298" y="100"/>
                  </a:cubicBezTo>
                  <a:cubicBezTo>
                    <a:pt x="348" y="100"/>
                    <a:pt x="381" y="133"/>
                    <a:pt x="381" y="184"/>
                  </a:cubicBezTo>
                  <a:close/>
                  <a:moveTo>
                    <a:pt x="546" y="666"/>
                  </a:moveTo>
                  <a:cubicBezTo>
                    <a:pt x="546" y="678"/>
                    <a:pt x="542" y="685"/>
                    <a:pt x="530" y="685"/>
                  </a:cubicBezTo>
                  <a:cubicBezTo>
                    <a:pt x="66" y="685"/>
                    <a:pt x="66" y="685"/>
                    <a:pt x="66" y="685"/>
                  </a:cubicBezTo>
                  <a:cubicBezTo>
                    <a:pt x="54" y="685"/>
                    <a:pt x="50" y="681"/>
                    <a:pt x="50" y="668"/>
                  </a:cubicBezTo>
                  <a:cubicBezTo>
                    <a:pt x="50" y="317"/>
                    <a:pt x="50" y="317"/>
                    <a:pt x="50" y="317"/>
                  </a:cubicBezTo>
                  <a:cubicBezTo>
                    <a:pt x="50" y="304"/>
                    <a:pt x="54" y="300"/>
                    <a:pt x="66" y="300"/>
                  </a:cubicBezTo>
                  <a:cubicBezTo>
                    <a:pt x="530" y="300"/>
                    <a:pt x="530" y="300"/>
                    <a:pt x="530" y="300"/>
                  </a:cubicBezTo>
                  <a:cubicBezTo>
                    <a:pt x="542" y="300"/>
                    <a:pt x="546" y="309"/>
                    <a:pt x="546" y="321"/>
                  </a:cubicBezTo>
                  <a:lnTo>
                    <a:pt x="546" y="6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2" name="Group 71"/>
          <p:cNvGrpSpPr/>
          <p:nvPr/>
        </p:nvGrpSpPr>
        <p:grpSpPr>
          <a:xfrm>
            <a:off x="10236351" y="2672812"/>
            <a:ext cx="932460" cy="932460"/>
            <a:chOff x="10236351" y="2672812"/>
            <a:chExt cx="932460" cy="932460"/>
          </a:xfrm>
        </p:grpSpPr>
        <p:sp>
          <p:nvSpPr>
            <p:cNvPr id="61" name="Oval 60"/>
            <p:cNvSpPr/>
            <p:nvPr/>
          </p:nvSpPr>
          <p:spPr>
            <a:xfrm>
              <a:off x="10324221" y="2742442"/>
              <a:ext cx="789256" cy="793205"/>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7" spc="-113" dirty="0"/>
            </a:p>
          </p:txBody>
        </p:sp>
        <p:grpSp>
          <p:nvGrpSpPr>
            <p:cNvPr id="86" name="Group 85"/>
            <p:cNvGrpSpPr/>
            <p:nvPr/>
          </p:nvGrpSpPr>
          <p:grpSpPr>
            <a:xfrm>
              <a:off x="10236351" y="2672812"/>
              <a:ext cx="932460" cy="932460"/>
              <a:chOff x="3795811" y="2672812"/>
              <a:chExt cx="932460" cy="932460"/>
            </a:xfrm>
          </p:grpSpPr>
          <p:sp>
            <p:nvSpPr>
              <p:cNvPr id="87" name="Arc 86"/>
              <p:cNvSpPr/>
              <p:nvPr/>
            </p:nvSpPr>
            <p:spPr>
              <a:xfrm>
                <a:off x="3795811" y="2672812"/>
                <a:ext cx="932460" cy="932460"/>
              </a:xfrm>
              <a:prstGeom prst="arc">
                <a:avLst/>
              </a:prstGeom>
              <a:ln>
                <a:solidFill>
                  <a:srgbClr val="2E38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Arc 91"/>
              <p:cNvSpPr/>
              <p:nvPr/>
            </p:nvSpPr>
            <p:spPr>
              <a:xfrm rot="10800000">
                <a:off x="3795811" y="2672812"/>
                <a:ext cx="932460" cy="932460"/>
              </a:xfrm>
              <a:prstGeom prst="arc">
                <a:avLst/>
              </a:prstGeom>
              <a:ln>
                <a:solidFill>
                  <a:srgbClr val="2E38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6" name="Oval 65"/>
            <p:cNvSpPr/>
            <p:nvPr/>
          </p:nvSpPr>
          <p:spPr>
            <a:xfrm>
              <a:off x="10560432" y="2980627"/>
              <a:ext cx="316835" cy="31683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0639641" y="3059836"/>
              <a:ext cx="158417" cy="1584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8644617" y="2672812"/>
            <a:ext cx="932460" cy="932460"/>
            <a:chOff x="8644617" y="2672812"/>
            <a:chExt cx="932460" cy="932460"/>
          </a:xfrm>
        </p:grpSpPr>
        <p:sp>
          <p:nvSpPr>
            <p:cNvPr id="58" name="Oval 57"/>
            <p:cNvSpPr/>
            <p:nvPr/>
          </p:nvSpPr>
          <p:spPr>
            <a:xfrm>
              <a:off x="8716219" y="2742440"/>
              <a:ext cx="789256" cy="793205"/>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7" spc="-113" dirty="0"/>
            </a:p>
          </p:txBody>
        </p:sp>
        <p:grpSp>
          <p:nvGrpSpPr>
            <p:cNvPr id="94" name="Group 93"/>
            <p:cNvGrpSpPr/>
            <p:nvPr/>
          </p:nvGrpSpPr>
          <p:grpSpPr>
            <a:xfrm>
              <a:off x="8644617" y="2672812"/>
              <a:ext cx="932460" cy="932460"/>
              <a:chOff x="3795811" y="2672812"/>
              <a:chExt cx="932460" cy="932460"/>
            </a:xfrm>
          </p:grpSpPr>
          <p:sp>
            <p:nvSpPr>
              <p:cNvPr id="95" name="Arc 94"/>
              <p:cNvSpPr/>
              <p:nvPr/>
            </p:nvSpPr>
            <p:spPr>
              <a:xfrm>
                <a:off x="3795811" y="2672812"/>
                <a:ext cx="932460" cy="932460"/>
              </a:xfrm>
              <a:prstGeom prst="arc">
                <a:avLst/>
              </a:prstGeom>
              <a:ln>
                <a:solidFill>
                  <a:srgbClr val="2E38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p:cNvSpPr/>
              <p:nvPr/>
            </p:nvSpPr>
            <p:spPr>
              <a:xfrm rot="10800000">
                <a:off x="3795811" y="2672812"/>
                <a:ext cx="932460" cy="932460"/>
              </a:xfrm>
              <a:prstGeom prst="arc">
                <a:avLst/>
              </a:prstGeom>
              <a:ln>
                <a:solidFill>
                  <a:srgbClr val="2E38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3" name="Group 72"/>
            <p:cNvGrpSpPr/>
            <p:nvPr/>
          </p:nvGrpSpPr>
          <p:grpSpPr>
            <a:xfrm>
              <a:off x="8938177" y="2966372"/>
              <a:ext cx="345341" cy="345341"/>
              <a:chOff x="6750360" y="994095"/>
              <a:chExt cx="161104" cy="161104"/>
            </a:xfrm>
          </p:grpSpPr>
          <p:sp>
            <p:nvSpPr>
              <p:cNvPr id="116" name="Freeform 13">
                <a:hlinkClick r:id="rId4" action="ppaction://hlinksldjump"/>
              </p:cNvPr>
              <p:cNvSpPr>
                <a:spLocks/>
              </p:cNvSpPr>
              <p:nvPr/>
            </p:nvSpPr>
            <p:spPr bwMode="auto">
              <a:xfrm>
                <a:off x="6803561" y="1023484"/>
                <a:ext cx="55346" cy="102326"/>
              </a:xfrm>
              <a:custGeom>
                <a:avLst/>
                <a:gdLst>
                  <a:gd name="T0" fmla="*/ 103 w 109"/>
                  <a:gd name="T1" fmla="*/ 52 h 202"/>
                  <a:gd name="T2" fmla="*/ 107 w 109"/>
                  <a:gd name="T3" fmla="*/ 53 h 202"/>
                  <a:gd name="T4" fmla="*/ 108 w 109"/>
                  <a:gd name="T5" fmla="*/ 59 h 202"/>
                  <a:gd name="T6" fmla="*/ 43 w 109"/>
                  <a:gd name="T7" fmla="*/ 199 h 202"/>
                  <a:gd name="T8" fmla="*/ 38 w 109"/>
                  <a:gd name="T9" fmla="*/ 202 h 202"/>
                  <a:gd name="T10" fmla="*/ 36 w 109"/>
                  <a:gd name="T11" fmla="*/ 201 h 202"/>
                  <a:gd name="T12" fmla="*/ 33 w 109"/>
                  <a:gd name="T13" fmla="*/ 199 h 202"/>
                  <a:gd name="T14" fmla="*/ 32 w 109"/>
                  <a:gd name="T15" fmla="*/ 195 h 202"/>
                  <a:gd name="T16" fmla="*/ 56 w 109"/>
                  <a:gd name="T17" fmla="*/ 98 h 202"/>
                  <a:gd name="T18" fmla="*/ 7 w 109"/>
                  <a:gd name="T19" fmla="*/ 110 h 202"/>
                  <a:gd name="T20" fmla="*/ 5 w 109"/>
                  <a:gd name="T21" fmla="*/ 110 h 202"/>
                  <a:gd name="T22" fmla="*/ 2 w 109"/>
                  <a:gd name="T23" fmla="*/ 109 h 202"/>
                  <a:gd name="T24" fmla="*/ 0 w 109"/>
                  <a:gd name="T25" fmla="*/ 104 h 202"/>
                  <a:gd name="T26" fmla="*/ 25 w 109"/>
                  <a:gd name="T27" fmla="*/ 4 h 202"/>
                  <a:gd name="T28" fmla="*/ 27 w 109"/>
                  <a:gd name="T29" fmla="*/ 2 h 202"/>
                  <a:gd name="T30" fmla="*/ 30 w 109"/>
                  <a:gd name="T31" fmla="*/ 0 h 202"/>
                  <a:gd name="T32" fmla="*/ 69 w 109"/>
                  <a:gd name="T33" fmla="*/ 0 h 202"/>
                  <a:gd name="T34" fmla="*/ 73 w 109"/>
                  <a:gd name="T35" fmla="*/ 2 h 202"/>
                  <a:gd name="T36" fmla="*/ 75 w 109"/>
                  <a:gd name="T37" fmla="*/ 6 h 202"/>
                  <a:gd name="T38" fmla="*/ 74 w 109"/>
                  <a:gd name="T39" fmla="*/ 8 h 202"/>
                  <a:gd name="T40" fmla="*/ 54 w 109"/>
                  <a:gd name="T41" fmla="*/ 64 h 202"/>
                  <a:gd name="T42" fmla="*/ 102 w 109"/>
                  <a:gd name="T43" fmla="*/ 52 h 202"/>
                  <a:gd name="T44" fmla="*/ 103 w 109"/>
                  <a:gd name="T45" fmla="*/ 5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202">
                    <a:moveTo>
                      <a:pt x="103" y="52"/>
                    </a:moveTo>
                    <a:cubicBezTo>
                      <a:pt x="104" y="52"/>
                      <a:pt x="106" y="52"/>
                      <a:pt x="107" y="53"/>
                    </a:cubicBezTo>
                    <a:cubicBezTo>
                      <a:pt x="108" y="55"/>
                      <a:pt x="109" y="57"/>
                      <a:pt x="108" y="59"/>
                    </a:cubicBezTo>
                    <a:cubicBezTo>
                      <a:pt x="43" y="199"/>
                      <a:pt x="43" y="199"/>
                      <a:pt x="43" y="199"/>
                    </a:cubicBezTo>
                    <a:cubicBezTo>
                      <a:pt x="42" y="201"/>
                      <a:pt x="40" y="202"/>
                      <a:pt x="38" y="202"/>
                    </a:cubicBezTo>
                    <a:cubicBezTo>
                      <a:pt x="37" y="202"/>
                      <a:pt x="37" y="201"/>
                      <a:pt x="36" y="201"/>
                    </a:cubicBezTo>
                    <a:cubicBezTo>
                      <a:pt x="35" y="201"/>
                      <a:pt x="33" y="200"/>
                      <a:pt x="33" y="199"/>
                    </a:cubicBezTo>
                    <a:cubicBezTo>
                      <a:pt x="32" y="198"/>
                      <a:pt x="32" y="197"/>
                      <a:pt x="32" y="195"/>
                    </a:cubicBezTo>
                    <a:cubicBezTo>
                      <a:pt x="56" y="98"/>
                      <a:pt x="56" y="98"/>
                      <a:pt x="56" y="98"/>
                    </a:cubicBezTo>
                    <a:cubicBezTo>
                      <a:pt x="7" y="110"/>
                      <a:pt x="7" y="110"/>
                      <a:pt x="7" y="110"/>
                    </a:cubicBezTo>
                    <a:cubicBezTo>
                      <a:pt x="7" y="110"/>
                      <a:pt x="6" y="110"/>
                      <a:pt x="5" y="110"/>
                    </a:cubicBezTo>
                    <a:cubicBezTo>
                      <a:pt x="4" y="110"/>
                      <a:pt x="3" y="110"/>
                      <a:pt x="2" y="109"/>
                    </a:cubicBezTo>
                    <a:cubicBezTo>
                      <a:pt x="0" y="108"/>
                      <a:pt x="0" y="106"/>
                      <a:pt x="0" y="104"/>
                    </a:cubicBezTo>
                    <a:cubicBezTo>
                      <a:pt x="25" y="4"/>
                      <a:pt x="25" y="4"/>
                      <a:pt x="25" y="4"/>
                    </a:cubicBezTo>
                    <a:cubicBezTo>
                      <a:pt x="25" y="3"/>
                      <a:pt x="25" y="2"/>
                      <a:pt x="27" y="2"/>
                    </a:cubicBezTo>
                    <a:cubicBezTo>
                      <a:pt x="27" y="1"/>
                      <a:pt x="29" y="0"/>
                      <a:pt x="30" y="0"/>
                    </a:cubicBezTo>
                    <a:cubicBezTo>
                      <a:pt x="69" y="0"/>
                      <a:pt x="69" y="0"/>
                      <a:pt x="69" y="0"/>
                    </a:cubicBezTo>
                    <a:cubicBezTo>
                      <a:pt x="71" y="0"/>
                      <a:pt x="72" y="1"/>
                      <a:pt x="73" y="2"/>
                    </a:cubicBezTo>
                    <a:cubicBezTo>
                      <a:pt x="74" y="3"/>
                      <a:pt x="75" y="4"/>
                      <a:pt x="75" y="6"/>
                    </a:cubicBezTo>
                    <a:cubicBezTo>
                      <a:pt x="75" y="6"/>
                      <a:pt x="75" y="7"/>
                      <a:pt x="74" y="8"/>
                    </a:cubicBezTo>
                    <a:cubicBezTo>
                      <a:pt x="54" y="64"/>
                      <a:pt x="54" y="64"/>
                      <a:pt x="54" y="64"/>
                    </a:cubicBezTo>
                    <a:cubicBezTo>
                      <a:pt x="102" y="52"/>
                      <a:pt x="102" y="52"/>
                      <a:pt x="102" y="52"/>
                    </a:cubicBezTo>
                    <a:cubicBezTo>
                      <a:pt x="102" y="52"/>
                      <a:pt x="103" y="52"/>
                      <a:pt x="103" y="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4">
                <a:hlinkClick r:id="rId4" action="ppaction://hlinksldjump"/>
              </p:cNvPr>
              <p:cNvSpPr>
                <a:spLocks noEditPoints="1"/>
              </p:cNvSpPr>
              <p:nvPr/>
            </p:nvSpPr>
            <p:spPr bwMode="auto">
              <a:xfrm>
                <a:off x="6750360" y="994095"/>
                <a:ext cx="161104" cy="161104"/>
              </a:xfrm>
              <a:custGeom>
                <a:avLst/>
                <a:gdLst>
                  <a:gd name="T0" fmla="*/ 297 w 318"/>
                  <a:gd name="T1" fmla="*/ 79 h 318"/>
                  <a:gd name="T2" fmla="*/ 239 w 318"/>
                  <a:gd name="T3" fmla="*/ 22 h 318"/>
                  <a:gd name="T4" fmla="*/ 159 w 318"/>
                  <a:gd name="T5" fmla="*/ 0 h 318"/>
                  <a:gd name="T6" fmla="*/ 80 w 318"/>
                  <a:gd name="T7" fmla="*/ 22 h 318"/>
                  <a:gd name="T8" fmla="*/ 22 w 318"/>
                  <a:gd name="T9" fmla="*/ 79 h 318"/>
                  <a:gd name="T10" fmla="*/ 0 w 318"/>
                  <a:gd name="T11" fmla="*/ 159 h 318"/>
                  <a:gd name="T12" fmla="*/ 22 w 318"/>
                  <a:gd name="T13" fmla="*/ 239 h 318"/>
                  <a:gd name="T14" fmla="*/ 80 w 318"/>
                  <a:gd name="T15" fmla="*/ 297 h 318"/>
                  <a:gd name="T16" fmla="*/ 159 w 318"/>
                  <a:gd name="T17" fmla="*/ 318 h 318"/>
                  <a:gd name="T18" fmla="*/ 239 w 318"/>
                  <a:gd name="T19" fmla="*/ 297 h 318"/>
                  <a:gd name="T20" fmla="*/ 297 w 318"/>
                  <a:gd name="T21" fmla="*/ 239 h 318"/>
                  <a:gd name="T22" fmla="*/ 318 w 318"/>
                  <a:gd name="T23" fmla="*/ 159 h 318"/>
                  <a:gd name="T24" fmla="*/ 297 w 318"/>
                  <a:gd name="T25" fmla="*/ 79 h 318"/>
                  <a:gd name="T26" fmla="*/ 159 w 318"/>
                  <a:gd name="T27" fmla="*/ 290 h 318"/>
                  <a:gd name="T28" fmla="*/ 29 w 318"/>
                  <a:gd name="T29" fmla="*/ 159 h 318"/>
                  <a:gd name="T30" fmla="*/ 159 w 318"/>
                  <a:gd name="T31" fmla="*/ 28 h 318"/>
                  <a:gd name="T32" fmla="*/ 290 w 318"/>
                  <a:gd name="T33" fmla="*/ 159 h 318"/>
                  <a:gd name="T34" fmla="*/ 159 w 318"/>
                  <a:gd name="T35" fmla="*/ 29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8" h="318">
                    <a:moveTo>
                      <a:pt x="297" y="79"/>
                    </a:moveTo>
                    <a:cubicBezTo>
                      <a:pt x="283" y="55"/>
                      <a:pt x="263" y="36"/>
                      <a:pt x="239" y="22"/>
                    </a:cubicBezTo>
                    <a:cubicBezTo>
                      <a:pt x="215" y="7"/>
                      <a:pt x="188" y="0"/>
                      <a:pt x="159" y="0"/>
                    </a:cubicBezTo>
                    <a:cubicBezTo>
                      <a:pt x="130" y="0"/>
                      <a:pt x="104" y="7"/>
                      <a:pt x="80" y="22"/>
                    </a:cubicBezTo>
                    <a:cubicBezTo>
                      <a:pt x="55" y="36"/>
                      <a:pt x="36" y="55"/>
                      <a:pt x="22" y="79"/>
                    </a:cubicBezTo>
                    <a:cubicBezTo>
                      <a:pt x="7" y="104"/>
                      <a:pt x="0" y="130"/>
                      <a:pt x="0" y="159"/>
                    </a:cubicBezTo>
                    <a:cubicBezTo>
                      <a:pt x="0" y="188"/>
                      <a:pt x="7" y="214"/>
                      <a:pt x="22" y="239"/>
                    </a:cubicBezTo>
                    <a:cubicBezTo>
                      <a:pt x="36" y="263"/>
                      <a:pt x="55" y="282"/>
                      <a:pt x="80" y="297"/>
                    </a:cubicBezTo>
                    <a:cubicBezTo>
                      <a:pt x="104" y="311"/>
                      <a:pt x="130" y="318"/>
                      <a:pt x="159" y="318"/>
                    </a:cubicBezTo>
                    <a:cubicBezTo>
                      <a:pt x="188" y="318"/>
                      <a:pt x="215" y="311"/>
                      <a:pt x="239" y="297"/>
                    </a:cubicBezTo>
                    <a:cubicBezTo>
                      <a:pt x="263" y="282"/>
                      <a:pt x="283" y="263"/>
                      <a:pt x="297" y="239"/>
                    </a:cubicBezTo>
                    <a:cubicBezTo>
                      <a:pt x="311" y="214"/>
                      <a:pt x="318" y="188"/>
                      <a:pt x="318" y="159"/>
                    </a:cubicBezTo>
                    <a:cubicBezTo>
                      <a:pt x="318" y="130"/>
                      <a:pt x="311" y="104"/>
                      <a:pt x="297" y="79"/>
                    </a:cubicBezTo>
                    <a:close/>
                    <a:moveTo>
                      <a:pt x="159" y="290"/>
                    </a:moveTo>
                    <a:cubicBezTo>
                      <a:pt x="87" y="290"/>
                      <a:pt x="29" y="231"/>
                      <a:pt x="29" y="159"/>
                    </a:cubicBezTo>
                    <a:cubicBezTo>
                      <a:pt x="29" y="87"/>
                      <a:pt x="87" y="28"/>
                      <a:pt x="159" y="28"/>
                    </a:cubicBezTo>
                    <a:cubicBezTo>
                      <a:pt x="231" y="28"/>
                      <a:pt x="290" y="87"/>
                      <a:pt x="290" y="159"/>
                    </a:cubicBezTo>
                    <a:cubicBezTo>
                      <a:pt x="290" y="231"/>
                      <a:pt x="231" y="290"/>
                      <a:pt x="159" y="29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70" name="Group 69"/>
          <p:cNvGrpSpPr/>
          <p:nvPr/>
        </p:nvGrpSpPr>
        <p:grpSpPr>
          <a:xfrm>
            <a:off x="9951888" y="6285717"/>
            <a:ext cx="619131" cy="619131"/>
            <a:chOff x="10020845" y="6285717"/>
            <a:chExt cx="619131" cy="619131"/>
          </a:xfrm>
        </p:grpSpPr>
        <p:grpSp>
          <p:nvGrpSpPr>
            <p:cNvPr id="79" name="Group 78"/>
            <p:cNvGrpSpPr/>
            <p:nvPr/>
          </p:nvGrpSpPr>
          <p:grpSpPr>
            <a:xfrm>
              <a:off x="10035869" y="6300741"/>
              <a:ext cx="589083" cy="589083"/>
              <a:chOff x="5680709" y="2649819"/>
              <a:chExt cx="761009" cy="761009"/>
            </a:xfrm>
          </p:grpSpPr>
          <p:sp>
            <p:nvSpPr>
              <p:cNvPr id="83" name="Oval 82"/>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88" name="Freeform 87"/>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81" name="Oval 80">
              <a:hlinkClick r:id="rId5"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
        <p:nvSpPr>
          <p:cNvPr id="74" name="Rounded Rectangle 73"/>
          <p:cNvSpPr/>
          <p:nvPr/>
        </p:nvSpPr>
        <p:spPr>
          <a:xfrm>
            <a:off x="-561279" y="5592943"/>
            <a:ext cx="11730090" cy="54861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ED1C24"/>
                </a:solidFill>
                <a:latin typeface="Corbel" panose="020B0503020204020204" pitchFamily="34" charset="0"/>
              </a:rPr>
              <a:t>One System. One Interface. Protect, Live, Save.</a:t>
            </a:r>
          </a:p>
        </p:txBody>
      </p:sp>
      <p:grpSp>
        <p:nvGrpSpPr>
          <p:cNvPr id="3" name="Group 2"/>
          <p:cNvGrpSpPr/>
          <p:nvPr/>
        </p:nvGrpSpPr>
        <p:grpSpPr>
          <a:xfrm>
            <a:off x="7044418" y="2672812"/>
            <a:ext cx="932460" cy="932460"/>
            <a:chOff x="7044418" y="2672812"/>
            <a:chExt cx="932460" cy="932460"/>
          </a:xfrm>
        </p:grpSpPr>
        <p:grpSp>
          <p:nvGrpSpPr>
            <p:cNvPr id="65" name="Group 64"/>
            <p:cNvGrpSpPr/>
            <p:nvPr/>
          </p:nvGrpSpPr>
          <p:grpSpPr>
            <a:xfrm>
              <a:off x="7044418" y="2672812"/>
              <a:ext cx="932460" cy="932460"/>
              <a:chOff x="7044418" y="2672812"/>
              <a:chExt cx="932460" cy="932460"/>
            </a:xfrm>
          </p:grpSpPr>
          <p:sp>
            <p:nvSpPr>
              <p:cNvPr id="56" name="Oval 55"/>
              <p:cNvSpPr/>
              <p:nvPr/>
            </p:nvSpPr>
            <p:spPr>
              <a:xfrm>
                <a:off x="7123762" y="2742440"/>
                <a:ext cx="789256" cy="793208"/>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7" spc="-113" dirty="0"/>
              </a:p>
            </p:txBody>
          </p:sp>
          <p:grpSp>
            <p:nvGrpSpPr>
              <p:cNvPr id="80" name="Group 79"/>
              <p:cNvGrpSpPr/>
              <p:nvPr/>
            </p:nvGrpSpPr>
            <p:grpSpPr>
              <a:xfrm>
                <a:off x="7044418" y="2672812"/>
                <a:ext cx="932460" cy="932460"/>
                <a:chOff x="3795811" y="2672812"/>
                <a:chExt cx="932460" cy="932460"/>
              </a:xfrm>
            </p:grpSpPr>
            <p:sp>
              <p:nvSpPr>
                <p:cNvPr id="82" name="Arc 81"/>
                <p:cNvSpPr/>
                <p:nvPr/>
              </p:nvSpPr>
              <p:spPr>
                <a:xfrm>
                  <a:off x="3795811" y="2672812"/>
                  <a:ext cx="932460" cy="932460"/>
                </a:xfrm>
                <a:prstGeom prst="arc">
                  <a:avLst/>
                </a:prstGeom>
                <a:ln>
                  <a:solidFill>
                    <a:srgbClr val="2E38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rc 83"/>
                <p:cNvSpPr/>
                <p:nvPr/>
              </p:nvSpPr>
              <p:spPr>
                <a:xfrm rot="10800000">
                  <a:off x="3795811" y="2672812"/>
                  <a:ext cx="932460" cy="932460"/>
                </a:xfrm>
                <a:prstGeom prst="arc">
                  <a:avLst/>
                </a:prstGeom>
                <a:ln>
                  <a:solidFill>
                    <a:srgbClr val="2E38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101" name="Group 100"/>
            <p:cNvGrpSpPr/>
            <p:nvPr/>
          </p:nvGrpSpPr>
          <p:grpSpPr>
            <a:xfrm>
              <a:off x="7337279" y="2924851"/>
              <a:ext cx="346738" cy="330609"/>
              <a:chOff x="7584496" y="4170378"/>
              <a:chExt cx="350206" cy="333916"/>
            </a:xfrm>
          </p:grpSpPr>
          <p:sp>
            <p:nvSpPr>
              <p:cNvPr id="102" name="Freeform 6"/>
              <p:cNvSpPr>
                <a:spLocks noEditPoints="1"/>
              </p:cNvSpPr>
              <p:nvPr/>
            </p:nvSpPr>
            <p:spPr bwMode="auto">
              <a:xfrm>
                <a:off x="7689795" y="4331790"/>
                <a:ext cx="139609" cy="140620"/>
              </a:xfrm>
              <a:custGeom>
                <a:avLst/>
                <a:gdLst>
                  <a:gd name="T0" fmla="*/ 151 w 302"/>
                  <a:gd name="T1" fmla="*/ 135 h 302"/>
                  <a:gd name="T2" fmla="*/ 151 w 302"/>
                  <a:gd name="T3" fmla="*/ 167 h 302"/>
                  <a:gd name="T4" fmla="*/ 151 w 302"/>
                  <a:gd name="T5" fmla="*/ 110 h 302"/>
                  <a:gd name="T6" fmla="*/ 151 w 302"/>
                  <a:gd name="T7" fmla="*/ 193 h 302"/>
                  <a:gd name="T8" fmla="*/ 151 w 302"/>
                  <a:gd name="T9" fmla="*/ 110 h 302"/>
                  <a:gd name="T10" fmla="*/ 53 w 302"/>
                  <a:gd name="T11" fmla="*/ 207 h 302"/>
                  <a:gd name="T12" fmla="*/ 34 w 302"/>
                  <a:gd name="T13" fmla="*/ 248 h 302"/>
                  <a:gd name="T14" fmla="*/ 74 w 302"/>
                  <a:gd name="T15" fmla="*/ 268 h 302"/>
                  <a:gd name="T16" fmla="*/ 120 w 302"/>
                  <a:gd name="T17" fmla="*/ 260 h 302"/>
                  <a:gd name="T18" fmla="*/ 136 w 302"/>
                  <a:gd name="T19" fmla="*/ 302 h 302"/>
                  <a:gd name="T20" fmla="*/ 180 w 302"/>
                  <a:gd name="T21" fmla="*/ 288 h 302"/>
                  <a:gd name="T22" fmla="*/ 206 w 302"/>
                  <a:gd name="T23" fmla="*/ 249 h 302"/>
                  <a:gd name="T24" fmla="*/ 247 w 302"/>
                  <a:gd name="T25" fmla="*/ 268 h 302"/>
                  <a:gd name="T26" fmla="*/ 268 w 302"/>
                  <a:gd name="T27" fmla="*/ 228 h 302"/>
                  <a:gd name="T28" fmla="*/ 259 w 302"/>
                  <a:gd name="T29" fmla="*/ 182 h 302"/>
                  <a:gd name="T30" fmla="*/ 302 w 302"/>
                  <a:gd name="T31" fmla="*/ 166 h 302"/>
                  <a:gd name="T32" fmla="*/ 288 w 302"/>
                  <a:gd name="T33" fmla="*/ 122 h 302"/>
                  <a:gd name="T34" fmla="*/ 249 w 302"/>
                  <a:gd name="T35" fmla="*/ 96 h 302"/>
                  <a:gd name="T36" fmla="*/ 268 w 302"/>
                  <a:gd name="T37" fmla="*/ 55 h 302"/>
                  <a:gd name="T38" fmla="*/ 227 w 302"/>
                  <a:gd name="T39" fmla="*/ 34 h 302"/>
                  <a:gd name="T40" fmla="*/ 182 w 302"/>
                  <a:gd name="T41" fmla="*/ 43 h 302"/>
                  <a:gd name="T42" fmla="*/ 166 w 302"/>
                  <a:gd name="T43" fmla="*/ 0 h 302"/>
                  <a:gd name="T44" fmla="*/ 122 w 302"/>
                  <a:gd name="T45" fmla="*/ 14 h 302"/>
                  <a:gd name="T46" fmla="*/ 96 w 302"/>
                  <a:gd name="T47" fmla="*/ 53 h 302"/>
                  <a:gd name="T48" fmla="*/ 54 w 302"/>
                  <a:gd name="T49" fmla="*/ 34 h 302"/>
                  <a:gd name="T50" fmla="*/ 34 w 302"/>
                  <a:gd name="T51" fmla="*/ 75 h 302"/>
                  <a:gd name="T52" fmla="*/ 43 w 302"/>
                  <a:gd name="T53" fmla="*/ 121 h 302"/>
                  <a:gd name="T54" fmla="*/ 0 w 302"/>
                  <a:gd name="T55" fmla="*/ 136 h 302"/>
                  <a:gd name="T56" fmla="*/ 14 w 302"/>
                  <a:gd name="T57" fmla="*/ 180 h 302"/>
                  <a:gd name="T58" fmla="*/ 151 w 302"/>
                  <a:gd name="T59" fmla="*/ 84 h 302"/>
                  <a:gd name="T60" fmla="*/ 151 w 302"/>
                  <a:gd name="T61" fmla="*/ 219 h 302"/>
                  <a:gd name="T62" fmla="*/ 151 w 302"/>
                  <a:gd name="T63"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2">
                    <a:moveTo>
                      <a:pt x="135" y="151"/>
                    </a:moveTo>
                    <a:cubicBezTo>
                      <a:pt x="135" y="142"/>
                      <a:pt x="142" y="135"/>
                      <a:pt x="151" y="135"/>
                    </a:cubicBezTo>
                    <a:cubicBezTo>
                      <a:pt x="160" y="135"/>
                      <a:pt x="167" y="142"/>
                      <a:pt x="167" y="151"/>
                    </a:cubicBezTo>
                    <a:cubicBezTo>
                      <a:pt x="167" y="160"/>
                      <a:pt x="160" y="167"/>
                      <a:pt x="151" y="167"/>
                    </a:cubicBezTo>
                    <a:cubicBezTo>
                      <a:pt x="142" y="167"/>
                      <a:pt x="135" y="160"/>
                      <a:pt x="135" y="151"/>
                    </a:cubicBezTo>
                    <a:close/>
                    <a:moveTo>
                      <a:pt x="151" y="110"/>
                    </a:moveTo>
                    <a:cubicBezTo>
                      <a:pt x="128" y="110"/>
                      <a:pt x="109" y="128"/>
                      <a:pt x="109" y="151"/>
                    </a:cubicBezTo>
                    <a:cubicBezTo>
                      <a:pt x="109" y="174"/>
                      <a:pt x="128" y="193"/>
                      <a:pt x="151" y="193"/>
                    </a:cubicBezTo>
                    <a:cubicBezTo>
                      <a:pt x="174" y="193"/>
                      <a:pt x="193" y="174"/>
                      <a:pt x="193" y="151"/>
                    </a:cubicBezTo>
                    <a:cubicBezTo>
                      <a:pt x="193" y="128"/>
                      <a:pt x="174" y="110"/>
                      <a:pt x="151" y="110"/>
                    </a:cubicBezTo>
                    <a:close/>
                    <a:moveTo>
                      <a:pt x="43" y="182"/>
                    </a:moveTo>
                    <a:cubicBezTo>
                      <a:pt x="45" y="191"/>
                      <a:pt x="48" y="199"/>
                      <a:pt x="53" y="207"/>
                    </a:cubicBezTo>
                    <a:cubicBezTo>
                      <a:pt x="34" y="228"/>
                      <a:pt x="34" y="228"/>
                      <a:pt x="34" y="228"/>
                    </a:cubicBezTo>
                    <a:cubicBezTo>
                      <a:pt x="28" y="233"/>
                      <a:pt x="28" y="242"/>
                      <a:pt x="34" y="248"/>
                    </a:cubicBezTo>
                    <a:cubicBezTo>
                      <a:pt x="54" y="268"/>
                      <a:pt x="54" y="268"/>
                      <a:pt x="54" y="268"/>
                    </a:cubicBezTo>
                    <a:cubicBezTo>
                      <a:pt x="60" y="274"/>
                      <a:pt x="69" y="274"/>
                      <a:pt x="74" y="268"/>
                    </a:cubicBezTo>
                    <a:cubicBezTo>
                      <a:pt x="96" y="249"/>
                      <a:pt x="96" y="249"/>
                      <a:pt x="96" y="249"/>
                    </a:cubicBezTo>
                    <a:cubicBezTo>
                      <a:pt x="103" y="254"/>
                      <a:pt x="111" y="257"/>
                      <a:pt x="120" y="260"/>
                    </a:cubicBezTo>
                    <a:cubicBezTo>
                      <a:pt x="122" y="288"/>
                      <a:pt x="122" y="288"/>
                      <a:pt x="122" y="288"/>
                    </a:cubicBezTo>
                    <a:cubicBezTo>
                      <a:pt x="122" y="296"/>
                      <a:pt x="128" y="302"/>
                      <a:pt x="136" y="302"/>
                    </a:cubicBezTo>
                    <a:cubicBezTo>
                      <a:pt x="166" y="302"/>
                      <a:pt x="166" y="302"/>
                      <a:pt x="166" y="302"/>
                    </a:cubicBezTo>
                    <a:cubicBezTo>
                      <a:pt x="173" y="302"/>
                      <a:pt x="180" y="296"/>
                      <a:pt x="180" y="288"/>
                    </a:cubicBezTo>
                    <a:cubicBezTo>
                      <a:pt x="182" y="260"/>
                      <a:pt x="182" y="260"/>
                      <a:pt x="182" y="260"/>
                    </a:cubicBezTo>
                    <a:cubicBezTo>
                      <a:pt x="190" y="257"/>
                      <a:pt x="198" y="254"/>
                      <a:pt x="206" y="249"/>
                    </a:cubicBezTo>
                    <a:cubicBezTo>
                      <a:pt x="227" y="268"/>
                      <a:pt x="227" y="268"/>
                      <a:pt x="227" y="268"/>
                    </a:cubicBezTo>
                    <a:cubicBezTo>
                      <a:pt x="233" y="274"/>
                      <a:pt x="242" y="274"/>
                      <a:pt x="247" y="268"/>
                    </a:cubicBezTo>
                    <a:cubicBezTo>
                      <a:pt x="268" y="248"/>
                      <a:pt x="268" y="248"/>
                      <a:pt x="268" y="248"/>
                    </a:cubicBezTo>
                    <a:cubicBezTo>
                      <a:pt x="274" y="242"/>
                      <a:pt x="274" y="233"/>
                      <a:pt x="268" y="228"/>
                    </a:cubicBezTo>
                    <a:cubicBezTo>
                      <a:pt x="249" y="207"/>
                      <a:pt x="249" y="207"/>
                      <a:pt x="249" y="207"/>
                    </a:cubicBezTo>
                    <a:cubicBezTo>
                      <a:pt x="253" y="199"/>
                      <a:pt x="257" y="191"/>
                      <a:pt x="259" y="182"/>
                    </a:cubicBezTo>
                    <a:cubicBezTo>
                      <a:pt x="288" y="180"/>
                      <a:pt x="288" y="180"/>
                      <a:pt x="288" y="180"/>
                    </a:cubicBezTo>
                    <a:cubicBezTo>
                      <a:pt x="296" y="180"/>
                      <a:pt x="302" y="174"/>
                      <a:pt x="302" y="166"/>
                    </a:cubicBezTo>
                    <a:cubicBezTo>
                      <a:pt x="302" y="136"/>
                      <a:pt x="302" y="136"/>
                      <a:pt x="302" y="136"/>
                    </a:cubicBezTo>
                    <a:cubicBezTo>
                      <a:pt x="302" y="129"/>
                      <a:pt x="296" y="122"/>
                      <a:pt x="288" y="122"/>
                    </a:cubicBezTo>
                    <a:cubicBezTo>
                      <a:pt x="259" y="121"/>
                      <a:pt x="259" y="121"/>
                      <a:pt x="259" y="121"/>
                    </a:cubicBezTo>
                    <a:cubicBezTo>
                      <a:pt x="257" y="112"/>
                      <a:pt x="253" y="104"/>
                      <a:pt x="249" y="96"/>
                    </a:cubicBezTo>
                    <a:cubicBezTo>
                      <a:pt x="268" y="75"/>
                      <a:pt x="268" y="75"/>
                      <a:pt x="268" y="75"/>
                    </a:cubicBezTo>
                    <a:cubicBezTo>
                      <a:pt x="274" y="69"/>
                      <a:pt x="274" y="60"/>
                      <a:pt x="268" y="55"/>
                    </a:cubicBezTo>
                    <a:cubicBezTo>
                      <a:pt x="247" y="34"/>
                      <a:pt x="247" y="34"/>
                      <a:pt x="247" y="34"/>
                    </a:cubicBezTo>
                    <a:cubicBezTo>
                      <a:pt x="242" y="29"/>
                      <a:pt x="233" y="29"/>
                      <a:pt x="227" y="34"/>
                    </a:cubicBezTo>
                    <a:cubicBezTo>
                      <a:pt x="206" y="53"/>
                      <a:pt x="206" y="53"/>
                      <a:pt x="206" y="53"/>
                    </a:cubicBezTo>
                    <a:cubicBezTo>
                      <a:pt x="198" y="49"/>
                      <a:pt x="190" y="46"/>
                      <a:pt x="182" y="43"/>
                    </a:cubicBezTo>
                    <a:cubicBezTo>
                      <a:pt x="180" y="14"/>
                      <a:pt x="180" y="14"/>
                      <a:pt x="180" y="14"/>
                    </a:cubicBezTo>
                    <a:cubicBezTo>
                      <a:pt x="180" y="7"/>
                      <a:pt x="173" y="0"/>
                      <a:pt x="166" y="0"/>
                    </a:cubicBezTo>
                    <a:cubicBezTo>
                      <a:pt x="136" y="0"/>
                      <a:pt x="136" y="0"/>
                      <a:pt x="136" y="0"/>
                    </a:cubicBezTo>
                    <a:cubicBezTo>
                      <a:pt x="128" y="0"/>
                      <a:pt x="122" y="7"/>
                      <a:pt x="122" y="14"/>
                    </a:cubicBezTo>
                    <a:cubicBezTo>
                      <a:pt x="120" y="43"/>
                      <a:pt x="120" y="43"/>
                      <a:pt x="120" y="43"/>
                    </a:cubicBezTo>
                    <a:cubicBezTo>
                      <a:pt x="111" y="46"/>
                      <a:pt x="103" y="49"/>
                      <a:pt x="96" y="53"/>
                    </a:cubicBezTo>
                    <a:cubicBezTo>
                      <a:pt x="74" y="34"/>
                      <a:pt x="74" y="34"/>
                      <a:pt x="74" y="34"/>
                    </a:cubicBezTo>
                    <a:cubicBezTo>
                      <a:pt x="69" y="29"/>
                      <a:pt x="60" y="29"/>
                      <a:pt x="54" y="34"/>
                    </a:cubicBezTo>
                    <a:cubicBezTo>
                      <a:pt x="34" y="55"/>
                      <a:pt x="34" y="55"/>
                      <a:pt x="34" y="55"/>
                    </a:cubicBezTo>
                    <a:cubicBezTo>
                      <a:pt x="28" y="60"/>
                      <a:pt x="28" y="69"/>
                      <a:pt x="34" y="75"/>
                    </a:cubicBezTo>
                    <a:cubicBezTo>
                      <a:pt x="53" y="96"/>
                      <a:pt x="53" y="96"/>
                      <a:pt x="53" y="96"/>
                    </a:cubicBezTo>
                    <a:cubicBezTo>
                      <a:pt x="48" y="104"/>
                      <a:pt x="45" y="112"/>
                      <a:pt x="43" y="121"/>
                    </a:cubicBezTo>
                    <a:cubicBezTo>
                      <a:pt x="14" y="122"/>
                      <a:pt x="14" y="122"/>
                      <a:pt x="14" y="122"/>
                    </a:cubicBezTo>
                    <a:cubicBezTo>
                      <a:pt x="6" y="122"/>
                      <a:pt x="0" y="129"/>
                      <a:pt x="0" y="136"/>
                    </a:cubicBezTo>
                    <a:cubicBezTo>
                      <a:pt x="0" y="166"/>
                      <a:pt x="0" y="166"/>
                      <a:pt x="0" y="166"/>
                    </a:cubicBezTo>
                    <a:cubicBezTo>
                      <a:pt x="0" y="174"/>
                      <a:pt x="6" y="180"/>
                      <a:pt x="14" y="180"/>
                    </a:cubicBezTo>
                    <a:lnTo>
                      <a:pt x="43" y="182"/>
                    </a:lnTo>
                    <a:close/>
                    <a:moveTo>
                      <a:pt x="151" y="84"/>
                    </a:moveTo>
                    <a:cubicBezTo>
                      <a:pt x="188" y="84"/>
                      <a:pt x="218" y="114"/>
                      <a:pt x="218" y="151"/>
                    </a:cubicBezTo>
                    <a:cubicBezTo>
                      <a:pt x="218" y="189"/>
                      <a:pt x="188" y="219"/>
                      <a:pt x="151" y="219"/>
                    </a:cubicBezTo>
                    <a:cubicBezTo>
                      <a:pt x="114" y="219"/>
                      <a:pt x="83" y="189"/>
                      <a:pt x="83" y="151"/>
                    </a:cubicBezTo>
                    <a:cubicBezTo>
                      <a:pt x="83" y="114"/>
                      <a:pt x="114" y="84"/>
                      <a:pt x="151" y="84"/>
                    </a:cubicBezTo>
                    <a:close/>
                  </a:path>
                </a:pathLst>
              </a:custGeom>
              <a:solidFill>
                <a:schemeClr val="bg1"/>
              </a:solidFill>
              <a:ln w="6350">
                <a:noFill/>
              </a:ln>
            </p:spPr>
            <p:txBody>
              <a:bodyPr vert="horz" wrap="square" lIns="91440" tIns="45720" rIns="91440" bIns="45720" numCol="1" anchor="t" anchorCtr="0" compatLnSpc="1">
                <a:prstTxWarp prst="textNoShape">
                  <a:avLst/>
                </a:prstTxWarp>
              </a:bodyPr>
              <a:lstStyle/>
              <a:p>
                <a:endParaRPr lang="en-US"/>
              </a:p>
            </p:txBody>
          </p:sp>
          <p:sp>
            <p:nvSpPr>
              <p:cNvPr id="103" name="Freeform 5">
                <a:hlinkClick r:id="rId6" action="ppaction://hlinksldjump"/>
              </p:cNvPr>
              <p:cNvSpPr>
                <a:spLocks noEditPoints="1"/>
              </p:cNvSpPr>
              <p:nvPr/>
            </p:nvSpPr>
            <p:spPr bwMode="auto">
              <a:xfrm rot="5400000">
                <a:off x="7657405" y="4226997"/>
                <a:ext cx="204388" cy="350206"/>
              </a:xfrm>
              <a:custGeom>
                <a:avLst/>
                <a:gdLst>
                  <a:gd name="T0" fmla="*/ 138 w 146"/>
                  <a:gd name="T1" fmla="*/ 225 h 258"/>
                  <a:gd name="T2" fmla="*/ 10 w 146"/>
                  <a:gd name="T3" fmla="*/ 225 h 258"/>
                  <a:gd name="T4" fmla="*/ 10 w 146"/>
                  <a:gd name="T5" fmla="*/ 36 h 258"/>
                  <a:gd name="T6" fmla="*/ 138 w 146"/>
                  <a:gd name="T7" fmla="*/ 36 h 258"/>
                  <a:gd name="T8" fmla="*/ 138 w 146"/>
                  <a:gd name="T9" fmla="*/ 225 h 258"/>
                  <a:gd name="T10" fmla="*/ 86 w 146"/>
                  <a:gd name="T11" fmla="*/ 21 h 258"/>
                  <a:gd name="T12" fmla="*/ 84 w 146"/>
                  <a:gd name="T13" fmla="*/ 23 h 258"/>
                  <a:gd name="T14" fmla="*/ 84 w 146"/>
                  <a:gd name="T15" fmla="*/ 23 h 258"/>
                  <a:gd name="T16" fmla="*/ 65 w 146"/>
                  <a:gd name="T17" fmla="*/ 23 h 258"/>
                  <a:gd name="T18" fmla="*/ 65 w 146"/>
                  <a:gd name="T19" fmla="*/ 23 h 258"/>
                  <a:gd name="T20" fmla="*/ 63 w 146"/>
                  <a:gd name="T21" fmla="*/ 21 h 258"/>
                  <a:gd name="T22" fmla="*/ 65 w 146"/>
                  <a:gd name="T23" fmla="*/ 19 h 258"/>
                  <a:gd name="T24" fmla="*/ 65 w 146"/>
                  <a:gd name="T25" fmla="*/ 19 h 258"/>
                  <a:gd name="T26" fmla="*/ 84 w 146"/>
                  <a:gd name="T27" fmla="*/ 19 h 258"/>
                  <a:gd name="T28" fmla="*/ 84 w 146"/>
                  <a:gd name="T29" fmla="*/ 19 h 258"/>
                  <a:gd name="T30" fmla="*/ 86 w 146"/>
                  <a:gd name="T31" fmla="*/ 21 h 258"/>
                  <a:gd name="T32" fmla="*/ 64 w 146"/>
                  <a:gd name="T33" fmla="*/ 242 h 258"/>
                  <a:gd name="T34" fmla="*/ 74 w 146"/>
                  <a:gd name="T35" fmla="*/ 232 h 258"/>
                  <a:gd name="T36" fmla="*/ 84 w 146"/>
                  <a:gd name="T37" fmla="*/ 242 h 258"/>
                  <a:gd name="T38" fmla="*/ 74 w 146"/>
                  <a:gd name="T39" fmla="*/ 252 h 258"/>
                  <a:gd name="T40" fmla="*/ 64 w 146"/>
                  <a:gd name="T41" fmla="*/ 242 h 258"/>
                  <a:gd name="T42" fmla="*/ 146 w 146"/>
                  <a:gd name="T43" fmla="*/ 239 h 258"/>
                  <a:gd name="T44" fmla="*/ 146 w 146"/>
                  <a:gd name="T45" fmla="*/ 21 h 258"/>
                  <a:gd name="T46" fmla="*/ 127 w 146"/>
                  <a:gd name="T47" fmla="*/ 1 h 258"/>
                  <a:gd name="T48" fmla="*/ 126 w 146"/>
                  <a:gd name="T49" fmla="*/ 1 h 258"/>
                  <a:gd name="T50" fmla="*/ 126 w 146"/>
                  <a:gd name="T51" fmla="*/ 0 h 258"/>
                  <a:gd name="T52" fmla="*/ 95 w 146"/>
                  <a:gd name="T53" fmla="*/ 0 h 258"/>
                  <a:gd name="T54" fmla="*/ 95 w 146"/>
                  <a:gd name="T55" fmla="*/ 1 h 258"/>
                  <a:gd name="T56" fmla="*/ 21 w 146"/>
                  <a:gd name="T57" fmla="*/ 1 h 258"/>
                  <a:gd name="T58" fmla="*/ 2 w 146"/>
                  <a:gd name="T59" fmla="*/ 21 h 258"/>
                  <a:gd name="T60" fmla="*/ 2 w 146"/>
                  <a:gd name="T61" fmla="*/ 40 h 258"/>
                  <a:gd name="T62" fmla="*/ 0 w 146"/>
                  <a:gd name="T63" fmla="*/ 40 h 258"/>
                  <a:gd name="T64" fmla="*/ 0 w 146"/>
                  <a:gd name="T65" fmla="*/ 53 h 258"/>
                  <a:gd name="T66" fmla="*/ 2 w 146"/>
                  <a:gd name="T67" fmla="*/ 53 h 258"/>
                  <a:gd name="T68" fmla="*/ 2 w 146"/>
                  <a:gd name="T69" fmla="*/ 63 h 258"/>
                  <a:gd name="T70" fmla="*/ 0 w 146"/>
                  <a:gd name="T71" fmla="*/ 63 h 258"/>
                  <a:gd name="T72" fmla="*/ 0 w 146"/>
                  <a:gd name="T73" fmla="*/ 76 h 258"/>
                  <a:gd name="T74" fmla="*/ 2 w 146"/>
                  <a:gd name="T75" fmla="*/ 76 h 258"/>
                  <a:gd name="T76" fmla="*/ 2 w 146"/>
                  <a:gd name="T77" fmla="*/ 86 h 258"/>
                  <a:gd name="T78" fmla="*/ 0 w 146"/>
                  <a:gd name="T79" fmla="*/ 86 h 258"/>
                  <a:gd name="T80" fmla="*/ 0 w 146"/>
                  <a:gd name="T81" fmla="*/ 99 h 258"/>
                  <a:gd name="T82" fmla="*/ 2 w 146"/>
                  <a:gd name="T83" fmla="*/ 99 h 258"/>
                  <a:gd name="T84" fmla="*/ 2 w 146"/>
                  <a:gd name="T85" fmla="*/ 239 h 258"/>
                  <a:gd name="T86" fmla="*/ 21 w 146"/>
                  <a:gd name="T87" fmla="*/ 258 h 258"/>
                  <a:gd name="T88" fmla="*/ 127 w 146"/>
                  <a:gd name="T89" fmla="*/ 258 h 258"/>
                  <a:gd name="T90" fmla="*/ 146 w 146"/>
                  <a:gd name="T91" fmla="*/ 2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6" h="258">
                    <a:moveTo>
                      <a:pt x="138" y="225"/>
                    </a:moveTo>
                    <a:cubicBezTo>
                      <a:pt x="10" y="225"/>
                      <a:pt x="10" y="225"/>
                      <a:pt x="10" y="225"/>
                    </a:cubicBezTo>
                    <a:cubicBezTo>
                      <a:pt x="10" y="36"/>
                      <a:pt x="10" y="36"/>
                      <a:pt x="10" y="36"/>
                    </a:cubicBezTo>
                    <a:cubicBezTo>
                      <a:pt x="138" y="36"/>
                      <a:pt x="138" y="36"/>
                      <a:pt x="138" y="36"/>
                    </a:cubicBezTo>
                    <a:lnTo>
                      <a:pt x="138" y="225"/>
                    </a:lnTo>
                    <a:close/>
                    <a:moveTo>
                      <a:pt x="86" y="21"/>
                    </a:moveTo>
                    <a:cubicBezTo>
                      <a:pt x="86" y="22"/>
                      <a:pt x="85" y="23"/>
                      <a:pt x="84" y="23"/>
                    </a:cubicBezTo>
                    <a:cubicBezTo>
                      <a:pt x="84" y="23"/>
                      <a:pt x="84" y="23"/>
                      <a:pt x="84" y="23"/>
                    </a:cubicBezTo>
                    <a:cubicBezTo>
                      <a:pt x="65" y="23"/>
                      <a:pt x="65" y="23"/>
                      <a:pt x="65" y="23"/>
                    </a:cubicBezTo>
                    <a:cubicBezTo>
                      <a:pt x="65" y="23"/>
                      <a:pt x="65" y="23"/>
                      <a:pt x="65" y="23"/>
                    </a:cubicBezTo>
                    <a:cubicBezTo>
                      <a:pt x="64" y="23"/>
                      <a:pt x="63" y="22"/>
                      <a:pt x="63" y="21"/>
                    </a:cubicBezTo>
                    <a:cubicBezTo>
                      <a:pt x="63" y="20"/>
                      <a:pt x="64" y="19"/>
                      <a:pt x="65" y="19"/>
                    </a:cubicBezTo>
                    <a:cubicBezTo>
                      <a:pt x="65" y="19"/>
                      <a:pt x="65" y="19"/>
                      <a:pt x="65" y="19"/>
                    </a:cubicBezTo>
                    <a:cubicBezTo>
                      <a:pt x="84" y="19"/>
                      <a:pt x="84" y="19"/>
                      <a:pt x="84" y="19"/>
                    </a:cubicBezTo>
                    <a:cubicBezTo>
                      <a:pt x="84" y="19"/>
                      <a:pt x="84" y="19"/>
                      <a:pt x="84" y="19"/>
                    </a:cubicBezTo>
                    <a:cubicBezTo>
                      <a:pt x="85" y="19"/>
                      <a:pt x="86" y="20"/>
                      <a:pt x="86" y="21"/>
                    </a:cubicBezTo>
                    <a:moveTo>
                      <a:pt x="64" y="242"/>
                    </a:moveTo>
                    <a:cubicBezTo>
                      <a:pt x="64" y="237"/>
                      <a:pt x="69" y="232"/>
                      <a:pt x="74" y="232"/>
                    </a:cubicBezTo>
                    <a:cubicBezTo>
                      <a:pt x="80" y="232"/>
                      <a:pt x="84" y="237"/>
                      <a:pt x="84" y="242"/>
                    </a:cubicBezTo>
                    <a:cubicBezTo>
                      <a:pt x="84" y="247"/>
                      <a:pt x="80" y="252"/>
                      <a:pt x="74" y="252"/>
                    </a:cubicBezTo>
                    <a:cubicBezTo>
                      <a:pt x="69" y="252"/>
                      <a:pt x="64" y="247"/>
                      <a:pt x="64" y="242"/>
                    </a:cubicBezTo>
                    <a:moveTo>
                      <a:pt x="146" y="239"/>
                    </a:moveTo>
                    <a:cubicBezTo>
                      <a:pt x="146" y="21"/>
                      <a:pt x="146" y="21"/>
                      <a:pt x="146" y="21"/>
                    </a:cubicBezTo>
                    <a:cubicBezTo>
                      <a:pt x="146" y="21"/>
                      <a:pt x="146" y="1"/>
                      <a:pt x="127" y="1"/>
                    </a:cubicBezTo>
                    <a:cubicBezTo>
                      <a:pt x="126" y="1"/>
                      <a:pt x="126" y="1"/>
                      <a:pt x="126" y="1"/>
                    </a:cubicBezTo>
                    <a:cubicBezTo>
                      <a:pt x="126" y="0"/>
                      <a:pt x="126" y="0"/>
                      <a:pt x="126" y="0"/>
                    </a:cubicBezTo>
                    <a:cubicBezTo>
                      <a:pt x="95" y="0"/>
                      <a:pt x="95" y="0"/>
                      <a:pt x="95" y="0"/>
                    </a:cubicBezTo>
                    <a:cubicBezTo>
                      <a:pt x="95" y="1"/>
                      <a:pt x="95" y="1"/>
                      <a:pt x="95" y="1"/>
                    </a:cubicBezTo>
                    <a:cubicBezTo>
                      <a:pt x="21" y="1"/>
                      <a:pt x="21" y="1"/>
                      <a:pt x="21" y="1"/>
                    </a:cubicBezTo>
                    <a:cubicBezTo>
                      <a:pt x="21" y="1"/>
                      <a:pt x="2" y="1"/>
                      <a:pt x="2" y="21"/>
                    </a:cubicBezTo>
                    <a:cubicBezTo>
                      <a:pt x="2" y="40"/>
                      <a:pt x="2" y="40"/>
                      <a:pt x="2" y="40"/>
                    </a:cubicBezTo>
                    <a:cubicBezTo>
                      <a:pt x="0" y="40"/>
                      <a:pt x="0" y="40"/>
                      <a:pt x="0" y="40"/>
                    </a:cubicBezTo>
                    <a:cubicBezTo>
                      <a:pt x="0" y="53"/>
                      <a:pt x="0" y="53"/>
                      <a:pt x="0" y="53"/>
                    </a:cubicBezTo>
                    <a:cubicBezTo>
                      <a:pt x="2" y="53"/>
                      <a:pt x="2" y="53"/>
                      <a:pt x="2" y="53"/>
                    </a:cubicBezTo>
                    <a:cubicBezTo>
                      <a:pt x="2" y="63"/>
                      <a:pt x="2" y="63"/>
                      <a:pt x="2" y="63"/>
                    </a:cubicBezTo>
                    <a:cubicBezTo>
                      <a:pt x="0" y="63"/>
                      <a:pt x="0" y="63"/>
                      <a:pt x="0" y="63"/>
                    </a:cubicBezTo>
                    <a:cubicBezTo>
                      <a:pt x="0" y="76"/>
                      <a:pt x="0" y="76"/>
                      <a:pt x="0" y="76"/>
                    </a:cubicBezTo>
                    <a:cubicBezTo>
                      <a:pt x="2" y="76"/>
                      <a:pt x="2" y="76"/>
                      <a:pt x="2" y="76"/>
                    </a:cubicBezTo>
                    <a:cubicBezTo>
                      <a:pt x="2" y="86"/>
                      <a:pt x="2" y="86"/>
                      <a:pt x="2" y="86"/>
                    </a:cubicBezTo>
                    <a:cubicBezTo>
                      <a:pt x="0" y="86"/>
                      <a:pt x="0" y="86"/>
                      <a:pt x="0" y="86"/>
                    </a:cubicBezTo>
                    <a:cubicBezTo>
                      <a:pt x="0" y="99"/>
                      <a:pt x="0" y="99"/>
                      <a:pt x="0" y="99"/>
                    </a:cubicBezTo>
                    <a:cubicBezTo>
                      <a:pt x="2" y="99"/>
                      <a:pt x="2" y="99"/>
                      <a:pt x="2" y="99"/>
                    </a:cubicBezTo>
                    <a:cubicBezTo>
                      <a:pt x="2" y="239"/>
                      <a:pt x="2" y="239"/>
                      <a:pt x="2" y="239"/>
                    </a:cubicBezTo>
                    <a:cubicBezTo>
                      <a:pt x="2" y="239"/>
                      <a:pt x="2" y="258"/>
                      <a:pt x="21" y="258"/>
                    </a:cubicBezTo>
                    <a:cubicBezTo>
                      <a:pt x="127" y="258"/>
                      <a:pt x="127" y="258"/>
                      <a:pt x="127" y="258"/>
                    </a:cubicBezTo>
                    <a:cubicBezTo>
                      <a:pt x="127" y="258"/>
                      <a:pt x="146" y="258"/>
                      <a:pt x="146" y="23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7696207" y="4170378"/>
                <a:ext cx="126784" cy="82954"/>
                <a:chOff x="3935610" y="5870286"/>
                <a:chExt cx="775401" cy="507339"/>
              </a:xfrm>
            </p:grpSpPr>
            <p:sp>
              <p:nvSpPr>
                <p:cNvPr id="105" name="Freeform 13"/>
                <p:cNvSpPr>
                  <a:spLocks/>
                </p:cNvSpPr>
                <p:nvPr/>
              </p:nvSpPr>
              <p:spPr bwMode="auto">
                <a:xfrm rot="16168811">
                  <a:off x="4232287" y="5930744"/>
                  <a:ext cx="185227" cy="507651"/>
                </a:xfrm>
                <a:custGeom>
                  <a:avLst/>
                  <a:gdLst>
                    <a:gd name="T0" fmla="*/ 0 w 33"/>
                    <a:gd name="T1" fmla="*/ 92 h 92"/>
                    <a:gd name="T2" fmla="*/ 0 w 33"/>
                    <a:gd name="T3" fmla="*/ 0 h 92"/>
                  </a:gdLst>
                  <a:ahLst/>
                  <a:cxnLst>
                    <a:cxn ang="0">
                      <a:pos x="T0" y="T1"/>
                    </a:cxn>
                    <a:cxn ang="0">
                      <a:pos x="T2" y="T3"/>
                    </a:cxn>
                  </a:cxnLst>
                  <a:rect l="0" t="0" r="r" b="b"/>
                  <a:pathLst>
                    <a:path w="33" h="92">
                      <a:moveTo>
                        <a:pt x="0" y="92"/>
                      </a:moveTo>
                      <a:cubicBezTo>
                        <a:pt x="33" y="66"/>
                        <a:pt x="33" y="25"/>
                        <a:pt x="0" y="0"/>
                      </a:cubicBez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4"/>
                <p:cNvSpPr>
                  <a:spLocks/>
                </p:cNvSpPr>
                <p:nvPr/>
              </p:nvSpPr>
              <p:spPr bwMode="auto">
                <a:xfrm rot="16168811">
                  <a:off x="4184031" y="5621865"/>
                  <a:ext cx="278560" cy="775401"/>
                </a:xfrm>
                <a:custGeom>
                  <a:avLst/>
                  <a:gdLst>
                    <a:gd name="T0" fmla="*/ 0 w 55"/>
                    <a:gd name="T1" fmla="*/ 155 h 155"/>
                    <a:gd name="T2" fmla="*/ 0 w 55"/>
                    <a:gd name="T3" fmla="*/ 0 h 155"/>
                  </a:gdLst>
                  <a:ahLst/>
                  <a:cxnLst>
                    <a:cxn ang="0">
                      <a:pos x="T0" y="T1"/>
                    </a:cxn>
                    <a:cxn ang="0">
                      <a:pos x="T2" y="T3"/>
                    </a:cxn>
                  </a:cxnLst>
                  <a:rect l="0" t="0" r="r" b="b"/>
                  <a:pathLst>
                    <a:path w="55" h="155">
                      <a:moveTo>
                        <a:pt x="0" y="155"/>
                      </a:moveTo>
                      <a:cubicBezTo>
                        <a:pt x="55" y="112"/>
                        <a:pt x="55" y="43"/>
                        <a:pt x="0" y="0"/>
                      </a:cubicBez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5"/>
                <p:cNvSpPr>
                  <a:spLocks/>
                </p:cNvSpPr>
                <p:nvPr/>
              </p:nvSpPr>
              <p:spPr bwMode="auto">
                <a:xfrm rot="16168811">
                  <a:off x="4291754" y="6244121"/>
                  <a:ext cx="69172" cy="197836"/>
                </a:xfrm>
                <a:custGeom>
                  <a:avLst/>
                  <a:gdLst>
                    <a:gd name="T0" fmla="*/ 0 w 10"/>
                    <a:gd name="T1" fmla="*/ 27 h 27"/>
                    <a:gd name="T2" fmla="*/ 0 w 10"/>
                    <a:gd name="T3" fmla="*/ 0 h 27"/>
                  </a:gdLst>
                  <a:ahLst/>
                  <a:cxnLst>
                    <a:cxn ang="0">
                      <a:pos x="T0" y="T1"/>
                    </a:cxn>
                    <a:cxn ang="0">
                      <a:pos x="T2" y="T3"/>
                    </a:cxn>
                  </a:cxnLst>
                  <a:rect l="0" t="0" r="r" b="b"/>
                  <a:pathLst>
                    <a:path w="10" h="27">
                      <a:moveTo>
                        <a:pt x="0" y="27"/>
                      </a:moveTo>
                      <a:cubicBezTo>
                        <a:pt x="10" y="20"/>
                        <a:pt x="10" y="7"/>
                        <a:pt x="0" y="0"/>
                      </a:cubicBez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320067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 calcmode="lin" valueType="num">
                                      <p:cBhvr>
                                        <p:cTn id="13" dur="500" fill="hold"/>
                                        <p:tgtEl>
                                          <p:spTgt spid="34"/>
                                        </p:tgtEl>
                                        <p:attrNameLst>
                                          <p:attrName>style.rotation</p:attrName>
                                        </p:attrNameLst>
                                      </p:cBhvr>
                                      <p:tavLst>
                                        <p:tav tm="0">
                                          <p:val>
                                            <p:fltVal val="90"/>
                                          </p:val>
                                        </p:tav>
                                        <p:tav tm="100000">
                                          <p:val>
                                            <p:fltVal val="0"/>
                                          </p:val>
                                        </p:tav>
                                      </p:tavLst>
                                    </p:anim>
                                    <p:animEffect transition="in" filter="fade">
                                      <p:cBhvr>
                                        <p:cTn id="14" dur="500"/>
                                        <p:tgtEl>
                                          <p:spTgt spid="34"/>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left)">
                                      <p:cBhvr>
                                        <p:cTn id="26" dur="500"/>
                                        <p:tgtEl>
                                          <p:spTgt spid="71"/>
                                        </p:tgtEl>
                                      </p:cBhvr>
                                    </p:animEffect>
                                  </p:childTnLst>
                                </p:cTn>
                              </p:par>
                            </p:childTnLst>
                          </p:cTn>
                        </p:par>
                        <p:par>
                          <p:cTn id="27" fill="hold">
                            <p:stCondLst>
                              <p:cond delay="2500"/>
                            </p:stCondLst>
                            <p:childTnLst>
                              <p:par>
                                <p:cTn id="28" presetID="31" presetClass="entr" presetSubtype="0" fill="hold" nodeType="after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p:cTn id="30" dur="500" fill="hold"/>
                                        <p:tgtEl>
                                          <p:spTgt spid="63"/>
                                        </p:tgtEl>
                                        <p:attrNameLst>
                                          <p:attrName>ppt_w</p:attrName>
                                        </p:attrNameLst>
                                      </p:cBhvr>
                                      <p:tavLst>
                                        <p:tav tm="0">
                                          <p:val>
                                            <p:fltVal val="0"/>
                                          </p:val>
                                        </p:tav>
                                        <p:tav tm="100000">
                                          <p:val>
                                            <p:strVal val="#ppt_w"/>
                                          </p:val>
                                        </p:tav>
                                      </p:tavLst>
                                    </p:anim>
                                    <p:anim calcmode="lin" valueType="num">
                                      <p:cBhvr>
                                        <p:cTn id="31" dur="500" fill="hold"/>
                                        <p:tgtEl>
                                          <p:spTgt spid="63"/>
                                        </p:tgtEl>
                                        <p:attrNameLst>
                                          <p:attrName>ppt_h</p:attrName>
                                        </p:attrNameLst>
                                      </p:cBhvr>
                                      <p:tavLst>
                                        <p:tav tm="0">
                                          <p:val>
                                            <p:fltVal val="0"/>
                                          </p:val>
                                        </p:tav>
                                        <p:tav tm="100000">
                                          <p:val>
                                            <p:strVal val="#ppt_h"/>
                                          </p:val>
                                        </p:tav>
                                      </p:tavLst>
                                    </p:anim>
                                    <p:anim calcmode="lin" valueType="num">
                                      <p:cBhvr>
                                        <p:cTn id="32" dur="500" fill="hold"/>
                                        <p:tgtEl>
                                          <p:spTgt spid="63"/>
                                        </p:tgtEl>
                                        <p:attrNameLst>
                                          <p:attrName>style.rotation</p:attrName>
                                        </p:attrNameLst>
                                      </p:cBhvr>
                                      <p:tavLst>
                                        <p:tav tm="0">
                                          <p:val>
                                            <p:fltVal val="90"/>
                                          </p:val>
                                        </p:tav>
                                        <p:tav tm="100000">
                                          <p:val>
                                            <p:fltVal val="0"/>
                                          </p:val>
                                        </p:tav>
                                      </p:tavLst>
                                    </p:anim>
                                    <p:animEffect transition="in" filter="fade">
                                      <p:cBhvr>
                                        <p:cTn id="33" dur="500"/>
                                        <p:tgtEl>
                                          <p:spTgt spid="63"/>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down)">
                                      <p:cBhvr>
                                        <p:cTn id="37" dur="500"/>
                                        <p:tgtEl>
                                          <p:spTgt spid="7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left)">
                                      <p:cBhvr>
                                        <p:cTn id="45" dur="500"/>
                                        <p:tgtEl>
                                          <p:spTgt spid="107"/>
                                        </p:tgtEl>
                                      </p:cBhvr>
                                    </p:animEffect>
                                  </p:childTnLst>
                                </p:cTn>
                              </p:par>
                            </p:childTnLst>
                          </p:cTn>
                        </p:par>
                        <p:par>
                          <p:cTn id="46" fill="hold">
                            <p:stCondLst>
                              <p:cond delay="4500"/>
                            </p:stCondLst>
                            <p:childTnLst>
                              <p:par>
                                <p:cTn id="47" presetID="31"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 calcmode="lin" valueType="num">
                                      <p:cBhvr>
                                        <p:cTn id="51" dur="500" fill="hold"/>
                                        <p:tgtEl>
                                          <p:spTgt spid="3"/>
                                        </p:tgtEl>
                                        <p:attrNameLst>
                                          <p:attrName>style.rotation</p:attrName>
                                        </p:attrNameLst>
                                      </p:cBhvr>
                                      <p:tavLst>
                                        <p:tav tm="0">
                                          <p:val>
                                            <p:fltVal val="90"/>
                                          </p:val>
                                        </p:tav>
                                        <p:tav tm="100000">
                                          <p:val>
                                            <p:fltVal val="0"/>
                                          </p:val>
                                        </p:tav>
                                      </p:tavLst>
                                    </p:anim>
                                    <p:animEffect transition="in" filter="fade">
                                      <p:cBhvr>
                                        <p:cTn id="52" dur="500"/>
                                        <p:tgtEl>
                                          <p:spTgt spid="3"/>
                                        </p:tgtEl>
                                      </p:cBhvr>
                                    </p:animEffect>
                                  </p:childTnLst>
                                </p:cTn>
                              </p:par>
                            </p:childTnLst>
                          </p:cTn>
                        </p:par>
                        <p:par>
                          <p:cTn id="53" fill="hold">
                            <p:stCondLst>
                              <p:cond delay="5000"/>
                            </p:stCondLst>
                            <p:childTnLst>
                              <p:par>
                                <p:cTn id="54" presetID="22" presetClass="entr" presetSubtype="1" fill="hold" nodeType="after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wipe(up)">
                                      <p:cBhvr>
                                        <p:cTn id="56" dur="500"/>
                                        <p:tgtEl>
                                          <p:spTgt spid="85"/>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par>
                          <p:cTn id="61" fill="hold">
                            <p:stCondLst>
                              <p:cond delay="6000"/>
                            </p:stCondLst>
                            <p:childTnLst>
                              <p:par>
                                <p:cTn id="62" presetID="22" presetClass="entr" presetSubtype="8" fill="hold" nodeType="after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wipe(left)">
                                      <p:cBhvr>
                                        <p:cTn id="64" dur="500"/>
                                        <p:tgtEl>
                                          <p:spTgt spid="109"/>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75"/>
                                        </p:tgtEl>
                                        <p:attrNameLst>
                                          <p:attrName>style.visibility</p:attrName>
                                        </p:attrNameLst>
                                      </p:cBhvr>
                                      <p:to>
                                        <p:strVal val="visible"/>
                                      </p:to>
                                    </p:set>
                                    <p:anim calcmode="lin" valueType="num">
                                      <p:cBhvr>
                                        <p:cTn id="68" dur="500" fill="hold"/>
                                        <p:tgtEl>
                                          <p:spTgt spid="75"/>
                                        </p:tgtEl>
                                        <p:attrNameLst>
                                          <p:attrName>ppt_w</p:attrName>
                                        </p:attrNameLst>
                                      </p:cBhvr>
                                      <p:tavLst>
                                        <p:tav tm="0">
                                          <p:val>
                                            <p:fltVal val="0"/>
                                          </p:val>
                                        </p:tav>
                                        <p:tav tm="100000">
                                          <p:val>
                                            <p:strVal val="#ppt_w"/>
                                          </p:val>
                                        </p:tav>
                                      </p:tavLst>
                                    </p:anim>
                                    <p:anim calcmode="lin" valueType="num">
                                      <p:cBhvr>
                                        <p:cTn id="69" dur="500" fill="hold"/>
                                        <p:tgtEl>
                                          <p:spTgt spid="75"/>
                                        </p:tgtEl>
                                        <p:attrNameLst>
                                          <p:attrName>ppt_h</p:attrName>
                                        </p:attrNameLst>
                                      </p:cBhvr>
                                      <p:tavLst>
                                        <p:tav tm="0">
                                          <p:val>
                                            <p:fltVal val="0"/>
                                          </p:val>
                                        </p:tav>
                                        <p:tav tm="100000">
                                          <p:val>
                                            <p:strVal val="#ppt_h"/>
                                          </p:val>
                                        </p:tav>
                                      </p:tavLst>
                                    </p:anim>
                                    <p:anim calcmode="lin" valueType="num">
                                      <p:cBhvr>
                                        <p:cTn id="70" dur="500" fill="hold"/>
                                        <p:tgtEl>
                                          <p:spTgt spid="75"/>
                                        </p:tgtEl>
                                        <p:attrNameLst>
                                          <p:attrName>style.rotation</p:attrName>
                                        </p:attrNameLst>
                                      </p:cBhvr>
                                      <p:tavLst>
                                        <p:tav tm="0">
                                          <p:val>
                                            <p:fltVal val="90"/>
                                          </p:val>
                                        </p:tav>
                                        <p:tav tm="100000">
                                          <p:val>
                                            <p:fltVal val="0"/>
                                          </p:val>
                                        </p:tav>
                                      </p:tavLst>
                                    </p:anim>
                                    <p:animEffect transition="in" filter="fade">
                                      <p:cBhvr>
                                        <p:cTn id="71" dur="500"/>
                                        <p:tgtEl>
                                          <p:spTgt spid="75"/>
                                        </p:tgtEl>
                                      </p:cBhvr>
                                    </p:animEffect>
                                  </p:childTnLst>
                                </p:cTn>
                              </p:par>
                            </p:childTnLst>
                          </p:cTn>
                        </p:par>
                        <p:par>
                          <p:cTn id="72" fill="hold">
                            <p:stCondLst>
                              <p:cond delay="7000"/>
                            </p:stCondLst>
                            <p:childTnLst>
                              <p:par>
                                <p:cTn id="73" presetID="22" presetClass="entr" presetSubtype="4" fill="hold" nodeType="after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wipe(down)">
                                      <p:cBhvr>
                                        <p:cTn id="75" dur="500"/>
                                        <p:tgtEl>
                                          <p:spTgt spid="97"/>
                                        </p:tgtEl>
                                      </p:cBhvr>
                                    </p:animEffect>
                                  </p:childTnLst>
                                </p:cTn>
                              </p:par>
                            </p:childTnLst>
                          </p:cTn>
                        </p:par>
                        <p:par>
                          <p:cTn id="76" fill="hold">
                            <p:stCondLst>
                              <p:cond delay="7500"/>
                            </p:stCondLst>
                            <p:childTnLst>
                              <p:par>
                                <p:cTn id="77" presetID="10" presetClass="entr" presetSubtype="0"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8000"/>
                            </p:stCondLst>
                            <p:childTnLst>
                              <p:par>
                                <p:cTn id="81" presetID="22" presetClass="entr" presetSubtype="8" fill="hold" nodeType="after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wipe(left)">
                                      <p:cBhvr>
                                        <p:cTn id="83" dur="500"/>
                                        <p:tgtEl>
                                          <p:spTgt spid="110"/>
                                        </p:tgtEl>
                                      </p:cBhvr>
                                    </p:animEffect>
                                  </p:childTnLst>
                                </p:cTn>
                              </p:par>
                            </p:childTnLst>
                          </p:cTn>
                        </p:par>
                        <p:par>
                          <p:cTn id="84" fill="hold">
                            <p:stCondLst>
                              <p:cond delay="8500"/>
                            </p:stCondLst>
                            <p:childTnLst>
                              <p:par>
                                <p:cTn id="85" presetID="31" presetClass="entr" presetSubtype="0" fill="hold"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 calcmode="lin" valueType="num">
                                      <p:cBhvr>
                                        <p:cTn id="89" dur="500" fill="hold"/>
                                        <p:tgtEl>
                                          <p:spTgt spid="72"/>
                                        </p:tgtEl>
                                        <p:attrNameLst>
                                          <p:attrName>style.rotation</p:attrName>
                                        </p:attrNameLst>
                                      </p:cBhvr>
                                      <p:tavLst>
                                        <p:tav tm="0">
                                          <p:val>
                                            <p:fltVal val="90"/>
                                          </p:val>
                                        </p:tav>
                                        <p:tav tm="100000">
                                          <p:val>
                                            <p:fltVal val="0"/>
                                          </p:val>
                                        </p:tav>
                                      </p:tavLst>
                                    </p:anim>
                                    <p:animEffect transition="in" filter="fade">
                                      <p:cBhvr>
                                        <p:cTn id="90" dur="500"/>
                                        <p:tgtEl>
                                          <p:spTgt spid="72"/>
                                        </p:tgtEl>
                                      </p:cBhvr>
                                    </p:animEffect>
                                  </p:childTnLst>
                                </p:cTn>
                              </p:par>
                            </p:childTnLst>
                          </p:cTn>
                        </p:par>
                        <p:par>
                          <p:cTn id="91" fill="hold">
                            <p:stCondLst>
                              <p:cond delay="9000"/>
                            </p:stCondLst>
                            <p:childTnLst>
                              <p:par>
                                <p:cTn id="92" presetID="22" presetClass="entr" presetSubtype="1" fill="hold"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500"/>
                                        <p:tgtEl>
                                          <p:spTgt spid="93"/>
                                        </p:tgtEl>
                                      </p:cBhvr>
                                    </p:animEffect>
                                  </p:childTnLst>
                                </p:cTn>
                              </p:par>
                            </p:childTnLst>
                          </p:cTn>
                        </p:par>
                        <p:par>
                          <p:cTn id="95" fill="hold">
                            <p:stCondLst>
                              <p:cond delay="9500"/>
                            </p:stCondLst>
                            <p:childTnLst>
                              <p:par>
                                <p:cTn id="96" presetID="10" presetClass="entr" presetSubtype="0" fill="hold" grpId="0"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500"/>
                                        <p:tgtEl>
                                          <p:spTgt spid="37"/>
                                        </p:tgtEl>
                                      </p:cBhvr>
                                    </p:animEffect>
                                  </p:childTnLst>
                                </p:cTn>
                              </p:par>
                            </p:childTnLst>
                          </p:cTn>
                        </p:par>
                        <p:par>
                          <p:cTn id="99" fill="hold">
                            <p:stCondLst>
                              <p:cond delay="10000"/>
                            </p:stCondLst>
                            <p:childTnLst>
                              <p:par>
                                <p:cTn id="100" presetID="22" presetClass="entr" presetSubtype="8"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left)">
                                      <p:cBhvr>
                                        <p:cTn id="10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6" grpId="0"/>
      <p:bldP spid="37" grpId="0"/>
      <p:bldP spid="7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3">
            <a:hlinkClick r:id="rId3" action="ppaction://hlinksldjump"/>
          </p:cNvPr>
          <p:cNvSpPr txBox="1">
            <a:spLocks/>
          </p:cNvSpPr>
          <p:nvPr/>
        </p:nvSpPr>
        <p:spPr>
          <a:xfrm>
            <a:off x="983445" y="4119183"/>
            <a:ext cx="2516325" cy="966759"/>
          </a:xfrm>
          <a:prstGeom prst="rect">
            <a:avLst/>
          </a:prstGeom>
        </p:spPr>
        <p:txBody>
          <a:bodyPr vert="horz" lIns="113422" tIns="56711" rIns="113422" bIns="56711"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3600"/>
              </a:lnSpc>
            </a:pPr>
            <a:r>
              <a:rPr lang="en-US" sz="3600" dirty="0">
                <a:solidFill>
                  <a:srgbClr val="3A4857"/>
                </a:solidFill>
                <a:latin typeface="Corbel" panose="020B0503020204020204" pitchFamily="34" charset="0"/>
              </a:rPr>
              <a:t>Installer </a:t>
            </a:r>
            <a:r>
              <a:rPr lang="en-US" sz="3600" dirty="0" smtClean="0">
                <a:solidFill>
                  <a:srgbClr val="3A4857"/>
                </a:solidFill>
                <a:latin typeface="Corbel" panose="020B0503020204020204" pitchFamily="34" charset="0"/>
              </a:rPr>
              <a:t/>
            </a:r>
            <a:br>
              <a:rPr lang="en-US" sz="3600" dirty="0" smtClean="0">
                <a:solidFill>
                  <a:srgbClr val="3A4857"/>
                </a:solidFill>
                <a:latin typeface="Corbel" panose="020B0503020204020204" pitchFamily="34" charset="0"/>
              </a:rPr>
            </a:br>
            <a:r>
              <a:rPr lang="en-US" sz="3600" dirty="0" smtClean="0">
                <a:solidFill>
                  <a:srgbClr val="3A4857"/>
                </a:solidFill>
                <a:latin typeface="Corbel" panose="020B0503020204020204" pitchFamily="34" charset="0"/>
              </a:rPr>
              <a:t>&amp; CMS</a:t>
            </a:r>
            <a:endParaRPr lang="en-US" sz="3600" dirty="0">
              <a:solidFill>
                <a:srgbClr val="3A4857"/>
              </a:solidFill>
              <a:latin typeface="Corbel" panose="020B0503020204020204" pitchFamily="34" charset="0"/>
            </a:endParaRPr>
          </a:p>
        </p:txBody>
      </p:sp>
      <p:grpSp>
        <p:nvGrpSpPr>
          <p:cNvPr id="54" name="Group 53"/>
          <p:cNvGrpSpPr/>
          <p:nvPr/>
        </p:nvGrpSpPr>
        <p:grpSpPr>
          <a:xfrm>
            <a:off x="1370884" y="2268911"/>
            <a:ext cx="1741447" cy="1740266"/>
            <a:chOff x="8855353" y="2268911"/>
            <a:chExt cx="1741447" cy="1740266"/>
          </a:xfrm>
        </p:grpSpPr>
        <p:sp>
          <p:nvSpPr>
            <p:cNvPr id="55" name="Oval 54">
              <a:hlinkClick r:id="rId3" action="ppaction://hlinksldjump"/>
            </p:cNvPr>
            <p:cNvSpPr/>
            <p:nvPr/>
          </p:nvSpPr>
          <p:spPr>
            <a:xfrm rot="5400000">
              <a:off x="8855944" y="2268320"/>
              <a:ext cx="1740266" cy="1741447"/>
            </a:xfrm>
            <a:prstGeom prst="ellipse">
              <a:avLst/>
            </a:prstGeom>
            <a:solidFill>
              <a:srgbClr val="42505F"/>
            </a:solidFill>
            <a:ln w="12700">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lIns="79388" tIns="39694" rIns="79388" bIns="39694" rtlCol="0" anchor="ctr"/>
            <a:lstStyle/>
            <a:p>
              <a:pPr algn="ctr"/>
              <a:endParaRPr lang="en-US" sz="4000" dirty="0">
                <a:solidFill>
                  <a:schemeClr val="bg1"/>
                </a:solidFill>
              </a:endParaRPr>
            </a:p>
          </p:txBody>
        </p:sp>
        <p:grpSp>
          <p:nvGrpSpPr>
            <p:cNvPr id="57" name="Group 56"/>
            <p:cNvGrpSpPr/>
            <p:nvPr/>
          </p:nvGrpSpPr>
          <p:grpSpPr>
            <a:xfrm>
              <a:off x="9339452" y="2706270"/>
              <a:ext cx="738110" cy="896776"/>
              <a:chOff x="3106215" y="2733675"/>
              <a:chExt cx="1740424" cy="2114551"/>
            </a:xfrm>
            <a:solidFill>
              <a:schemeClr val="bg1"/>
            </a:solidFill>
          </p:grpSpPr>
          <p:sp>
            <p:nvSpPr>
              <p:cNvPr id="59" name="Freeform 6">
                <a:hlinkClick r:id="rId3" action="ppaction://hlinksldjump"/>
              </p:cNvPr>
              <p:cNvSpPr>
                <a:spLocks/>
              </p:cNvSpPr>
              <p:nvPr/>
            </p:nvSpPr>
            <p:spPr bwMode="auto">
              <a:xfrm>
                <a:off x="3106215" y="3144838"/>
                <a:ext cx="1704975" cy="1703388"/>
              </a:xfrm>
              <a:custGeom>
                <a:avLst/>
                <a:gdLst>
                  <a:gd name="T0" fmla="*/ 522 w 547"/>
                  <a:gd name="T1" fmla="*/ 221 h 547"/>
                  <a:gd name="T2" fmla="*/ 470 w 547"/>
                  <a:gd name="T3" fmla="*/ 218 h 547"/>
                  <a:gd name="T4" fmla="*/ 451 w 547"/>
                  <a:gd name="T5" fmla="*/ 174 h 547"/>
                  <a:gd name="T6" fmla="*/ 486 w 547"/>
                  <a:gd name="T7" fmla="*/ 135 h 547"/>
                  <a:gd name="T8" fmla="*/ 486 w 547"/>
                  <a:gd name="T9" fmla="*/ 99 h 547"/>
                  <a:gd name="T10" fmla="*/ 467 w 547"/>
                  <a:gd name="T11" fmla="*/ 80 h 547"/>
                  <a:gd name="T12" fmla="*/ 383 w 547"/>
                  <a:gd name="T13" fmla="*/ 218 h 547"/>
                  <a:gd name="T14" fmla="*/ 396 w 547"/>
                  <a:gd name="T15" fmla="*/ 273 h 547"/>
                  <a:gd name="T16" fmla="*/ 274 w 547"/>
                  <a:gd name="T17" fmla="*/ 395 h 547"/>
                  <a:gd name="T18" fmla="*/ 152 w 547"/>
                  <a:gd name="T19" fmla="*/ 273 h 547"/>
                  <a:gd name="T20" fmla="*/ 274 w 547"/>
                  <a:gd name="T21" fmla="*/ 151 h 547"/>
                  <a:gd name="T22" fmla="*/ 279 w 547"/>
                  <a:gd name="T23" fmla="*/ 151 h 547"/>
                  <a:gd name="T24" fmla="*/ 329 w 547"/>
                  <a:gd name="T25" fmla="*/ 60 h 547"/>
                  <a:gd name="T26" fmla="*/ 326 w 547"/>
                  <a:gd name="T27" fmla="*/ 26 h 547"/>
                  <a:gd name="T28" fmla="*/ 300 w 547"/>
                  <a:gd name="T29" fmla="*/ 0 h 547"/>
                  <a:gd name="T30" fmla="*/ 247 w 547"/>
                  <a:gd name="T31" fmla="*/ 0 h 547"/>
                  <a:gd name="T32" fmla="*/ 222 w 547"/>
                  <a:gd name="T33" fmla="*/ 26 h 547"/>
                  <a:gd name="T34" fmla="*/ 219 w 547"/>
                  <a:gd name="T35" fmla="*/ 78 h 547"/>
                  <a:gd name="T36" fmla="*/ 173 w 547"/>
                  <a:gd name="T37" fmla="*/ 96 h 547"/>
                  <a:gd name="T38" fmla="*/ 136 w 547"/>
                  <a:gd name="T39" fmla="*/ 61 h 547"/>
                  <a:gd name="T40" fmla="*/ 100 w 547"/>
                  <a:gd name="T41" fmla="*/ 61 h 547"/>
                  <a:gd name="T42" fmla="*/ 61 w 547"/>
                  <a:gd name="T43" fmla="*/ 99 h 547"/>
                  <a:gd name="T44" fmla="*/ 61 w 547"/>
                  <a:gd name="T45" fmla="*/ 135 h 547"/>
                  <a:gd name="T46" fmla="*/ 96 w 547"/>
                  <a:gd name="T47" fmla="*/ 174 h 547"/>
                  <a:gd name="T48" fmla="*/ 78 w 547"/>
                  <a:gd name="T49" fmla="*/ 218 h 547"/>
                  <a:gd name="T50" fmla="*/ 26 w 547"/>
                  <a:gd name="T51" fmla="*/ 221 h 547"/>
                  <a:gd name="T52" fmla="*/ 0 w 547"/>
                  <a:gd name="T53" fmla="*/ 246 h 547"/>
                  <a:gd name="T54" fmla="*/ 0 w 547"/>
                  <a:gd name="T55" fmla="*/ 300 h 547"/>
                  <a:gd name="T56" fmla="*/ 26 w 547"/>
                  <a:gd name="T57" fmla="*/ 325 h 547"/>
                  <a:gd name="T58" fmla="*/ 78 w 547"/>
                  <a:gd name="T59" fmla="*/ 329 h 547"/>
                  <a:gd name="T60" fmla="*/ 96 w 547"/>
                  <a:gd name="T61" fmla="*/ 373 h 547"/>
                  <a:gd name="T62" fmla="*/ 61 w 547"/>
                  <a:gd name="T63" fmla="*/ 411 h 547"/>
                  <a:gd name="T64" fmla="*/ 61 w 547"/>
                  <a:gd name="T65" fmla="*/ 447 h 547"/>
                  <a:gd name="T66" fmla="*/ 100 w 547"/>
                  <a:gd name="T67" fmla="*/ 485 h 547"/>
                  <a:gd name="T68" fmla="*/ 136 w 547"/>
                  <a:gd name="T69" fmla="*/ 485 h 547"/>
                  <a:gd name="T70" fmla="*/ 173 w 547"/>
                  <a:gd name="T71" fmla="*/ 451 h 547"/>
                  <a:gd name="T72" fmla="*/ 219 w 547"/>
                  <a:gd name="T73" fmla="*/ 469 h 547"/>
                  <a:gd name="T74" fmla="*/ 222 w 547"/>
                  <a:gd name="T75" fmla="*/ 521 h 547"/>
                  <a:gd name="T76" fmla="*/ 247 w 547"/>
                  <a:gd name="T77" fmla="*/ 547 h 547"/>
                  <a:gd name="T78" fmla="*/ 300 w 547"/>
                  <a:gd name="T79" fmla="*/ 547 h 547"/>
                  <a:gd name="T80" fmla="*/ 326 w 547"/>
                  <a:gd name="T81" fmla="*/ 521 h 547"/>
                  <a:gd name="T82" fmla="*/ 330 w 547"/>
                  <a:gd name="T83" fmla="*/ 469 h 547"/>
                  <a:gd name="T84" fmla="*/ 374 w 547"/>
                  <a:gd name="T85" fmla="*/ 451 h 547"/>
                  <a:gd name="T86" fmla="*/ 412 w 547"/>
                  <a:gd name="T87" fmla="*/ 485 h 547"/>
                  <a:gd name="T88" fmla="*/ 448 w 547"/>
                  <a:gd name="T89" fmla="*/ 485 h 547"/>
                  <a:gd name="T90" fmla="*/ 486 w 547"/>
                  <a:gd name="T91" fmla="*/ 447 h 547"/>
                  <a:gd name="T92" fmla="*/ 486 w 547"/>
                  <a:gd name="T93" fmla="*/ 411 h 547"/>
                  <a:gd name="T94" fmla="*/ 451 w 547"/>
                  <a:gd name="T95" fmla="*/ 373 h 547"/>
                  <a:gd name="T96" fmla="*/ 470 w 547"/>
                  <a:gd name="T97" fmla="*/ 329 h 547"/>
                  <a:gd name="T98" fmla="*/ 522 w 547"/>
                  <a:gd name="T99" fmla="*/ 325 h 547"/>
                  <a:gd name="T100" fmla="*/ 547 w 547"/>
                  <a:gd name="T101" fmla="*/ 300 h 547"/>
                  <a:gd name="T102" fmla="*/ 547 w 547"/>
                  <a:gd name="T103" fmla="*/ 246 h 547"/>
                  <a:gd name="T104" fmla="*/ 522 w 547"/>
                  <a:gd name="T105" fmla="*/ 22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7" h="547">
                    <a:moveTo>
                      <a:pt x="522" y="221"/>
                    </a:moveTo>
                    <a:cubicBezTo>
                      <a:pt x="470" y="218"/>
                      <a:pt x="470" y="218"/>
                      <a:pt x="470" y="218"/>
                    </a:cubicBezTo>
                    <a:cubicBezTo>
                      <a:pt x="465" y="202"/>
                      <a:pt x="459" y="187"/>
                      <a:pt x="451" y="174"/>
                    </a:cubicBezTo>
                    <a:cubicBezTo>
                      <a:pt x="486" y="135"/>
                      <a:pt x="486" y="135"/>
                      <a:pt x="486" y="135"/>
                    </a:cubicBezTo>
                    <a:cubicBezTo>
                      <a:pt x="496" y="125"/>
                      <a:pt x="496" y="109"/>
                      <a:pt x="486" y="99"/>
                    </a:cubicBezTo>
                    <a:cubicBezTo>
                      <a:pt x="476" y="89"/>
                      <a:pt x="473" y="86"/>
                      <a:pt x="467" y="80"/>
                    </a:cubicBezTo>
                    <a:cubicBezTo>
                      <a:pt x="383" y="218"/>
                      <a:pt x="383" y="218"/>
                      <a:pt x="383" y="218"/>
                    </a:cubicBezTo>
                    <a:cubicBezTo>
                      <a:pt x="392" y="235"/>
                      <a:pt x="396" y="253"/>
                      <a:pt x="396" y="273"/>
                    </a:cubicBezTo>
                    <a:cubicBezTo>
                      <a:pt x="396" y="341"/>
                      <a:pt x="341" y="395"/>
                      <a:pt x="274" y="395"/>
                    </a:cubicBezTo>
                    <a:cubicBezTo>
                      <a:pt x="206" y="395"/>
                      <a:pt x="152" y="341"/>
                      <a:pt x="152" y="273"/>
                    </a:cubicBezTo>
                    <a:cubicBezTo>
                      <a:pt x="152" y="205"/>
                      <a:pt x="206" y="151"/>
                      <a:pt x="274" y="151"/>
                    </a:cubicBezTo>
                    <a:cubicBezTo>
                      <a:pt x="276" y="151"/>
                      <a:pt x="277" y="151"/>
                      <a:pt x="279" y="151"/>
                    </a:cubicBezTo>
                    <a:cubicBezTo>
                      <a:pt x="329" y="60"/>
                      <a:pt x="329" y="60"/>
                      <a:pt x="329" y="60"/>
                    </a:cubicBezTo>
                    <a:cubicBezTo>
                      <a:pt x="327" y="23"/>
                      <a:pt x="326" y="26"/>
                      <a:pt x="326" y="26"/>
                    </a:cubicBezTo>
                    <a:cubicBezTo>
                      <a:pt x="326" y="11"/>
                      <a:pt x="315" y="0"/>
                      <a:pt x="300" y="0"/>
                    </a:cubicBezTo>
                    <a:cubicBezTo>
                      <a:pt x="247" y="0"/>
                      <a:pt x="247" y="0"/>
                      <a:pt x="247" y="0"/>
                    </a:cubicBezTo>
                    <a:cubicBezTo>
                      <a:pt x="233" y="0"/>
                      <a:pt x="222" y="11"/>
                      <a:pt x="222" y="26"/>
                    </a:cubicBezTo>
                    <a:cubicBezTo>
                      <a:pt x="219" y="78"/>
                      <a:pt x="219" y="78"/>
                      <a:pt x="219" y="78"/>
                    </a:cubicBezTo>
                    <a:cubicBezTo>
                      <a:pt x="203" y="82"/>
                      <a:pt x="188" y="88"/>
                      <a:pt x="173" y="96"/>
                    </a:cubicBezTo>
                    <a:cubicBezTo>
                      <a:pt x="136" y="61"/>
                      <a:pt x="136" y="61"/>
                      <a:pt x="136" y="61"/>
                    </a:cubicBezTo>
                    <a:cubicBezTo>
                      <a:pt x="126" y="52"/>
                      <a:pt x="110" y="52"/>
                      <a:pt x="100" y="61"/>
                    </a:cubicBezTo>
                    <a:cubicBezTo>
                      <a:pt x="61" y="99"/>
                      <a:pt x="61" y="99"/>
                      <a:pt x="61" y="99"/>
                    </a:cubicBezTo>
                    <a:cubicBezTo>
                      <a:pt x="51" y="109"/>
                      <a:pt x="51" y="125"/>
                      <a:pt x="61" y="135"/>
                    </a:cubicBezTo>
                    <a:cubicBezTo>
                      <a:pt x="96" y="174"/>
                      <a:pt x="96" y="174"/>
                      <a:pt x="96" y="174"/>
                    </a:cubicBezTo>
                    <a:cubicBezTo>
                      <a:pt x="88" y="187"/>
                      <a:pt x="83" y="202"/>
                      <a:pt x="78" y="218"/>
                    </a:cubicBezTo>
                    <a:cubicBezTo>
                      <a:pt x="26" y="221"/>
                      <a:pt x="26" y="221"/>
                      <a:pt x="26" y="221"/>
                    </a:cubicBezTo>
                    <a:cubicBezTo>
                      <a:pt x="12" y="221"/>
                      <a:pt x="0" y="232"/>
                      <a:pt x="0" y="246"/>
                    </a:cubicBezTo>
                    <a:cubicBezTo>
                      <a:pt x="0" y="300"/>
                      <a:pt x="0" y="300"/>
                      <a:pt x="0" y="300"/>
                    </a:cubicBezTo>
                    <a:cubicBezTo>
                      <a:pt x="0" y="314"/>
                      <a:pt x="12" y="325"/>
                      <a:pt x="26" y="325"/>
                    </a:cubicBezTo>
                    <a:cubicBezTo>
                      <a:pt x="78" y="329"/>
                      <a:pt x="78" y="329"/>
                      <a:pt x="78" y="329"/>
                    </a:cubicBezTo>
                    <a:cubicBezTo>
                      <a:pt x="83" y="344"/>
                      <a:pt x="88" y="359"/>
                      <a:pt x="96" y="373"/>
                    </a:cubicBezTo>
                    <a:cubicBezTo>
                      <a:pt x="61" y="411"/>
                      <a:pt x="61" y="411"/>
                      <a:pt x="61" y="411"/>
                    </a:cubicBezTo>
                    <a:cubicBezTo>
                      <a:pt x="51" y="421"/>
                      <a:pt x="51" y="437"/>
                      <a:pt x="61" y="447"/>
                    </a:cubicBezTo>
                    <a:cubicBezTo>
                      <a:pt x="100" y="485"/>
                      <a:pt x="100" y="485"/>
                      <a:pt x="100" y="485"/>
                    </a:cubicBezTo>
                    <a:cubicBezTo>
                      <a:pt x="110" y="495"/>
                      <a:pt x="126" y="495"/>
                      <a:pt x="136" y="485"/>
                    </a:cubicBezTo>
                    <a:cubicBezTo>
                      <a:pt x="173" y="451"/>
                      <a:pt x="173" y="451"/>
                      <a:pt x="173" y="451"/>
                    </a:cubicBezTo>
                    <a:cubicBezTo>
                      <a:pt x="188" y="459"/>
                      <a:pt x="203" y="464"/>
                      <a:pt x="219" y="469"/>
                    </a:cubicBezTo>
                    <a:cubicBezTo>
                      <a:pt x="222" y="521"/>
                      <a:pt x="222" y="521"/>
                      <a:pt x="222" y="521"/>
                    </a:cubicBezTo>
                    <a:cubicBezTo>
                      <a:pt x="222" y="534"/>
                      <a:pt x="233" y="547"/>
                      <a:pt x="247" y="547"/>
                    </a:cubicBezTo>
                    <a:cubicBezTo>
                      <a:pt x="300" y="547"/>
                      <a:pt x="300" y="547"/>
                      <a:pt x="300" y="547"/>
                    </a:cubicBezTo>
                    <a:cubicBezTo>
                      <a:pt x="315" y="547"/>
                      <a:pt x="326" y="534"/>
                      <a:pt x="326" y="521"/>
                    </a:cubicBezTo>
                    <a:cubicBezTo>
                      <a:pt x="330" y="469"/>
                      <a:pt x="330" y="469"/>
                      <a:pt x="330" y="469"/>
                    </a:cubicBezTo>
                    <a:cubicBezTo>
                      <a:pt x="345" y="464"/>
                      <a:pt x="360" y="459"/>
                      <a:pt x="374" y="451"/>
                    </a:cubicBezTo>
                    <a:cubicBezTo>
                      <a:pt x="412" y="485"/>
                      <a:pt x="412" y="485"/>
                      <a:pt x="412" y="485"/>
                    </a:cubicBezTo>
                    <a:cubicBezTo>
                      <a:pt x="422" y="495"/>
                      <a:pt x="438" y="495"/>
                      <a:pt x="448" y="485"/>
                    </a:cubicBezTo>
                    <a:cubicBezTo>
                      <a:pt x="486" y="447"/>
                      <a:pt x="486" y="447"/>
                      <a:pt x="486" y="447"/>
                    </a:cubicBezTo>
                    <a:cubicBezTo>
                      <a:pt x="496" y="437"/>
                      <a:pt x="496" y="421"/>
                      <a:pt x="486" y="411"/>
                    </a:cubicBezTo>
                    <a:cubicBezTo>
                      <a:pt x="451" y="373"/>
                      <a:pt x="451" y="373"/>
                      <a:pt x="451" y="373"/>
                    </a:cubicBezTo>
                    <a:cubicBezTo>
                      <a:pt x="459" y="359"/>
                      <a:pt x="465" y="344"/>
                      <a:pt x="470" y="329"/>
                    </a:cubicBezTo>
                    <a:cubicBezTo>
                      <a:pt x="522" y="325"/>
                      <a:pt x="522" y="325"/>
                      <a:pt x="522" y="325"/>
                    </a:cubicBezTo>
                    <a:cubicBezTo>
                      <a:pt x="536" y="325"/>
                      <a:pt x="547" y="314"/>
                      <a:pt x="547" y="300"/>
                    </a:cubicBezTo>
                    <a:cubicBezTo>
                      <a:pt x="547" y="246"/>
                      <a:pt x="547" y="246"/>
                      <a:pt x="547" y="246"/>
                    </a:cubicBezTo>
                    <a:cubicBezTo>
                      <a:pt x="547" y="232"/>
                      <a:pt x="536" y="221"/>
                      <a:pt x="522"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7">
                <a:hlinkClick r:id="rId3" action="ppaction://hlinksldjump"/>
              </p:cNvPr>
              <p:cNvSpPr>
                <a:spLocks noEditPoints="1"/>
              </p:cNvSpPr>
              <p:nvPr/>
            </p:nvSpPr>
            <p:spPr bwMode="auto">
              <a:xfrm>
                <a:off x="3721101" y="2733675"/>
                <a:ext cx="1125538" cy="1498600"/>
              </a:xfrm>
              <a:custGeom>
                <a:avLst/>
                <a:gdLst>
                  <a:gd name="T0" fmla="*/ 225 w 361"/>
                  <a:gd name="T1" fmla="*/ 84 h 481"/>
                  <a:gd name="T2" fmla="*/ 249 w 361"/>
                  <a:gd name="T3" fmla="*/ 123 h 481"/>
                  <a:gd name="T4" fmla="*/ 294 w 361"/>
                  <a:gd name="T5" fmla="*/ 123 h 481"/>
                  <a:gd name="T6" fmla="*/ 315 w 361"/>
                  <a:gd name="T7" fmla="*/ 85 h 481"/>
                  <a:gd name="T8" fmla="*/ 292 w 361"/>
                  <a:gd name="T9" fmla="*/ 48 h 481"/>
                  <a:gd name="T10" fmla="*/ 248 w 361"/>
                  <a:gd name="T11" fmla="*/ 47 h 481"/>
                  <a:gd name="T12" fmla="*/ 225 w 361"/>
                  <a:gd name="T13" fmla="*/ 84 h 481"/>
                  <a:gd name="T14" fmla="*/ 225 w 361"/>
                  <a:gd name="T15" fmla="*/ 84 h 481"/>
                  <a:gd name="T16" fmla="*/ 157 w 361"/>
                  <a:gd name="T17" fmla="*/ 445 h 481"/>
                  <a:gd name="T18" fmla="*/ 87 w 361"/>
                  <a:gd name="T19" fmla="*/ 480 h 481"/>
                  <a:gd name="T20" fmla="*/ 120 w 361"/>
                  <a:gd name="T21" fmla="*/ 422 h 481"/>
                  <a:gd name="T22" fmla="*/ 98 w 361"/>
                  <a:gd name="T23" fmla="*/ 384 h 481"/>
                  <a:gd name="T24" fmla="*/ 54 w 361"/>
                  <a:gd name="T25" fmla="*/ 383 h 481"/>
                  <a:gd name="T26" fmla="*/ 20 w 361"/>
                  <a:gd name="T27" fmla="*/ 440 h 481"/>
                  <a:gd name="T28" fmla="*/ 14 w 361"/>
                  <a:gd name="T29" fmla="*/ 363 h 481"/>
                  <a:gd name="T30" fmla="*/ 85 w 361"/>
                  <a:gd name="T31" fmla="*/ 330 h 481"/>
                  <a:gd name="T32" fmla="*/ 204 w 361"/>
                  <a:gd name="T33" fmla="*/ 120 h 481"/>
                  <a:gd name="T34" fmla="*/ 198 w 361"/>
                  <a:gd name="T35" fmla="*/ 44 h 481"/>
                  <a:gd name="T36" fmla="*/ 307 w 361"/>
                  <a:gd name="T37" fmla="*/ 22 h 481"/>
                  <a:gd name="T38" fmla="*/ 342 w 361"/>
                  <a:gd name="T39" fmla="*/ 125 h 481"/>
                  <a:gd name="T40" fmla="*/ 271 w 361"/>
                  <a:gd name="T41" fmla="*/ 160 h 481"/>
                  <a:gd name="T42" fmla="*/ 151 w 361"/>
                  <a:gd name="T43" fmla="*/ 368 h 481"/>
                  <a:gd name="T44" fmla="*/ 157 w 361"/>
                  <a:gd name="T45" fmla="*/ 44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481">
                    <a:moveTo>
                      <a:pt x="225" y="84"/>
                    </a:moveTo>
                    <a:cubicBezTo>
                      <a:pt x="249" y="123"/>
                      <a:pt x="249" y="123"/>
                      <a:pt x="249" y="123"/>
                    </a:cubicBezTo>
                    <a:cubicBezTo>
                      <a:pt x="294" y="123"/>
                      <a:pt x="294" y="123"/>
                      <a:pt x="294" y="123"/>
                    </a:cubicBezTo>
                    <a:cubicBezTo>
                      <a:pt x="315" y="85"/>
                      <a:pt x="315" y="85"/>
                      <a:pt x="315" y="85"/>
                    </a:cubicBezTo>
                    <a:cubicBezTo>
                      <a:pt x="292" y="48"/>
                      <a:pt x="292" y="48"/>
                      <a:pt x="292" y="48"/>
                    </a:cubicBezTo>
                    <a:cubicBezTo>
                      <a:pt x="248" y="47"/>
                      <a:pt x="248" y="47"/>
                      <a:pt x="248" y="47"/>
                    </a:cubicBezTo>
                    <a:cubicBezTo>
                      <a:pt x="225" y="84"/>
                      <a:pt x="225" y="84"/>
                      <a:pt x="225" y="84"/>
                    </a:cubicBezTo>
                    <a:cubicBezTo>
                      <a:pt x="225" y="84"/>
                      <a:pt x="225" y="84"/>
                      <a:pt x="225" y="84"/>
                    </a:cubicBezTo>
                    <a:close/>
                    <a:moveTo>
                      <a:pt x="157" y="445"/>
                    </a:moveTo>
                    <a:cubicBezTo>
                      <a:pt x="144" y="470"/>
                      <a:pt x="116" y="481"/>
                      <a:pt x="87" y="480"/>
                    </a:cubicBezTo>
                    <a:cubicBezTo>
                      <a:pt x="120" y="422"/>
                      <a:pt x="120" y="422"/>
                      <a:pt x="120" y="422"/>
                    </a:cubicBezTo>
                    <a:cubicBezTo>
                      <a:pt x="98" y="384"/>
                      <a:pt x="98" y="384"/>
                      <a:pt x="98" y="384"/>
                    </a:cubicBezTo>
                    <a:cubicBezTo>
                      <a:pt x="54" y="383"/>
                      <a:pt x="54" y="383"/>
                      <a:pt x="54" y="383"/>
                    </a:cubicBezTo>
                    <a:cubicBezTo>
                      <a:pt x="20" y="440"/>
                      <a:pt x="20" y="440"/>
                      <a:pt x="20" y="440"/>
                    </a:cubicBezTo>
                    <a:cubicBezTo>
                      <a:pt x="5" y="417"/>
                      <a:pt x="0" y="387"/>
                      <a:pt x="14" y="363"/>
                    </a:cubicBezTo>
                    <a:cubicBezTo>
                      <a:pt x="29" y="339"/>
                      <a:pt x="55" y="327"/>
                      <a:pt x="85" y="330"/>
                    </a:cubicBezTo>
                    <a:cubicBezTo>
                      <a:pt x="204" y="120"/>
                      <a:pt x="204" y="120"/>
                      <a:pt x="204" y="120"/>
                    </a:cubicBezTo>
                    <a:cubicBezTo>
                      <a:pt x="189" y="97"/>
                      <a:pt x="185" y="67"/>
                      <a:pt x="198" y="44"/>
                    </a:cubicBezTo>
                    <a:cubicBezTo>
                      <a:pt x="220" y="9"/>
                      <a:pt x="268" y="0"/>
                      <a:pt x="307" y="22"/>
                    </a:cubicBezTo>
                    <a:cubicBezTo>
                      <a:pt x="345" y="44"/>
                      <a:pt x="361" y="91"/>
                      <a:pt x="342" y="125"/>
                    </a:cubicBezTo>
                    <a:cubicBezTo>
                      <a:pt x="329" y="150"/>
                      <a:pt x="301" y="161"/>
                      <a:pt x="271" y="160"/>
                    </a:cubicBezTo>
                    <a:cubicBezTo>
                      <a:pt x="151" y="368"/>
                      <a:pt x="151" y="368"/>
                      <a:pt x="151" y="368"/>
                    </a:cubicBezTo>
                    <a:cubicBezTo>
                      <a:pt x="168" y="391"/>
                      <a:pt x="171" y="421"/>
                      <a:pt x="157" y="4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 name="Title 3"/>
          <p:cNvSpPr>
            <a:spLocks noGrp="1"/>
          </p:cNvSpPr>
          <p:nvPr>
            <p:ph type="title"/>
          </p:nvPr>
        </p:nvSpPr>
        <p:spPr/>
        <p:txBody>
          <a:bodyPr/>
          <a:lstStyle/>
          <a:p>
            <a:r>
              <a:rPr lang="en-US" altLang="en-US" dirty="0" smtClean="0"/>
              <a:t>The Value proposition </a:t>
            </a:r>
            <a:br>
              <a:rPr lang="en-US" altLang="en-US" dirty="0" smtClean="0"/>
            </a:br>
            <a:r>
              <a:rPr lang="en-US" altLang="en-US" dirty="0" smtClean="0">
                <a:solidFill>
                  <a:srgbClr val="ED1C24"/>
                </a:solidFill>
              </a:rPr>
              <a:t>Installer &amp; CMS</a:t>
            </a:r>
            <a:endParaRPr lang="en-US" dirty="0">
              <a:solidFill>
                <a:srgbClr val="ED1C24"/>
              </a:solidFill>
            </a:endParaRPr>
          </a:p>
        </p:txBody>
      </p:sp>
      <p:sp>
        <p:nvSpPr>
          <p:cNvPr id="43" name="Slide Number Placeholder 5"/>
          <p:cNvSpPr>
            <a:spLocks noGrp="1"/>
          </p:cNvSpPr>
          <p:nvPr>
            <p:ph type="sldNum" sz="quarter" idx="12"/>
          </p:nvPr>
        </p:nvSpPr>
        <p:spPr/>
        <p:txBody>
          <a:bodyPr/>
          <a:lstStyle>
            <a:lvl1pPr algn="ctr">
              <a:defRPr/>
            </a:lvl1pPr>
          </a:lstStyle>
          <a:p>
            <a:fld id="{6C267CA6-A840-429B-9E4F-900C1F06C2B2}" type="slidenum">
              <a:rPr lang="en-US" smtClean="0"/>
              <a:pPr/>
              <a:t>25</a:t>
            </a:fld>
            <a:endParaRPr lang="en-US" dirty="0"/>
          </a:p>
        </p:txBody>
      </p:sp>
      <p:sp>
        <p:nvSpPr>
          <p:cNvPr id="72" name="Content Placeholder 2"/>
          <p:cNvSpPr txBox="1">
            <a:spLocks/>
          </p:cNvSpPr>
          <p:nvPr/>
        </p:nvSpPr>
        <p:spPr>
          <a:xfrm>
            <a:off x="3077847" y="1350848"/>
            <a:ext cx="2480170" cy="685174"/>
          </a:xfrm>
          <a:prstGeom prst="rect">
            <a:avLst/>
          </a:prstGeom>
        </p:spPr>
        <p:txBody>
          <a:bodyPr vert="horz" wrap="square" lIns="68948" tIns="34474" rIns="68948" bIns="34474" rtlCol="0" anchor="b">
            <a:sp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00"/>
              </a:lnSpc>
              <a:spcBef>
                <a:spcPts val="0"/>
              </a:spcBef>
              <a:buNone/>
            </a:pPr>
            <a:r>
              <a:rPr lang="en-US" altLang="en-US" sz="1600" b="1" dirty="0"/>
              <a:t>Unique </a:t>
            </a:r>
            <a:r>
              <a:rPr lang="en-US" altLang="en-US" sz="1600" b="1" dirty="0" smtClean="0"/>
              <a:t>comprehensive </a:t>
            </a:r>
            <a:r>
              <a:rPr lang="en-US" altLang="en-US" sz="1600" b="1" dirty="0"/>
              <a:t>offering </a:t>
            </a:r>
            <a:r>
              <a:rPr lang="en-US" altLang="en-US" sz="1600" dirty="0"/>
              <a:t>– </a:t>
            </a:r>
            <a:r>
              <a:rPr lang="en-US" altLang="en-US" sz="1600" dirty="0" smtClean="0"/>
              <a:t>competitive </a:t>
            </a:r>
            <a:r>
              <a:rPr lang="en-US" altLang="en-US" sz="1600" dirty="0"/>
              <a:t>advantage, Growth Engine</a:t>
            </a:r>
          </a:p>
        </p:txBody>
      </p:sp>
      <p:sp>
        <p:nvSpPr>
          <p:cNvPr id="75" name="Content Placeholder 2"/>
          <p:cNvSpPr txBox="1">
            <a:spLocks/>
          </p:cNvSpPr>
          <p:nvPr/>
        </p:nvSpPr>
        <p:spPr>
          <a:xfrm>
            <a:off x="4894914" y="4299891"/>
            <a:ext cx="2047999" cy="890359"/>
          </a:xfrm>
          <a:prstGeom prst="rect">
            <a:avLst/>
          </a:prstGeom>
        </p:spPr>
        <p:txBody>
          <a:bodyPr vert="horz" wrap="square" lIns="68948" tIns="34474" rIns="68948" bIns="34474" rtlCol="0" anchor="t">
            <a:sp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00"/>
              </a:lnSpc>
              <a:spcBef>
                <a:spcPts val="0"/>
              </a:spcBef>
              <a:buNone/>
            </a:pPr>
            <a:r>
              <a:rPr lang="en-US" altLang="en-US" sz="1600" b="1" dirty="0"/>
              <a:t>Attractive Up-Sale</a:t>
            </a:r>
          </a:p>
          <a:p>
            <a:pPr marL="0" indent="0" algn="ctr">
              <a:lnSpc>
                <a:spcPts val="1600"/>
              </a:lnSpc>
              <a:spcBef>
                <a:spcPts val="0"/>
              </a:spcBef>
              <a:buNone/>
            </a:pPr>
            <a:r>
              <a:rPr lang="en-US" altLang="en-US" sz="1600" dirty="0"/>
              <a:t>Seamless integration with existing cloud installations</a:t>
            </a:r>
          </a:p>
        </p:txBody>
      </p:sp>
      <p:sp>
        <p:nvSpPr>
          <p:cNvPr id="77" name="Content Placeholder 2"/>
          <p:cNvSpPr txBox="1">
            <a:spLocks/>
          </p:cNvSpPr>
          <p:nvPr/>
        </p:nvSpPr>
        <p:spPr>
          <a:xfrm>
            <a:off x="6369109" y="1348026"/>
            <a:ext cx="2298561" cy="687996"/>
          </a:xfrm>
          <a:prstGeom prst="rect">
            <a:avLst/>
          </a:prstGeom>
        </p:spPr>
        <p:txBody>
          <a:bodyPr vert="horz" wrap="square" lIns="68948" tIns="34474" rIns="68948" bIns="34474" rtlCol="0" anchor="b">
            <a:sp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00"/>
              </a:lnSpc>
              <a:spcBef>
                <a:spcPts val="0"/>
              </a:spcBef>
              <a:buNone/>
            </a:pPr>
            <a:r>
              <a:rPr lang="en-US" altLang="en-US" sz="1600" b="1" dirty="0"/>
              <a:t>New Addressable market</a:t>
            </a:r>
          </a:p>
          <a:p>
            <a:pPr marL="0" indent="0" algn="ctr">
              <a:lnSpc>
                <a:spcPts val="1600"/>
              </a:lnSpc>
              <a:spcBef>
                <a:spcPts val="0"/>
              </a:spcBef>
              <a:buNone/>
            </a:pPr>
            <a:r>
              <a:rPr lang="en-US" altLang="en-US" sz="1600" dirty="0" smtClean="0"/>
              <a:t>Standalone smart</a:t>
            </a:r>
            <a:br>
              <a:rPr lang="en-US" altLang="en-US" sz="1600" dirty="0" smtClean="0"/>
            </a:br>
            <a:r>
              <a:rPr lang="en-US" altLang="en-US" sz="1600" dirty="0" smtClean="0"/>
              <a:t> </a:t>
            </a:r>
            <a:r>
              <a:rPr lang="en-US" altLang="en-US" sz="1600" dirty="0"/>
              <a:t>home / video</a:t>
            </a:r>
          </a:p>
        </p:txBody>
      </p:sp>
      <p:sp>
        <p:nvSpPr>
          <p:cNvPr id="82" name="Content Placeholder 2"/>
          <p:cNvSpPr txBox="1">
            <a:spLocks/>
          </p:cNvSpPr>
          <p:nvPr/>
        </p:nvSpPr>
        <p:spPr>
          <a:xfrm>
            <a:off x="8125356" y="4299891"/>
            <a:ext cx="1986524" cy="893180"/>
          </a:xfrm>
          <a:prstGeom prst="rect">
            <a:avLst/>
          </a:prstGeom>
        </p:spPr>
        <p:txBody>
          <a:bodyPr vert="horz" wrap="square" lIns="68948" tIns="34474" rIns="68948" bIns="34474" rtlCol="0" anchor="t">
            <a:sp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00"/>
              </a:lnSpc>
              <a:spcBef>
                <a:spcPts val="0"/>
              </a:spcBef>
              <a:buNone/>
            </a:pPr>
            <a:r>
              <a:rPr lang="en-US" altLang="en-US" sz="1600" b="1" dirty="0"/>
              <a:t>The cheese is moving</a:t>
            </a:r>
          </a:p>
          <a:p>
            <a:pPr marL="0" indent="0" algn="ctr">
              <a:lnSpc>
                <a:spcPts val="1600"/>
              </a:lnSpc>
              <a:spcBef>
                <a:spcPts val="0"/>
              </a:spcBef>
              <a:buNone/>
            </a:pPr>
            <a:r>
              <a:rPr lang="en-US" altLang="en-US" sz="1600" dirty="0"/>
              <a:t>Compete with mass market telecom / utilities offering</a:t>
            </a:r>
          </a:p>
        </p:txBody>
      </p:sp>
      <p:sp>
        <p:nvSpPr>
          <p:cNvPr id="85" name="Content Placeholder 2"/>
          <p:cNvSpPr txBox="1">
            <a:spLocks/>
          </p:cNvSpPr>
          <p:nvPr/>
        </p:nvSpPr>
        <p:spPr>
          <a:xfrm>
            <a:off x="9635768" y="1348026"/>
            <a:ext cx="2166163" cy="687996"/>
          </a:xfrm>
          <a:prstGeom prst="rect">
            <a:avLst/>
          </a:prstGeom>
        </p:spPr>
        <p:txBody>
          <a:bodyPr vert="horz" wrap="square" lIns="68948" tIns="34474" rIns="68948" bIns="34474" rtlCol="0" anchor="b">
            <a:sp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600"/>
              </a:lnSpc>
              <a:spcBef>
                <a:spcPts val="0"/>
              </a:spcBef>
              <a:buNone/>
            </a:pPr>
            <a:r>
              <a:rPr lang="en-US" altLang="en-US" sz="1600" b="1" dirty="0"/>
              <a:t>Brand Your Business</a:t>
            </a:r>
          </a:p>
          <a:p>
            <a:pPr marL="0" indent="0" algn="ctr">
              <a:lnSpc>
                <a:spcPts val="1600"/>
              </a:lnSpc>
              <a:spcBef>
                <a:spcPts val="0"/>
              </a:spcBef>
              <a:buNone/>
            </a:pPr>
            <a:r>
              <a:rPr lang="en-US" altLang="en-US" sz="1600" dirty="0"/>
              <a:t>With RISCO </a:t>
            </a:r>
            <a:r>
              <a:rPr lang="en-US" altLang="en-US" sz="1600" dirty="0" err="1"/>
              <a:t>FreeControl</a:t>
            </a:r>
            <a:r>
              <a:rPr lang="en-US" altLang="en-US" sz="1600" dirty="0"/>
              <a:t> and branding Awards </a:t>
            </a:r>
          </a:p>
        </p:txBody>
      </p:sp>
      <p:cxnSp>
        <p:nvCxnSpPr>
          <p:cNvPr id="107" name="Straight Connector 106"/>
          <p:cNvCxnSpPr>
            <a:stCxn id="97" idx="2"/>
            <a:endCxn id="93" idx="2"/>
          </p:cNvCxnSpPr>
          <p:nvPr/>
        </p:nvCxnSpPr>
        <p:spPr>
          <a:xfrm flipH="1">
            <a:off x="4784944" y="3139042"/>
            <a:ext cx="667740" cy="0"/>
          </a:xfrm>
          <a:prstGeom prst="line">
            <a:avLst/>
          </a:prstGeom>
          <a:ln>
            <a:solidFill>
              <a:srgbClr val="42505F"/>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4" idx="2"/>
          </p:cNvCxnSpPr>
          <p:nvPr/>
        </p:nvCxnSpPr>
        <p:spPr>
          <a:xfrm flipH="1">
            <a:off x="3112332" y="3139042"/>
            <a:ext cx="740152" cy="2"/>
          </a:xfrm>
          <a:prstGeom prst="line">
            <a:avLst/>
          </a:prstGeom>
          <a:ln>
            <a:solidFill>
              <a:srgbClr val="42505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93" idx="0"/>
          </p:cNvCxnSpPr>
          <p:nvPr/>
        </p:nvCxnSpPr>
        <p:spPr>
          <a:xfrm flipH="1" flipV="1">
            <a:off x="4317932" y="2095692"/>
            <a:ext cx="782" cy="577120"/>
          </a:xfrm>
          <a:prstGeom prst="line">
            <a:avLst/>
          </a:prstGeom>
          <a:ln>
            <a:solidFill>
              <a:srgbClr val="42505F"/>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12" idx="0"/>
          </p:cNvCxnSpPr>
          <p:nvPr/>
        </p:nvCxnSpPr>
        <p:spPr>
          <a:xfrm flipV="1">
            <a:off x="7510648" y="2086714"/>
            <a:ext cx="0" cy="586098"/>
          </a:xfrm>
          <a:prstGeom prst="line">
            <a:avLst/>
          </a:prstGeom>
          <a:ln>
            <a:solidFill>
              <a:srgbClr val="42505F"/>
            </a:solidFill>
            <a:tailEnd type="ova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5918523" y="3603046"/>
            <a:ext cx="782" cy="587387"/>
          </a:xfrm>
          <a:prstGeom prst="line">
            <a:avLst/>
          </a:prstGeom>
          <a:ln>
            <a:solidFill>
              <a:srgbClr val="42505F"/>
            </a:solidFill>
            <a:tail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9110456" y="3603046"/>
            <a:ext cx="782" cy="587387"/>
          </a:xfrm>
          <a:prstGeom prst="line">
            <a:avLst/>
          </a:prstGeom>
          <a:ln>
            <a:solidFill>
              <a:srgbClr val="42505F"/>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6" idx="0"/>
          </p:cNvCxnSpPr>
          <p:nvPr/>
        </p:nvCxnSpPr>
        <p:spPr>
          <a:xfrm flipV="1">
            <a:off x="10702581" y="2087652"/>
            <a:ext cx="181" cy="585160"/>
          </a:xfrm>
          <a:prstGeom prst="line">
            <a:avLst/>
          </a:prstGeom>
          <a:ln>
            <a:solidFill>
              <a:srgbClr val="42505F"/>
            </a:solidFil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3" idx="2"/>
            <a:endCxn id="96" idx="2"/>
          </p:cNvCxnSpPr>
          <p:nvPr/>
        </p:nvCxnSpPr>
        <p:spPr>
          <a:xfrm flipH="1">
            <a:off x="6385144" y="3139042"/>
            <a:ext cx="659274" cy="0"/>
          </a:xfrm>
          <a:prstGeom prst="line">
            <a:avLst/>
          </a:prstGeom>
          <a:ln>
            <a:solidFill>
              <a:srgbClr val="42505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21" idx="2"/>
            <a:endCxn id="112" idx="2"/>
          </p:cNvCxnSpPr>
          <p:nvPr/>
        </p:nvCxnSpPr>
        <p:spPr>
          <a:xfrm flipH="1">
            <a:off x="7976878" y="3139042"/>
            <a:ext cx="667739" cy="0"/>
          </a:xfrm>
          <a:prstGeom prst="line">
            <a:avLst/>
          </a:prstGeom>
          <a:ln>
            <a:solidFill>
              <a:srgbClr val="42505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17" idx="2"/>
            <a:endCxn id="120" idx="2"/>
          </p:cNvCxnSpPr>
          <p:nvPr/>
        </p:nvCxnSpPr>
        <p:spPr>
          <a:xfrm flipH="1">
            <a:off x="9577077" y="3139042"/>
            <a:ext cx="659274" cy="0"/>
          </a:xfrm>
          <a:prstGeom prst="line">
            <a:avLst/>
          </a:prstGeom>
          <a:ln>
            <a:solidFill>
              <a:srgbClr val="42505F"/>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5452684" y="2672812"/>
            <a:ext cx="932460" cy="932460"/>
            <a:chOff x="5452684" y="2672812"/>
            <a:chExt cx="932460" cy="932460"/>
          </a:xfrm>
        </p:grpSpPr>
        <p:sp>
          <p:nvSpPr>
            <p:cNvPr id="76" name="Oval 75"/>
            <p:cNvSpPr/>
            <p:nvPr/>
          </p:nvSpPr>
          <p:spPr>
            <a:xfrm>
              <a:off x="5524286" y="2742442"/>
              <a:ext cx="789256" cy="793205"/>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7" spc="-113" dirty="0"/>
            </a:p>
          </p:txBody>
        </p:sp>
        <p:grpSp>
          <p:nvGrpSpPr>
            <p:cNvPr id="95" name="Group 94"/>
            <p:cNvGrpSpPr/>
            <p:nvPr/>
          </p:nvGrpSpPr>
          <p:grpSpPr>
            <a:xfrm>
              <a:off x="5452684" y="2672812"/>
              <a:ext cx="932460" cy="932460"/>
              <a:chOff x="3795811" y="2672812"/>
              <a:chExt cx="932460" cy="932460"/>
            </a:xfrm>
          </p:grpSpPr>
          <p:sp>
            <p:nvSpPr>
              <p:cNvPr id="96" name="Arc 95"/>
              <p:cNvSpPr/>
              <p:nvPr/>
            </p:nvSpPr>
            <p:spPr>
              <a:xfrm>
                <a:off x="3795811" y="2672812"/>
                <a:ext cx="932460" cy="932460"/>
              </a:xfrm>
              <a:prstGeom prst="arc">
                <a:avLst/>
              </a:prstGeom>
              <a:ln>
                <a:solidFill>
                  <a:srgbClr val="4250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nvSpPr>
            <p:spPr>
              <a:xfrm rot="10800000">
                <a:off x="3795811" y="2672812"/>
                <a:ext cx="932460" cy="932460"/>
              </a:xfrm>
              <a:prstGeom prst="arc">
                <a:avLst/>
              </a:prstGeom>
              <a:ln>
                <a:solidFill>
                  <a:srgbClr val="4250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2" name="Group 21"/>
            <p:cNvGrpSpPr/>
            <p:nvPr/>
          </p:nvGrpSpPr>
          <p:grpSpPr>
            <a:xfrm>
              <a:off x="5712673" y="2878798"/>
              <a:ext cx="412483" cy="393565"/>
              <a:chOff x="5711919" y="2878798"/>
              <a:chExt cx="412483" cy="393565"/>
            </a:xfrm>
          </p:grpSpPr>
          <p:sp>
            <p:nvSpPr>
              <p:cNvPr id="131" name="Freeform 19"/>
              <p:cNvSpPr>
                <a:spLocks/>
              </p:cNvSpPr>
              <p:nvPr/>
            </p:nvSpPr>
            <p:spPr bwMode="auto">
              <a:xfrm>
                <a:off x="5711919" y="2985847"/>
                <a:ext cx="412483" cy="286516"/>
              </a:xfrm>
              <a:custGeom>
                <a:avLst/>
                <a:gdLst>
                  <a:gd name="T0" fmla="*/ 134 w 166"/>
                  <a:gd name="T1" fmla="*/ 42 h 111"/>
                  <a:gd name="T2" fmla="*/ 83 w 166"/>
                  <a:gd name="T3" fmla="*/ 0 h 111"/>
                  <a:gd name="T4" fmla="*/ 37 w 166"/>
                  <a:gd name="T5" fmla="*/ 28 h 111"/>
                  <a:gd name="T6" fmla="*/ 0 w 166"/>
                  <a:gd name="T7" fmla="*/ 69 h 111"/>
                  <a:gd name="T8" fmla="*/ 42 w 166"/>
                  <a:gd name="T9" fmla="*/ 111 h 111"/>
                  <a:gd name="T10" fmla="*/ 132 w 166"/>
                  <a:gd name="T11" fmla="*/ 111 h 111"/>
                  <a:gd name="T12" fmla="*/ 166 w 166"/>
                  <a:gd name="T13" fmla="*/ 76 h 111"/>
                  <a:gd name="T14" fmla="*/ 134 w 166"/>
                  <a:gd name="T15" fmla="*/ 42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11">
                    <a:moveTo>
                      <a:pt x="134" y="42"/>
                    </a:moveTo>
                    <a:cubicBezTo>
                      <a:pt x="130" y="18"/>
                      <a:pt x="109" y="0"/>
                      <a:pt x="83" y="0"/>
                    </a:cubicBezTo>
                    <a:cubicBezTo>
                      <a:pt x="63" y="0"/>
                      <a:pt x="46" y="11"/>
                      <a:pt x="37" y="28"/>
                    </a:cubicBezTo>
                    <a:cubicBezTo>
                      <a:pt x="16" y="31"/>
                      <a:pt x="0" y="48"/>
                      <a:pt x="0" y="69"/>
                    </a:cubicBezTo>
                    <a:cubicBezTo>
                      <a:pt x="0" y="92"/>
                      <a:pt x="19" y="111"/>
                      <a:pt x="42" y="111"/>
                    </a:cubicBezTo>
                    <a:cubicBezTo>
                      <a:pt x="132" y="111"/>
                      <a:pt x="132" y="111"/>
                      <a:pt x="132" y="111"/>
                    </a:cubicBezTo>
                    <a:cubicBezTo>
                      <a:pt x="151" y="111"/>
                      <a:pt x="166" y="96"/>
                      <a:pt x="166" y="76"/>
                    </a:cubicBezTo>
                    <a:cubicBezTo>
                      <a:pt x="166" y="58"/>
                      <a:pt x="152" y="43"/>
                      <a:pt x="134" y="42"/>
                    </a:cubicBezTo>
                    <a:close/>
                  </a:path>
                </a:pathLst>
              </a:custGeom>
              <a:noFill/>
              <a:ln w="285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7"/>
              <p:cNvSpPr>
                <a:spLocks noEditPoints="1"/>
              </p:cNvSpPr>
              <p:nvPr/>
            </p:nvSpPr>
            <p:spPr bwMode="auto">
              <a:xfrm>
                <a:off x="5874378" y="2878798"/>
                <a:ext cx="239606" cy="325435"/>
              </a:xfrm>
              <a:custGeom>
                <a:avLst/>
                <a:gdLst>
                  <a:gd name="T0" fmla="*/ 225 w 361"/>
                  <a:gd name="T1" fmla="*/ 84 h 481"/>
                  <a:gd name="T2" fmla="*/ 249 w 361"/>
                  <a:gd name="T3" fmla="*/ 123 h 481"/>
                  <a:gd name="T4" fmla="*/ 294 w 361"/>
                  <a:gd name="T5" fmla="*/ 123 h 481"/>
                  <a:gd name="T6" fmla="*/ 315 w 361"/>
                  <a:gd name="T7" fmla="*/ 85 h 481"/>
                  <a:gd name="T8" fmla="*/ 292 w 361"/>
                  <a:gd name="T9" fmla="*/ 48 h 481"/>
                  <a:gd name="T10" fmla="*/ 248 w 361"/>
                  <a:gd name="T11" fmla="*/ 47 h 481"/>
                  <a:gd name="T12" fmla="*/ 225 w 361"/>
                  <a:gd name="T13" fmla="*/ 84 h 481"/>
                  <a:gd name="T14" fmla="*/ 225 w 361"/>
                  <a:gd name="T15" fmla="*/ 84 h 481"/>
                  <a:gd name="T16" fmla="*/ 157 w 361"/>
                  <a:gd name="T17" fmla="*/ 445 h 481"/>
                  <a:gd name="T18" fmla="*/ 87 w 361"/>
                  <a:gd name="T19" fmla="*/ 480 h 481"/>
                  <a:gd name="T20" fmla="*/ 120 w 361"/>
                  <a:gd name="T21" fmla="*/ 422 h 481"/>
                  <a:gd name="T22" fmla="*/ 98 w 361"/>
                  <a:gd name="T23" fmla="*/ 384 h 481"/>
                  <a:gd name="T24" fmla="*/ 54 w 361"/>
                  <a:gd name="T25" fmla="*/ 383 h 481"/>
                  <a:gd name="T26" fmla="*/ 20 w 361"/>
                  <a:gd name="T27" fmla="*/ 440 h 481"/>
                  <a:gd name="T28" fmla="*/ 14 w 361"/>
                  <a:gd name="T29" fmla="*/ 363 h 481"/>
                  <a:gd name="T30" fmla="*/ 85 w 361"/>
                  <a:gd name="T31" fmla="*/ 330 h 481"/>
                  <a:gd name="T32" fmla="*/ 204 w 361"/>
                  <a:gd name="T33" fmla="*/ 120 h 481"/>
                  <a:gd name="T34" fmla="*/ 198 w 361"/>
                  <a:gd name="T35" fmla="*/ 44 h 481"/>
                  <a:gd name="T36" fmla="*/ 307 w 361"/>
                  <a:gd name="T37" fmla="*/ 22 h 481"/>
                  <a:gd name="T38" fmla="*/ 342 w 361"/>
                  <a:gd name="T39" fmla="*/ 125 h 481"/>
                  <a:gd name="T40" fmla="*/ 271 w 361"/>
                  <a:gd name="T41" fmla="*/ 160 h 481"/>
                  <a:gd name="T42" fmla="*/ 151 w 361"/>
                  <a:gd name="T43" fmla="*/ 368 h 481"/>
                  <a:gd name="T44" fmla="*/ 157 w 361"/>
                  <a:gd name="T45" fmla="*/ 44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481">
                    <a:moveTo>
                      <a:pt x="225" y="84"/>
                    </a:moveTo>
                    <a:cubicBezTo>
                      <a:pt x="249" y="123"/>
                      <a:pt x="249" y="123"/>
                      <a:pt x="249" y="123"/>
                    </a:cubicBezTo>
                    <a:cubicBezTo>
                      <a:pt x="294" y="123"/>
                      <a:pt x="294" y="123"/>
                      <a:pt x="294" y="123"/>
                    </a:cubicBezTo>
                    <a:cubicBezTo>
                      <a:pt x="315" y="85"/>
                      <a:pt x="315" y="85"/>
                      <a:pt x="315" y="85"/>
                    </a:cubicBezTo>
                    <a:cubicBezTo>
                      <a:pt x="292" y="48"/>
                      <a:pt x="292" y="48"/>
                      <a:pt x="292" y="48"/>
                    </a:cubicBezTo>
                    <a:cubicBezTo>
                      <a:pt x="248" y="47"/>
                      <a:pt x="248" y="47"/>
                      <a:pt x="248" y="47"/>
                    </a:cubicBezTo>
                    <a:cubicBezTo>
                      <a:pt x="225" y="84"/>
                      <a:pt x="225" y="84"/>
                      <a:pt x="225" y="84"/>
                    </a:cubicBezTo>
                    <a:cubicBezTo>
                      <a:pt x="225" y="84"/>
                      <a:pt x="225" y="84"/>
                      <a:pt x="225" y="84"/>
                    </a:cubicBezTo>
                    <a:close/>
                    <a:moveTo>
                      <a:pt x="157" y="445"/>
                    </a:moveTo>
                    <a:cubicBezTo>
                      <a:pt x="144" y="470"/>
                      <a:pt x="116" y="481"/>
                      <a:pt x="87" y="480"/>
                    </a:cubicBezTo>
                    <a:cubicBezTo>
                      <a:pt x="120" y="422"/>
                      <a:pt x="120" y="422"/>
                      <a:pt x="120" y="422"/>
                    </a:cubicBezTo>
                    <a:cubicBezTo>
                      <a:pt x="98" y="384"/>
                      <a:pt x="98" y="384"/>
                      <a:pt x="98" y="384"/>
                    </a:cubicBezTo>
                    <a:cubicBezTo>
                      <a:pt x="54" y="383"/>
                      <a:pt x="54" y="383"/>
                      <a:pt x="54" y="383"/>
                    </a:cubicBezTo>
                    <a:cubicBezTo>
                      <a:pt x="20" y="440"/>
                      <a:pt x="20" y="440"/>
                      <a:pt x="20" y="440"/>
                    </a:cubicBezTo>
                    <a:cubicBezTo>
                      <a:pt x="5" y="417"/>
                      <a:pt x="0" y="387"/>
                      <a:pt x="14" y="363"/>
                    </a:cubicBezTo>
                    <a:cubicBezTo>
                      <a:pt x="29" y="339"/>
                      <a:pt x="55" y="327"/>
                      <a:pt x="85" y="330"/>
                    </a:cubicBezTo>
                    <a:cubicBezTo>
                      <a:pt x="204" y="120"/>
                      <a:pt x="204" y="120"/>
                      <a:pt x="204" y="120"/>
                    </a:cubicBezTo>
                    <a:cubicBezTo>
                      <a:pt x="189" y="97"/>
                      <a:pt x="185" y="67"/>
                      <a:pt x="198" y="44"/>
                    </a:cubicBezTo>
                    <a:cubicBezTo>
                      <a:pt x="220" y="9"/>
                      <a:pt x="268" y="0"/>
                      <a:pt x="307" y="22"/>
                    </a:cubicBezTo>
                    <a:cubicBezTo>
                      <a:pt x="345" y="44"/>
                      <a:pt x="361" y="91"/>
                      <a:pt x="342" y="125"/>
                    </a:cubicBezTo>
                    <a:cubicBezTo>
                      <a:pt x="329" y="150"/>
                      <a:pt x="301" y="161"/>
                      <a:pt x="271" y="160"/>
                    </a:cubicBezTo>
                    <a:cubicBezTo>
                      <a:pt x="151" y="368"/>
                      <a:pt x="151" y="368"/>
                      <a:pt x="151" y="368"/>
                    </a:cubicBezTo>
                    <a:cubicBezTo>
                      <a:pt x="168" y="391"/>
                      <a:pt x="171" y="421"/>
                      <a:pt x="157" y="445"/>
                    </a:cubicBezTo>
                  </a:path>
                </a:pathLst>
              </a:custGeom>
              <a:solidFill>
                <a:schemeClr val="bg1"/>
              </a:solidFill>
              <a:ln w="9525">
                <a:noFill/>
                <a:round/>
                <a:headEnd/>
                <a:tailEnd/>
              </a:ln>
              <a:extLst/>
            </p:spPr>
            <p:txBody>
              <a:bodyPr vert="horz" wrap="square" lIns="68948" tIns="34474" rIns="68948" bIns="34474" numCol="1" anchor="t" anchorCtr="0" compatLnSpc="1">
                <a:prstTxWarp prst="textNoShape">
                  <a:avLst/>
                </a:prstTxWarp>
              </a:bodyPr>
              <a:lstStyle/>
              <a:p>
                <a:endParaRPr lang="en-US" sz="1357"/>
              </a:p>
            </p:txBody>
          </p:sp>
        </p:grpSp>
      </p:grpSp>
      <p:grpSp>
        <p:nvGrpSpPr>
          <p:cNvPr id="21" name="Group 20"/>
          <p:cNvGrpSpPr/>
          <p:nvPr/>
        </p:nvGrpSpPr>
        <p:grpSpPr>
          <a:xfrm>
            <a:off x="10236351" y="2672812"/>
            <a:ext cx="932460" cy="932460"/>
            <a:chOff x="10236351" y="2672812"/>
            <a:chExt cx="932460" cy="932460"/>
          </a:xfrm>
        </p:grpSpPr>
        <p:sp>
          <p:nvSpPr>
            <p:cNvPr id="86" name="Oval 85"/>
            <p:cNvSpPr/>
            <p:nvPr/>
          </p:nvSpPr>
          <p:spPr>
            <a:xfrm>
              <a:off x="10307953" y="2742440"/>
              <a:ext cx="789256" cy="793205"/>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7" spc="-113" dirty="0"/>
            </a:p>
          </p:txBody>
        </p:sp>
        <p:grpSp>
          <p:nvGrpSpPr>
            <p:cNvPr id="115" name="Group 114"/>
            <p:cNvGrpSpPr/>
            <p:nvPr/>
          </p:nvGrpSpPr>
          <p:grpSpPr>
            <a:xfrm>
              <a:off x="10236351" y="2672812"/>
              <a:ext cx="932460" cy="932460"/>
              <a:chOff x="3795811" y="2672812"/>
              <a:chExt cx="932460" cy="932460"/>
            </a:xfrm>
          </p:grpSpPr>
          <p:sp>
            <p:nvSpPr>
              <p:cNvPr id="116" name="Arc 115"/>
              <p:cNvSpPr/>
              <p:nvPr/>
            </p:nvSpPr>
            <p:spPr>
              <a:xfrm>
                <a:off x="3795811" y="2672812"/>
                <a:ext cx="932460" cy="932460"/>
              </a:xfrm>
              <a:prstGeom prst="arc">
                <a:avLst/>
              </a:prstGeom>
              <a:ln>
                <a:solidFill>
                  <a:srgbClr val="4250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Arc 116"/>
              <p:cNvSpPr/>
              <p:nvPr/>
            </p:nvSpPr>
            <p:spPr>
              <a:xfrm rot="10800000">
                <a:off x="3795811" y="2672812"/>
                <a:ext cx="932460" cy="932460"/>
              </a:xfrm>
              <a:prstGeom prst="arc">
                <a:avLst/>
              </a:prstGeom>
              <a:ln>
                <a:solidFill>
                  <a:srgbClr val="4250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33" name="Freeform 13"/>
            <p:cNvSpPr>
              <a:spLocks/>
            </p:cNvSpPr>
            <p:nvPr/>
          </p:nvSpPr>
          <p:spPr bwMode="auto">
            <a:xfrm>
              <a:off x="10552073" y="2991364"/>
              <a:ext cx="301016" cy="295357"/>
            </a:xfrm>
            <a:custGeom>
              <a:avLst/>
              <a:gdLst>
                <a:gd name="T0" fmla="*/ 224 w 266"/>
                <a:gd name="T1" fmla="*/ 26 h 261"/>
                <a:gd name="T2" fmla="*/ 153 w 266"/>
                <a:gd name="T3" fmla="*/ 119 h 261"/>
                <a:gd name="T4" fmla="*/ 153 w 266"/>
                <a:gd name="T5" fmla="*/ 121 h 261"/>
                <a:gd name="T6" fmla="*/ 266 w 266"/>
                <a:gd name="T7" fmla="*/ 105 h 261"/>
                <a:gd name="T8" fmla="*/ 266 w 266"/>
                <a:gd name="T9" fmla="*/ 156 h 261"/>
                <a:gd name="T10" fmla="*/ 153 w 266"/>
                <a:gd name="T11" fmla="*/ 142 h 261"/>
                <a:gd name="T12" fmla="*/ 153 w 266"/>
                <a:gd name="T13" fmla="*/ 144 h 261"/>
                <a:gd name="T14" fmla="*/ 225 w 266"/>
                <a:gd name="T15" fmla="*/ 234 h 261"/>
                <a:gd name="T16" fmla="*/ 178 w 266"/>
                <a:gd name="T17" fmla="*/ 261 h 261"/>
                <a:gd name="T18" fmla="*/ 132 w 266"/>
                <a:gd name="T19" fmla="*/ 156 h 261"/>
                <a:gd name="T20" fmla="*/ 131 w 266"/>
                <a:gd name="T21" fmla="*/ 156 h 261"/>
                <a:gd name="T22" fmla="*/ 83 w 266"/>
                <a:gd name="T23" fmla="*/ 261 h 261"/>
                <a:gd name="T24" fmla="*/ 40 w 266"/>
                <a:gd name="T25" fmla="*/ 234 h 261"/>
                <a:gd name="T26" fmla="*/ 111 w 266"/>
                <a:gd name="T27" fmla="*/ 144 h 261"/>
                <a:gd name="T28" fmla="*/ 111 w 266"/>
                <a:gd name="T29" fmla="*/ 141 h 261"/>
                <a:gd name="T30" fmla="*/ 0 w 266"/>
                <a:gd name="T31" fmla="*/ 156 h 261"/>
                <a:gd name="T32" fmla="*/ 0 w 266"/>
                <a:gd name="T33" fmla="*/ 105 h 261"/>
                <a:gd name="T34" fmla="*/ 110 w 266"/>
                <a:gd name="T35" fmla="*/ 120 h 261"/>
                <a:gd name="T36" fmla="*/ 110 w 266"/>
                <a:gd name="T37" fmla="*/ 118 h 261"/>
                <a:gd name="T38" fmla="*/ 40 w 266"/>
                <a:gd name="T39" fmla="*/ 27 h 261"/>
                <a:gd name="T40" fmla="*/ 86 w 266"/>
                <a:gd name="T41" fmla="*/ 1 h 261"/>
                <a:gd name="T42" fmla="*/ 132 w 266"/>
                <a:gd name="T43" fmla="*/ 105 h 261"/>
                <a:gd name="T44" fmla="*/ 133 w 266"/>
                <a:gd name="T45" fmla="*/ 105 h 261"/>
                <a:gd name="T46" fmla="*/ 179 w 266"/>
                <a:gd name="T47" fmla="*/ 0 h 261"/>
                <a:gd name="T48" fmla="*/ 224 w 266"/>
                <a:gd name="T49" fmla="*/ 2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6" h="261">
                  <a:moveTo>
                    <a:pt x="224" y="26"/>
                  </a:moveTo>
                  <a:lnTo>
                    <a:pt x="153" y="119"/>
                  </a:lnTo>
                  <a:lnTo>
                    <a:pt x="153" y="121"/>
                  </a:lnTo>
                  <a:lnTo>
                    <a:pt x="266" y="105"/>
                  </a:lnTo>
                  <a:lnTo>
                    <a:pt x="266" y="156"/>
                  </a:lnTo>
                  <a:lnTo>
                    <a:pt x="153" y="142"/>
                  </a:lnTo>
                  <a:lnTo>
                    <a:pt x="153" y="144"/>
                  </a:lnTo>
                  <a:lnTo>
                    <a:pt x="225" y="234"/>
                  </a:lnTo>
                  <a:lnTo>
                    <a:pt x="178" y="261"/>
                  </a:lnTo>
                  <a:lnTo>
                    <a:pt x="132" y="156"/>
                  </a:lnTo>
                  <a:lnTo>
                    <a:pt x="131" y="156"/>
                  </a:lnTo>
                  <a:lnTo>
                    <a:pt x="83" y="261"/>
                  </a:lnTo>
                  <a:lnTo>
                    <a:pt x="40" y="234"/>
                  </a:lnTo>
                  <a:lnTo>
                    <a:pt x="111" y="144"/>
                  </a:lnTo>
                  <a:lnTo>
                    <a:pt x="111" y="141"/>
                  </a:lnTo>
                  <a:lnTo>
                    <a:pt x="0" y="156"/>
                  </a:lnTo>
                  <a:lnTo>
                    <a:pt x="0" y="105"/>
                  </a:lnTo>
                  <a:lnTo>
                    <a:pt x="110" y="120"/>
                  </a:lnTo>
                  <a:lnTo>
                    <a:pt x="110" y="118"/>
                  </a:lnTo>
                  <a:lnTo>
                    <a:pt x="40" y="27"/>
                  </a:lnTo>
                  <a:lnTo>
                    <a:pt x="86" y="1"/>
                  </a:lnTo>
                  <a:lnTo>
                    <a:pt x="132" y="105"/>
                  </a:lnTo>
                  <a:lnTo>
                    <a:pt x="133" y="105"/>
                  </a:lnTo>
                  <a:lnTo>
                    <a:pt x="179" y="0"/>
                  </a:lnTo>
                  <a:lnTo>
                    <a:pt x="2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24"/>
          <p:cNvGrpSpPr/>
          <p:nvPr/>
        </p:nvGrpSpPr>
        <p:grpSpPr>
          <a:xfrm>
            <a:off x="3852484" y="2672812"/>
            <a:ext cx="932460" cy="932460"/>
            <a:chOff x="3852484" y="2672812"/>
            <a:chExt cx="932460" cy="932460"/>
          </a:xfrm>
        </p:grpSpPr>
        <p:sp>
          <p:nvSpPr>
            <p:cNvPr id="73" name="Oval 72"/>
            <p:cNvSpPr/>
            <p:nvPr/>
          </p:nvSpPr>
          <p:spPr>
            <a:xfrm>
              <a:off x="3924086" y="2742438"/>
              <a:ext cx="789256" cy="793208"/>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7" spc="-113" dirty="0" smtClean="0"/>
            </a:p>
          </p:txBody>
        </p:sp>
        <p:grpSp>
          <p:nvGrpSpPr>
            <p:cNvPr id="92" name="Group 91"/>
            <p:cNvGrpSpPr/>
            <p:nvPr/>
          </p:nvGrpSpPr>
          <p:grpSpPr>
            <a:xfrm>
              <a:off x="3852484" y="2672812"/>
              <a:ext cx="932460" cy="932460"/>
              <a:chOff x="3795811" y="2672812"/>
              <a:chExt cx="932460" cy="932460"/>
            </a:xfrm>
          </p:grpSpPr>
          <p:sp>
            <p:nvSpPr>
              <p:cNvPr id="93" name="Arc 92"/>
              <p:cNvSpPr/>
              <p:nvPr/>
            </p:nvSpPr>
            <p:spPr>
              <a:xfrm>
                <a:off x="3795811" y="2672812"/>
                <a:ext cx="932460" cy="932460"/>
              </a:xfrm>
              <a:prstGeom prst="arc">
                <a:avLst/>
              </a:prstGeom>
              <a:ln>
                <a:solidFill>
                  <a:srgbClr val="4250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 93"/>
              <p:cNvSpPr/>
              <p:nvPr/>
            </p:nvSpPr>
            <p:spPr>
              <a:xfrm rot="10800000">
                <a:off x="3795811" y="2672812"/>
                <a:ext cx="932460" cy="932460"/>
              </a:xfrm>
              <a:prstGeom prst="arc">
                <a:avLst/>
              </a:prstGeom>
              <a:ln>
                <a:solidFill>
                  <a:srgbClr val="4250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34" name="Group 133"/>
            <p:cNvGrpSpPr/>
            <p:nvPr/>
          </p:nvGrpSpPr>
          <p:grpSpPr>
            <a:xfrm rot="20700000">
              <a:off x="4082270" y="2960648"/>
              <a:ext cx="472888" cy="356789"/>
              <a:chOff x="7381984" y="2476514"/>
              <a:chExt cx="1349208" cy="1017963"/>
            </a:xfrm>
            <a:solidFill>
              <a:schemeClr val="bg1"/>
            </a:solidFill>
          </p:grpSpPr>
          <p:sp>
            <p:nvSpPr>
              <p:cNvPr id="135" name="Freeform 134"/>
              <p:cNvSpPr>
                <a:spLocks noEditPoints="1"/>
              </p:cNvSpPr>
              <p:nvPr/>
            </p:nvSpPr>
            <p:spPr bwMode="auto">
              <a:xfrm rot="54484">
                <a:off x="7548678" y="2476514"/>
                <a:ext cx="1015273" cy="1017963"/>
              </a:xfrm>
              <a:custGeom>
                <a:avLst/>
                <a:gdLst>
                  <a:gd name="T0" fmla="*/ 318 w 636"/>
                  <a:gd name="T1" fmla="*/ 637 h 637"/>
                  <a:gd name="T2" fmla="*/ 0 w 636"/>
                  <a:gd name="T3" fmla="*/ 318 h 637"/>
                  <a:gd name="T4" fmla="*/ 318 w 636"/>
                  <a:gd name="T5" fmla="*/ 0 h 637"/>
                  <a:gd name="T6" fmla="*/ 636 w 636"/>
                  <a:gd name="T7" fmla="*/ 318 h 637"/>
                  <a:gd name="T8" fmla="*/ 318 w 636"/>
                  <a:gd name="T9" fmla="*/ 637 h 637"/>
                  <a:gd name="T10" fmla="*/ 318 w 636"/>
                  <a:gd name="T11" fmla="*/ 24 h 637"/>
                  <a:gd name="T12" fmla="*/ 24 w 636"/>
                  <a:gd name="T13" fmla="*/ 318 h 637"/>
                  <a:gd name="T14" fmla="*/ 318 w 636"/>
                  <a:gd name="T15" fmla="*/ 613 h 637"/>
                  <a:gd name="T16" fmla="*/ 612 w 636"/>
                  <a:gd name="T17" fmla="*/ 318 h 637"/>
                  <a:gd name="T18" fmla="*/ 318 w 636"/>
                  <a:gd name="T19" fmla="*/ 24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6" h="637">
                    <a:moveTo>
                      <a:pt x="318" y="637"/>
                    </a:moveTo>
                    <a:cubicBezTo>
                      <a:pt x="143" y="637"/>
                      <a:pt x="0" y="494"/>
                      <a:pt x="0" y="318"/>
                    </a:cubicBezTo>
                    <a:cubicBezTo>
                      <a:pt x="0" y="143"/>
                      <a:pt x="143" y="0"/>
                      <a:pt x="318" y="0"/>
                    </a:cubicBezTo>
                    <a:cubicBezTo>
                      <a:pt x="494" y="0"/>
                      <a:pt x="636" y="143"/>
                      <a:pt x="636" y="318"/>
                    </a:cubicBezTo>
                    <a:cubicBezTo>
                      <a:pt x="636" y="494"/>
                      <a:pt x="494" y="637"/>
                      <a:pt x="318" y="637"/>
                    </a:cubicBezTo>
                    <a:close/>
                    <a:moveTo>
                      <a:pt x="318" y="24"/>
                    </a:moveTo>
                    <a:cubicBezTo>
                      <a:pt x="156" y="24"/>
                      <a:pt x="24" y="156"/>
                      <a:pt x="24" y="318"/>
                    </a:cubicBezTo>
                    <a:cubicBezTo>
                      <a:pt x="24" y="481"/>
                      <a:pt x="156" y="613"/>
                      <a:pt x="318" y="613"/>
                    </a:cubicBezTo>
                    <a:cubicBezTo>
                      <a:pt x="480" y="613"/>
                      <a:pt x="612" y="481"/>
                      <a:pt x="612" y="318"/>
                    </a:cubicBezTo>
                    <a:cubicBezTo>
                      <a:pt x="612" y="156"/>
                      <a:pt x="480" y="24"/>
                      <a:pt x="318" y="24"/>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36" name="Freeform 135"/>
              <p:cNvSpPr>
                <a:spLocks noEditPoints="1"/>
              </p:cNvSpPr>
              <p:nvPr/>
            </p:nvSpPr>
            <p:spPr bwMode="auto">
              <a:xfrm rot="54484">
                <a:off x="7701278" y="2629829"/>
                <a:ext cx="709423" cy="709981"/>
              </a:xfrm>
              <a:custGeom>
                <a:avLst/>
                <a:gdLst>
                  <a:gd name="T0" fmla="*/ 500 w 538"/>
                  <a:gd name="T1" fmla="*/ 247 h 538"/>
                  <a:gd name="T2" fmla="*/ 493 w 538"/>
                  <a:gd name="T3" fmla="*/ 277 h 538"/>
                  <a:gd name="T4" fmla="*/ 480 w 538"/>
                  <a:gd name="T5" fmla="*/ 227 h 538"/>
                  <a:gd name="T6" fmla="*/ 480 w 538"/>
                  <a:gd name="T7" fmla="*/ 196 h 538"/>
                  <a:gd name="T8" fmla="*/ 482 w 538"/>
                  <a:gd name="T9" fmla="*/ 179 h 538"/>
                  <a:gd name="T10" fmla="*/ 449 w 538"/>
                  <a:gd name="T11" fmla="*/ 136 h 538"/>
                  <a:gd name="T12" fmla="*/ 444 w 538"/>
                  <a:gd name="T13" fmla="*/ 131 h 538"/>
                  <a:gd name="T14" fmla="*/ 429 w 538"/>
                  <a:gd name="T15" fmla="*/ 114 h 538"/>
                  <a:gd name="T16" fmla="*/ 407 w 538"/>
                  <a:gd name="T17" fmla="*/ 101 h 538"/>
                  <a:gd name="T18" fmla="*/ 384 w 538"/>
                  <a:gd name="T19" fmla="*/ 87 h 538"/>
                  <a:gd name="T20" fmla="*/ 361 w 538"/>
                  <a:gd name="T21" fmla="*/ 66 h 538"/>
                  <a:gd name="T22" fmla="*/ 318 w 538"/>
                  <a:gd name="T23" fmla="*/ 51 h 538"/>
                  <a:gd name="T24" fmla="*/ 305 w 538"/>
                  <a:gd name="T25" fmla="*/ 41 h 538"/>
                  <a:gd name="T26" fmla="*/ 281 w 538"/>
                  <a:gd name="T27" fmla="*/ 54 h 538"/>
                  <a:gd name="T28" fmla="*/ 259 w 538"/>
                  <a:gd name="T29" fmla="*/ 54 h 538"/>
                  <a:gd name="T30" fmla="*/ 236 w 538"/>
                  <a:gd name="T31" fmla="*/ 57 h 538"/>
                  <a:gd name="T32" fmla="*/ 206 w 538"/>
                  <a:gd name="T33" fmla="*/ 55 h 538"/>
                  <a:gd name="T34" fmla="*/ 189 w 538"/>
                  <a:gd name="T35" fmla="*/ 52 h 538"/>
                  <a:gd name="T36" fmla="*/ 147 w 538"/>
                  <a:gd name="T37" fmla="*/ 73 h 538"/>
                  <a:gd name="T38" fmla="*/ 139 w 538"/>
                  <a:gd name="T39" fmla="*/ 88 h 538"/>
                  <a:gd name="T40" fmla="*/ 121 w 538"/>
                  <a:gd name="T41" fmla="*/ 113 h 538"/>
                  <a:gd name="T42" fmla="*/ 100 w 538"/>
                  <a:gd name="T43" fmla="*/ 132 h 538"/>
                  <a:gd name="T44" fmla="*/ 82 w 538"/>
                  <a:gd name="T45" fmla="*/ 148 h 538"/>
                  <a:gd name="T46" fmla="*/ 67 w 538"/>
                  <a:gd name="T47" fmla="*/ 157 h 538"/>
                  <a:gd name="T48" fmla="*/ 49 w 538"/>
                  <a:gd name="T49" fmla="*/ 200 h 538"/>
                  <a:gd name="T50" fmla="*/ 52 w 538"/>
                  <a:gd name="T51" fmla="*/ 216 h 538"/>
                  <a:gd name="T52" fmla="*/ 47 w 538"/>
                  <a:gd name="T53" fmla="*/ 254 h 538"/>
                  <a:gd name="T54" fmla="*/ 38 w 538"/>
                  <a:gd name="T55" fmla="*/ 269 h 538"/>
                  <a:gd name="T56" fmla="*/ 39 w 538"/>
                  <a:gd name="T57" fmla="*/ 292 h 538"/>
                  <a:gd name="T58" fmla="*/ 42 w 538"/>
                  <a:gd name="T59" fmla="*/ 316 h 538"/>
                  <a:gd name="T60" fmla="*/ 48 w 538"/>
                  <a:gd name="T61" fmla="*/ 338 h 538"/>
                  <a:gd name="T62" fmla="*/ 74 w 538"/>
                  <a:gd name="T63" fmla="*/ 386 h 538"/>
                  <a:gd name="T64" fmla="*/ 86 w 538"/>
                  <a:gd name="T65" fmla="*/ 405 h 538"/>
                  <a:gd name="T66" fmla="*/ 94 w 538"/>
                  <a:gd name="T67" fmla="*/ 409 h 538"/>
                  <a:gd name="T68" fmla="*/ 109 w 538"/>
                  <a:gd name="T69" fmla="*/ 426 h 538"/>
                  <a:gd name="T70" fmla="*/ 137 w 538"/>
                  <a:gd name="T71" fmla="*/ 440 h 538"/>
                  <a:gd name="T72" fmla="*/ 158 w 538"/>
                  <a:gd name="T73" fmla="*/ 463 h 538"/>
                  <a:gd name="T74" fmla="*/ 199 w 538"/>
                  <a:gd name="T75" fmla="*/ 482 h 538"/>
                  <a:gd name="T76" fmla="*/ 213 w 538"/>
                  <a:gd name="T77" fmla="*/ 494 h 538"/>
                  <a:gd name="T78" fmla="*/ 234 w 538"/>
                  <a:gd name="T79" fmla="*/ 498 h 538"/>
                  <a:gd name="T80" fmla="*/ 258 w 538"/>
                  <a:gd name="T81" fmla="*/ 485 h 538"/>
                  <a:gd name="T82" fmla="*/ 84 w 538"/>
                  <a:gd name="T83" fmla="*/ 269 h 538"/>
                  <a:gd name="T84" fmla="*/ 304 w 538"/>
                  <a:gd name="T85" fmla="*/ 498 h 538"/>
                  <a:gd name="T86" fmla="*/ 325 w 538"/>
                  <a:gd name="T87" fmla="*/ 494 h 538"/>
                  <a:gd name="T88" fmla="*/ 339 w 538"/>
                  <a:gd name="T89" fmla="*/ 482 h 538"/>
                  <a:gd name="T90" fmla="*/ 364 w 538"/>
                  <a:gd name="T91" fmla="*/ 463 h 538"/>
                  <a:gd name="T92" fmla="*/ 394 w 538"/>
                  <a:gd name="T93" fmla="*/ 455 h 538"/>
                  <a:gd name="T94" fmla="*/ 411 w 538"/>
                  <a:gd name="T95" fmla="*/ 453 h 538"/>
                  <a:gd name="T96" fmla="*/ 429 w 538"/>
                  <a:gd name="T97" fmla="*/ 437 h 538"/>
                  <a:gd name="T98" fmla="*/ 459 w 538"/>
                  <a:gd name="T99" fmla="*/ 402 h 538"/>
                  <a:gd name="T100" fmla="*/ 465 w 538"/>
                  <a:gd name="T101" fmla="*/ 386 h 538"/>
                  <a:gd name="T102" fmla="*/ 471 w 538"/>
                  <a:gd name="T103" fmla="*/ 365 h 538"/>
                  <a:gd name="T104" fmla="*/ 475 w 538"/>
                  <a:gd name="T105" fmla="*/ 334 h 538"/>
                  <a:gd name="T106" fmla="*/ 490 w 538"/>
                  <a:gd name="T107" fmla="*/ 307 h 538"/>
                  <a:gd name="T108" fmla="*/ 499 w 538"/>
                  <a:gd name="T109" fmla="*/ 29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8" h="538">
                    <a:moveTo>
                      <a:pt x="269" y="0"/>
                    </a:moveTo>
                    <a:cubicBezTo>
                      <a:pt x="121" y="0"/>
                      <a:pt x="0" y="121"/>
                      <a:pt x="0" y="269"/>
                    </a:cubicBezTo>
                    <a:cubicBezTo>
                      <a:pt x="0" y="418"/>
                      <a:pt x="121" y="538"/>
                      <a:pt x="269" y="538"/>
                    </a:cubicBezTo>
                    <a:cubicBezTo>
                      <a:pt x="418" y="538"/>
                      <a:pt x="538" y="418"/>
                      <a:pt x="538" y="269"/>
                    </a:cubicBezTo>
                    <a:cubicBezTo>
                      <a:pt x="538" y="121"/>
                      <a:pt x="418" y="0"/>
                      <a:pt x="269" y="0"/>
                    </a:cubicBezTo>
                    <a:close/>
                    <a:moveTo>
                      <a:pt x="500" y="247"/>
                    </a:moveTo>
                    <a:cubicBezTo>
                      <a:pt x="500" y="247"/>
                      <a:pt x="500" y="247"/>
                      <a:pt x="500" y="247"/>
                    </a:cubicBezTo>
                    <a:cubicBezTo>
                      <a:pt x="500" y="251"/>
                      <a:pt x="497" y="255"/>
                      <a:pt x="492" y="256"/>
                    </a:cubicBezTo>
                    <a:cubicBezTo>
                      <a:pt x="492" y="256"/>
                      <a:pt x="492" y="256"/>
                      <a:pt x="492" y="256"/>
                    </a:cubicBezTo>
                    <a:cubicBezTo>
                      <a:pt x="487" y="256"/>
                      <a:pt x="484" y="253"/>
                      <a:pt x="484" y="249"/>
                    </a:cubicBezTo>
                    <a:cubicBezTo>
                      <a:pt x="483" y="244"/>
                      <a:pt x="486" y="240"/>
                      <a:pt x="491" y="240"/>
                    </a:cubicBezTo>
                    <a:cubicBezTo>
                      <a:pt x="495" y="239"/>
                      <a:pt x="499" y="243"/>
                      <a:pt x="500" y="247"/>
                    </a:cubicBezTo>
                    <a:close/>
                    <a:moveTo>
                      <a:pt x="501" y="269"/>
                    </a:moveTo>
                    <a:cubicBezTo>
                      <a:pt x="501" y="274"/>
                      <a:pt x="497" y="277"/>
                      <a:pt x="493" y="277"/>
                    </a:cubicBezTo>
                    <a:cubicBezTo>
                      <a:pt x="488" y="277"/>
                      <a:pt x="485" y="274"/>
                      <a:pt x="485" y="269"/>
                    </a:cubicBezTo>
                    <a:cubicBezTo>
                      <a:pt x="485" y="265"/>
                      <a:pt x="488" y="261"/>
                      <a:pt x="493" y="261"/>
                    </a:cubicBezTo>
                    <a:cubicBezTo>
                      <a:pt x="497" y="261"/>
                      <a:pt x="501" y="265"/>
                      <a:pt x="501" y="269"/>
                    </a:cubicBezTo>
                    <a:close/>
                    <a:moveTo>
                      <a:pt x="496" y="224"/>
                    </a:moveTo>
                    <a:cubicBezTo>
                      <a:pt x="497" y="228"/>
                      <a:pt x="494" y="232"/>
                      <a:pt x="490" y="233"/>
                    </a:cubicBezTo>
                    <a:cubicBezTo>
                      <a:pt x="489" y="233"/>
                      <a:pt x="489" y="233"/>
                      <a:pt x="488" y="233"/>
                    </a:cubicBezTo>
                    <a:cubicBezTo>
                      <a:pt x="484" y="233"/>
                      <a:pt x="481" y="231"/>
                      <a:pt x="480" y="227"/>
                    </a:cubicBezTo>
                    <a:cubicBezTo>
                      <a:pt x="480" y="223"/>
                      <a:pt x="482" y="218"/>
                      <a:pt x="487" y="218"/>
                    </a:cubicBezTo>
                    <a:cubicBezTo>
                      <a:pt x="491" y="217"/>
                      <a:pt x="495" y="219"/>
                      <a:pt x="496" y="224"/>
                    </a:cubicBezTo>
                    <a:close/>
                    <a:moveTo>
                      <a:pt x="490" y="201"/>
                    </a:moveTo>
                    <a:cubicBezTo>
                      <a:pt x="492" y="205"/>
                      <a:pt x="489" y="210"/>
                      <a:pt x="485" y="211"/>
                    </a:cubicBezTo>
                    <a:cubicBezTo>
                      <a:pt x="484" y="211"/>
                      <a:pt x="483" y="211"/>
                      <a:pt x="483" y="211"/>
                    </a:cubicBezTo>
                    <a:cubicBezTo>
                      <a:pt x="479" y="211"/>
                      <a:pt x="476" y="209"/>
                      <a:pt x="475" y="206"/>
                    </a:cubicBezTo>
                    <a:cubicBezTo>
                      <a:pt x="474" y="202"/>
                      <a:pt x="476" y="197"/>
                      <a:pt x="480" y="196"/>
                    </a:cubicBezTo>
                    <a:cubicBezTo>
                      <a:pt x="485" y="194"/>
                      <a:pt x="489" y="197"/>
                      <a:pt x="490" y="201"/>
                    </a:cubicBezTo>
                    <a:close/>
                    <a:moveTo>
                      <a:pt x="482" y="179"/>
                    </a:moveTo>
                    <a:cubicBezTo>
                      <a:pt x="484" y="183"/>
                      <a:pt x="482" y="188"/>
                      <a:pt x="478" y="190"/>
                    </a:cubicBezTo>
                    <a:cubicBezTo>
                      <a:pt x="477" y="190"/>
                      <a:pt x="476" y="190"/>
                      <a:pt x="475" y="190"/>
                    </a:cubicBezTo>
                    <a:cubicBezTo>
                      <a:pt x="472" y="190"/>
                      <a:pt x="469" y="188"/>
                      <a:pt x="468" y="185"/>
                    </a:cubicBezTo>
                    <a:cubicBezTo>
                      <a:pt x="466" y="181"/>
                      <a:pt x="468" y="177"/>
                      <a:pt x="472" y="175"/>
                    </a:cubicBezTo>
                    <a:cubicBezTo>
                      <a:pt x="476" y="173"/>
                      <a:pt x="481" y="175"/>
                      <a:pt x="482" y="179"/>
                    </a:cubicBezTo>
                    <a:close/>
                    <a:moveTo>
                      <a:pt x="472" y="158"/>
                    </a:moveTo>
                    <a:cubicBezTo>
                      <a:pt x="474" y="162"/>
                      <a:pt x="473" y="167"/>
                      <a:pt x="469" y="169"/>
                    </a:cubicBezTo>
                    <a:cubicBezTo>
                      <a:pt x="468" y="169"/>
                      <a:pt x="466" y="170"/>
                      <a:pt x="465" y="170"/>
                    </a:cubicBezTo>
                    <a:cubicBezTo>
                      <a:pt x="462" y="170"/>
                      <a:pt x="459" y="168"/>
                      <a:pt x="458" y="166"/>
                    </a:cubicBezTo>
                    <a:cubicBezTo>
                      <a:pt x="456" y="162"/>
                      <a:pt x="457" y="157"/>
                      <a:pt x="461" y="155"/>
                    </a:cubicBezTo>
                    <a:cubicBezTo>
                      <a:pt x="465" y="153"/>
                      <a:pt x="470" y="154"/>
                      <a:pt x="472" y="158"/>
                    </a:cubicBezTo>
                    <a:close/>
                    <a:moveTo>
                      <a:pt x="449" y="136"/>
                    </a:moveTo>
                    <a:cubicBezTo>
                      <a:pt x="452" y="133"/>
                      <a:pt x="457" y="134"/>
                      <a:pt x="460" y="138"/>
                    </a:cubicBezTo>
                    <a:cubicBezTo>
                      <a:pt x="462" y="142"/>
                      <a:pt x="461" y="147"/>
                      <a:pt x="458" y="149"/>
                    </a:cubicBezTo>
                    <a:cubicBezTo>
                      <a:pt x="456" y="150"/>
                      <a:pt x="455" y="151"/>
                      <a:pt x="453" y="151"/>
                    </a:cubicBezTo>
                    <a:cubicBezTo>
                      <a:pt x="451" y="151"/>
                      <a:pt x="448" y="149"/>
                      <a:pt x="446" y="147"/>
                    </a:cubicBezTo>
                    <a:cubicBezTo>
                      <a:pt x="444" y="143"/>
                      <a:pt x="445" y="138"/>
                      <a:pt x="449" y="136"/>
                    </a:cubicBezTo>
                    <a:close/>
                    <a:moveTo>
                      <a:pt x="445" y="119"/>
                    </a:moveTo>
                    <a:cubicBezTo>
                      <a:pt x="448" y="123"/>
                      <a:pt x="448" y="128"/>
                      <a:pt x="444" y="131"/>
                    </a:cubicBezTo>
                    <a:cubicBezTo>
                      <a:pt x="443" y="132"/>
                      <a:pt x="441" y="133"/>
                      <a:pt x="439" y="133"/>
                    </a:cubicBezTo>
                    <a:cubicBezTo>
                      <a:pt x="437" y="133"/>
                      <a:pt x="435" y="132"/>
                      <a:pt x="433" y="130"/>
                    </a:cubicBezTo>
                    <a:cubicBezTo>
                      <a:pt x="430" y="126"/>
                      <a:pt x="431" y="121"/>
                      <a:pt x="434" y="119"/>
                    </a:cubicBezTo>
                    <a:cubicBezTo>
                      <a:pt x="437" y="116"/>
                      <a:pt x="442" y="116"/>
                      <a:pt x="445" y="119"/>
                    </a:cubicBezTo>
                    <a:close/>
                    <a:moveTo>
                      <a:pt x="418" y="103"/>
                    </a:moveTo>
                    <a:cubicBezTo>
                      <a:pt x="421" y="99"/>
                      <a:pt x="426" y="99"/>
                      <a:pt x="429" y="102"/>
                    </a:cubicBezTo>
                    <a:cubicBezTo>
                      <a:pt x="432" y="105"/>
                      <a:pt x="433" y="110"/>
                      <a:pt x="429" y="114"/>
                    </a:cubicBezTo>
                    <a:cubicBezTo>
                      <a:pt x="428" y="115"/>
                      <a:pt x="426" y="116"/>
                      <a:pt x="424" y="116"/>
                    </a:cubicBezTo>
                    <a:cubicBezTo>
                      <a:pt x="422" y="116"/>
                      <a:pt x="420" y="115"/>
                      <a:pt x="418" y="114"/>
                    </a:cubicBezTo>
                    <a:cubicBezTo>
                      <a:pt x="415" y="111"/>
                      <a:pt x="415" y="106"/>
                      <a:pt x="418" y="103"/>
                    </a:cubicBezTo>
                    <a:close/>
                    <a:moveTo>
                      <a:pt x="400" y="88"/>
                    </a:moveTo>
                    <a:cubicBezTo>
                      <a:pt x="403" y="85"/>
                      <a:pt x="408" y="84"/>
                      <a:pt x="411" y="87"/>
                    </a:cubicBezTo>
                    <a:cubicBezTo>
                      <a:pt x="415" y="90"/>
                      <a:pt x="416" y="95"/>
                      <a:pt x="413" y="98"/>
                    </a:cubicBezTo>
                    <a:cubicBezTo>
                      <a:pt x="411" y="100"/>
                      <a:pt x="409" y="101"/>
                      <a:pt x="407" y="101"/>
                    </a:cubicBezTo>
                    <a:cubicBezTo>
                      <a:pt x="405" y="101"/>
                      <a:pt x="403" y="101"/>
                      <a:pt x="402" y="100"/>
                    </a:cubicBezTo>
                    <a:cubicBezTo>
                      <a:pt x="398" y="97"/>
                      <a:pt x="398" y="92"/>
                      <a:pt x="400" y="88"/>
                    </a:cubicBezTo>
                    <a:close/>
                    <a:moveTo>
                      <a:pt x="381" y="76"/>
                    </a:moveTo>
                    <a:cubicBezTo>
                      <a:pt x="384" y="72"/>
                      <a:pt x="389" y="71"/>
                      <a:pt x="392" y="74"/>
                    </a:cubicBezTo>
                    <a:cubicBezTo>
                      <a:pt x="396" y="76"/>
                      <a:pt x="397" y="81"/>
                      <a:pt x="395" y="85"/>
                    </a:cubicBezTo>
                    <a:cubicBezTo>
                      <a:pt x="393" y="87"/>
                      <a:pt x="391" y="88"/>
                      <a:pt x="388" y="88"/>
                    </a:cubicBezTo>
                    <a:cubicBezTo>
                      <a:pt x="387" y="88"/>
                      <a:pt x="385" y="88"/>
                      <a:pt x="384" y="87"/>
                    </a:cubicBezTo>
                    <a:cubicBezTo>
                      <a:pt x="380" y="85"/>
                      <a:pt x="379" y="80"/>
                      <a:pt x="381" y="76"/>
                    </a:cubicBezTo>
                    <a:close/>
                    <a:moveTo>
                      <a:pt x="361" y="66"/>
                    </a:moveTo>
                    <a:cubicBezTo>
                      <a:pt x="363" y="62"/>
                      <a:pt x="368" y="60"/>
                      <a:pt x="372" y="62"/>
                    </a:cubicBezTo>
                    <a:cubicBezTo>
                      <a:pt x="376" y="64"/>
                      <a:pt x="377" y="69"/>
                      <a:pt x="375" y="73"/>
                    </a:cubicBezTo>
                    <a:cubicBezTo>
                      <a:pt x="374" y="76"/>
                      <a:pt x="371" y="77"/>
                      <a:pt x="368" y="77"/>
                    </a:cubicBezTo>
                    <a:cubicBezTo>
                      <a:pt x="367" y="77"/>
                      <a:pt x="366" y="77"/>
                      <a:pt x="365" y="76"/>
                    </a:cubicBezTo>
                    <a:cubicBezTo>
                      <a:pt x="361" y="74"/>
                      <a:pt x="359" y="70"/>
                      <a:pt x="361" y="66"/>
                    </a:cubicBezTo>
                    <a:close/>
                    <a:moveTo>
                      <a:pt x="340" y="57"/>
                    </a:moveTo>
                    <a:cubicBezTo>
                      <a:pt x="342" y="53"/>
                      <a:pt x="346" y="51"/>
                      <a:pt x="350" y="53"/>
                    </a:cubicBezTo>
                    <a:cubicBezTo>
                      <a:pt x="354" y="54"/>
                      <a:pt x="357" y="59"/>
                      <a:pt x="355" y="63"/>
                    </a:cubicBezTo>
                    <a:cubicBezTo>
                      <a:pt x="354" y="66"/>
                      <a:pt x="351" y="68"/>
                      <a:pt x="348" y="68"/>
                    </a:cubicBezTo>
                    <a:cubicBezTo>
                      <a:pt x="347" y="68"/>
                      <a:pt x="346" y="68"/>
                      <a:pt x="345" y="68"/>
                    </a:cubicBezTo>
                    <a:cubicBezTo>
                      <a:pt x="341" y="66"/>
                      <a:pt x="338" y="62"/>
                      <a:pt x="340" y="57"/>
                    </a:cubicBezTo>
                    <a:close/>
                    <a:moveTo>
                      <a:pt x="318" y="51"/>
                    </a:moveTo>
                    <a:cubicBezTo>
                      <a:pt x="319" y="47"/>
                      <a:pt x="324" y="44"/>
                      <a:pt x="328" y="46"/>
                    </a:cubicBezTo>
                    <a:cubicBezTo>
                      <a:pt x="332" y="47"/>
                      <a:pt x="335" y="51"/>
                      <a:pt x="334" y="55"/>
                    </a:cubicBezTo>
                    <a:cubicBezTo>
                      <a:pt x="333" y="59"/>
                      <a:pt x="329" y="61"/>
                      <a:pt x="326" y="61"/>
                    </a:cubicBezTo>
                    <a:cubicBezTo>
                      <a:pt x="325" y="61"/>
                      <a:pt x="325" y="61"/>
                      <a:pt x="324" y="61"/>
                    </a:cubicBezTo>
                    <a:cubicBezTo>
                      <a:pt x="320" y="60"/>
                      <a:pt x="317" y="56"/>
                      <a:pt x="318" y="51"/>
                    </a:cubicBezTo>
                    <a:close/>
                    <a:moveTo>
                      <a:pt x="296" y="47"/>
                    </a:moveTo>
                    <a:cubicBezTo>
                      <a:pt x="297" y="43"/>
                      <a:pt x="301" y="40"/>
                      <a:pt x="305" y="41"/>
                    </a:cubicBezTo>
                    <a:cubicBezTo>
                      <a:pt x="309" y="41"/>
                      <a:pt x="312" y="46"/>
                      <a:pt x="312" y="50"/>
                    </a:cubicBezTo>
                    <a:cubicBezTo>
                      <a:pt x="311" y="54"/>
                      <a:pt x="308" y="57"/>
                      <a:pt x="304" y="57"/>
                    </a:cubicBezTo>
                    <a:cubicBezTo>
                      <a:pt x="303" y="57"/>
                      <a:pt x="303" y="57"/>
                      <a:pt x="303" y="57"/>
                    </a:cubicBezTo>
                    <a:cubicBezTo>
                      <a:pt x="298" y="56"/>
                      <a:pt x="295" y="52"/>
                      <a:pt x="296" y="47"/>
                    </a:cubicBezTo>
                    <a:close/>
                    <a:moveTo>
                      <a:pt x="282" y="38"/>
                    </a:moveTo>
                    <a:cubicBezTo>
                      <a:pt x="286" y="39"/>
                      <a:pt x="289" y="42"/>
                      <a:pt x="289" y="47"/>
                    </a:cubicBezTo>
                    <a:cubicBezTo>
                      <a:pt x="289" y="51"/>
                      <a:pt x="285" y="54"/>
                      <a:pt x="281" y="54"/>
                    </a:cubicBezTo>
                    <a:cubicBezTo>
                      <a:pt x="281" y="54"/>
                      <a:pt x="281" y="54"/>
                      <a:pt x="281" y="54"/>
                    </a:cubicBezTo>
                    <a:cubicBezTo>
                      <a:pt x="276" y="54"/>
                      <a:pt x="273" y="50"/>
                      <a:pt x="273" y="46"/>
                    </a:cubicBezTo>
                    <a:cubicBezTo>
                      <a:pt x="273" y="42"/>
                      <a:pt x="277" y="38"/>
                      <a:pt x="282" y="38"/>
                    </a:cubicBezTo>
                    <a:close/>
                    <a:moveTo>
                      <a:pt x="258" y="38"/>
                    </a:moveTo>
                    <a:cubicBezTo>
                      <a:pt x="263" y="38"/>
                      <a:pt x="266" y="42"/>
                      <a:pt x="267" y="46"/>
                    </a:cubicBezTo>
                    <a:cubicBezTo>
                      <a:pt x="267" y="50"/>
                      <a:pt x="263" y="54"/>
                      <a:pt x="259" y="54"/>
                    </a:cubicBezTo>
                    <a:cubicBezTo>
                      <a:pt x="259" y="54"/>
                      <a:pt x="259" y="54"/>
                      <a:pt x="259" y="54"/>
                    </a:cubicBezTo>
                    <a:cubicBezTo>
                      <a:pt x="259" y="54"/>
                      <a:pt x="259" y="54"/>
                      <a:pt x="259" y="54"/>
                    </a:cubicBezTo>
                    <a:cubicBezTo>
                      <a:pt x="254" y="54"/>
                      <a:pt x="251" y="51"/>
                      <a:pt x="251" y="47"/>
                    </a:cubicBezTo>
                    <a:cubicBezTo>
                      <a:pt x="250" y="42"/>
                      <a:pt x="254" y="39"/>
                      <a:pt x="258" y="38"/>
                    </a:cubicBezTo>
                    <a:close/>
                    <a:moveTo>
                      <a:pt x="235" y="41"/>
                    </a:moveTo>
                    <a:cubicBezTo>
                      <a:pt x="239" y="40"/>
                      <a:pt x="243" y="43"/>
                      <a:pt x="244" y="47"/>
                    </a:cubicBezTo>
                    <a:cubicBezTo>
                      <a:pt x="245" y="52"/>
                      <a:pt x="242" y="56"/>
                      <a:pt x="237" y="56"/>
                    </a:cubicBezTo>
                    <a:cubicBezTo>
                      <a:pt x="237" y="56"/>
                      <a:pt x="236" y="57"/>
                      <a:pt x="236" y="57"/>
                    </a:cubicBezTo>
                    <a:cubicBezTo>
                      <a:pt x="232" y="57"/>
                      <a:pt x="229" y="54"/>
                      <a:pt x="228" y="50"/>
                    </a:cubicBezTo>
                    <a:cubicBezTo>
                      <a:pt x="227" y="45"/>
                      <a:pt x="230" y="41"/>
                      <a:pt x="235" y="41"/>
                    </a:cubicBezTo>
                    <a:close/>
                    <a:moveTo>
                      <a:pt x="212" y="45"/>
                    </a:moveTo>
                    <a:cubicBezTo>
                      <a:pt x="216" y="44"/>
                      <a:pt x="220" y="47"/>
                      <a:pt x="222" y="51"/>
                    </a:cubicBezTo>
                    <a:cubicBezTo>
                      <a:pt x="223" y="55"/>
                      <a:pt x="220" y="60"/>
                      <a:pt x="216" y="61"/>
                    </a:cubicBezTo>
                    <a:cubicBezTo>
                      <a:pt x="215" y="61"/>
                      <a:pt x="214" y="61"/>
                      <a:pt x="214" y="61"/>
                    </a:cubicBezTo>
                    <a:cubicBezTo>
                      <a:pt x="210" y="61"/>
                      <a:pt x="207" y="59"/>
                      <a:pt x="206" y="55"/>
                    </a:cubicBezTo>
                    <a:cubicBezTo>
                      <a:pt x="205" y="51"/>
                      <a:pt x="208" y="46"/>
                      <a:pt x="212" y="45"/>
                    </a:cubicBezTo>
                    <a:close/>
                    <a:moveTo>
                      <a:pt x="189" y="52"/>
                    </a:moveTo>
                    <a:cubicBezTo>
                      <a:pt x="194" y="51"/>
                      <a:pt x="198" y="53"/>
                      <a:pt x="200" y="57"/>
                    </a:cubicBezTo>
                    <a:cubicBezTo>
                      <a:pt x="201" y="61"/>
                      <a:pt x="199" y="66"/>
                      <a:pt x="195" y="67"/>
                    </a:cubicBezTo>
                    <a:cubicBezTo>
                      <a:pt x="194" y="68"/>
                      <a:pt x="193" y="68"/>
                      <a:pt x="192" y="68"/>
                    </a:cubicBezTo>
                    <a:cubicBezTo>
                      <a:pt x="189" y="68"/>
                      <a:pt x="186" y="66"/>
                      <a:pt x="185" y="62"/>
                    </a:cubicBezTo>
                    <a:cubicBezTo>
                      <a:pt x="183" y="58"/>
                      <a:pt x="185" y="54"/>
                      <a:pt x="189" y="52"/>
                    </a:cubicBezTo>
                    <a:close/>
                    <a:moveTo>
                      <a:pt x="168" y="61"/>
                    </a:moveTo>
                    <a:cubicBezTo>
                      <a:pt x="172" y="59"/>
                      <a:pt x="177" y="61"/>
                      <a:pt x="179" y="65"/>
                    </a:cubicBezTo>
                    <a:cubicBezTo>
                      <a:pt x="180" y="69"/>
                      <a:pt x="179" y="74"/>
                      <a:pt x="175" y="76"/>
                    </a:cubicBezTo>
                    <a:cubicBezTo>
                      <a:pt x="174" y="76"/>
                      <a:pt x="173" y="77"/>
                      <a:pt x="171" y="77"/>
                    </a:cubicBezTo>
                    <a:cubicBezTo>
                      <a:pt x="168" y="77"/>
                      <a:pt x="166" y="75"/>
                      <a:pt x="164" y="72"/>
                    </a:cubicBezTo>
                    <a:cubicBezTo>
                      <a:pt x="162" y="68"/>
                      <a:pt x="164" y="63"/>
                      <a:pt x="168" y="61"/>
                    </a:cubicBezTo>
                    <a:close/>
                    <a:moveTo>
                      <a:pt x="147" y="73"/>
                    </a:moveTo>
                    <a:cubicBezTo>
                      <a:pt x="151" y="70"/>
                      <a:pt x="156" y="72"/>
                      <a:pt x="158" y="75"/>
                    </a:cubicBezTo>
                    <a:cubicBezTo>
                      <a:pt x="161" y="79"/>
                      <a:pt x="160" y="84"/>
                      <a:pt x="156" y="86"/>
                    </a:cubicBezTo>
                    <a:cubicBezTo>
                      <a:pt x="154" y="87"/>
                      <a:pt x="153" y="88"/>
                      <a:pt x="152" y="88"/>
                    </a:cubicBezTo>
                    <a:cubicBezTo>
                      <a:pt x="149" y="88"/>
                      <a:pt x="146" y="86"/>
                      <a:pt x="145" y="84"/>
                    </a:cubicBezTo>
                    <a:cubicBezTo>
                      <a:pt x="142" y="80"/>
                      <a:pt x="144" y="75"/>
                      <a:pt x="147" y="73"/>
                    </a:cubicBezTo>
                    <a:close/>
                    <a:moveTo>
                      <a:pt x="128" y="86"/>
                    </a:moveTo>
                    <a:cubicBezTo>
                      <a:pt x="132" y="83"/>
                      <a:pt x="137" y="84"/>
                      <a:pt x="139" y="88"/>
                    </a:cubicBezTo>
                    <a:cubicBezTo>
                      <a:pt x="142" y="91"/>
                      <a:pt x="141" y="96"/>
                      <a:pt x="138" y="99"/>
                    </a:cubicBezTo>
                    <a:cubicBezTo>
                      <a:pt x="136" y="100"/>
                      <a:pt x="135" y="100"/>
                      <a:pt x="133" y="100"/>
                    </a:cubicBezTo>
                    <a:cubicBezTo>
                      <a:pt x="131" y="100"/>
                      <a:pt x="128" y="99"/>
                      <a:pt x="127" y="97"/>
                    </a:cubicBezTo>
                    <a:cubicBezTo>
                      <a:pt x="124" y="94"/>
                      <a:pt x="125" y="89"/>
                      <a:pt x="128" y="86"/>
                    </a:cubicBezTo>
                    <a:close/>
                    <a:moveTo>
                      <a:pt x="110" y="101"/>
                    </a:moveTo>
                    <a:cubicBezTo>
                      <a:pt x="113" y="98"/>
                      <a:pt x="118" y="98"/>
                      <a:pt x="122" y="102"/>
                    </a:cubicBezTo>
                    <a:cubicBezTo>
                      <a:pt x="125" y="105"/>
                      <a:pt x="124" y="110"/>
                      <a:pt x="121" y="113"/>
                    </a:cubicBezTo>
                    <a:cubicBezTo>
                      <a:pt x="120" y="114"/>
                      <a:pt x="118" y="115"/>
                      <a:pt x="116" y="115"/>
                    </a:cubicBezTo>
                    <a:cubicBezTo>
                      <a:pt x="114" y="115"/>
                      <a:pt x="111" y="114"/>
                      <a:pt x="110" y="113"/>
                    </a:cubicBezTo>
                    <a:cubicBezTo>
                      <a:pt x="107" y="109"/>
                      <a:pt x="107" y="104"/>
                      <a:pt x="110" y="101"/>
                    </a:cubicBezTo>
                    <a:close/>
                    <a:moveTo>
                      <a:pt x="94" y="118"/>
                    </a:moveTo>
                    <a:cubicBezTo>
                      <a:pt x="97" y="115"/>
                      <a:pt x="102" y="115"/>
                      <a:pt x="105" y="117"/>
                    </a:cubicBezTo>
                    <a:cubicBezTo>
                      <a:pt x="109" y="120"/>
                      <a:pt x="109" y="125"/>
                      <a:pt x="106" y="129"/>
                    </a:cubicBezTo>
                    <a:cubicBezTo>
                      <a:pt x="105" y="131"/>
                      <a:pt x="102" y="132"/>
                      <a:pt x="100" y="132"/>
                    </a:cubicBezTo>
                    <a:cubicBezTo>
                      <a:pt x="98" y="132"/>
                      <a:pt x="96" y="131"/>
                      <a:pt x="95" y="130"/>
                    </a:cubicBezTo>
                    <a:cubicBezTo>
                      <a:pt x="91" y="127"/>
                      <a:pt x="91" y="122"/>
                      <a:pt x="94" y="118"/>
                    </a:cubicBezTo>
                    <a:close/>
                    <a:moveTo>
                      <a:pt x="80" y="137"/>
                    </a:moveTo>
                    <a:cubicBezTo>
                      <a:pt x="82" y="133"/>
                      <a:pt x="87" y="132"/>
                      <a:pt x="91" y="135"/>
                    </a:cubicBezTo>
                    <a:cubicBezTo>
                      <a:pt x="94" y="137"/>
                      <a:pt x="95" y="142"/>
                      <a:pt x="93" y="146"/>
                    </a:cubicBezTo>
                    <a:cubicBezTo>
                      <a:pt x="91" y="148"/>
                      <a:pt x="89" y="149"/>
                      <a:pt x="86" y="149"/>
                    </a:cubicBezTo>
                    <a:cubicBezTo>
                      <a:pt x="85" y="149"/>
                      <a:pt x="83" y="149"/>
                      <a:pt x="82" y="148"/>
                    </a:cubicBezTo>
                    <a:cubicBezTo>
                      <a:pt x="78" y="145"/>
                      <a:pt x="77" y="140"/>
                      <a:pt x="80" y="137"/>
                    </a:cubicBezTo>
                    <a:close/>
                    <a:moveTo>
                      <a:pt x="67" y="157"/>
                    </a:moveTo>
                    <a:cubicBezTo>
                      <a:pt x="69" y="153"/>
                      <a:pt x="74" y="151"/>
                      <a:pt x="78" y="154"/>
                    </a:cubicBezTo>
                    <a:cubicBezTo>
                      <a:pt x="82" y="156"/>
                      <a:pt x="83" y="161"/>
                      <a:pt x="81" y="164"/>
                    </a:cubicBezTo>
                    <a:cubicBezTo>
                      <a:pt x="80" y="167"/>
                      <a:pt x="77" y="169"/>
                      <a:pt x="74" y="169"/>
                    </a:cubicBezTo>
                    <a:cubicBezTo>
                      <a:pt x="73" y="169"/>
                      <a:pt x="71" y="168"/>
                      <a:pt x="70" y="168"/>
                    </a:cubicBezTo>
                    <a:cubicBezTo>
                      <a:pt x="66" y="165"/>
                      <a:pt x="65" y="161"/>
                      <a:pt x="67" y="157"/>
                    </a:cubicBezTo>
                    <a:close/>
                    <a:moveTo>
                      <a:pt x="57" y="178"/>
                    </a:moveTo>
                    <a:cubicBezTo>
                      <a:pt x="58" y="174"/>
                      <a:pt x="63" y="172"/>
                      <a:pt x="67" y="174"/>
                    </a:cubicBezTo>
                    <a:cubicBezTo>
                      <a:pt x="71" y="175"/>
                      <a:pt x="73" y="180"/>
                      <a:pt x="71" y="184"/>
                    </a:cubicBezTo>
                    <a:cubicBezTo>
                      <a:pt x="70" y="187"/>
                      <a:pt x="67" y="189"/>
                      <a:pt x="64" y="189"/>
                    </a:cubicBezTo>
                    <a:cubicBezTo>
                      <a:pt x="63" y="189"/>
                      <a:pt x="62" y="189"/>
                      <a:pt x="61" y="188"/>
                    </a:cubicBezTo>
                    <a:cubicBezTo>
                      <a:pt x="57" y="186"/>
                      <a:pt x="55" y="182"/>
                      <a:pt x="57" y="178"/>
                    </a:cubicBezTo>
                    <a:close/>
                    <a:moveTo>
                      <a:pt x="49" y="200"/>
                    </a:moveTo>
                    <a:cubicBezTo>
                      <a:pt x="50" y="195"/>
                      <a:pt x="54" y="193"/>
                      <a:pt x="59" y="194"/>
                    </a:cubicBezTo>
                    <a:cubicBezTo>
                      <a:pt x="63" y="196"/>
                      <a:pt x="65" y="200"/>
                      <a:pt x="64" y="205"/>
                    </a:cubicBezTo>
                    <a:cubicBezTo>
                      <a:pt x="63" y="208"/>
                      <a:pt x="60" y="210"/>
                      <a:pt x="56" y="210"/>
                    </a:cubicBezTo>
                    <a:cubicBezTo>
                      <a:pt x="55" y="210"/>
                      <a:pt x="55" y="210"/>
                      <a:pt x="54" y="210"/>
                    </a:cubicBezTo>
                    <a:cubicBezTo>
                      <a:pt x="50" y="208"/>
                      <a:pt x="47" y="204"/>
                      <a:pt x="49" y="200"/>
                    </a:cubicBezTo>
                    <a:close/>
                    <a:moveTo>
                      <a:pt x="43" y="222"/>
                    </a:moveTo>
                    <a:cubicBezTo>
                      <a:pt x="43" y="218"/>
                      <a:pt x="48" y="215"/>
                      <a:pt x="52" y="216"/>
                    </a:cubicBezTo>
                    <a:cubicBezTo>
                      <a:pt x="56" y="217"/>
                      <a:pt x="59" y="221"/>
                      <a:pt x="58" y="226"/>
                    </a:cubicBezTo>
                    <a:cubicBezTo>
                      <a:pt x="57" y="229"/>
                      <a:pt x="54" y="232"/>
                      <a:pt x="50" y="232"/>
                    </a:cubicBezTo>
                    <a:cubicBezTo>
                      <a:pt x="50" y="232"/>
                      <a:pt x="49" y="232"/>
                      <a:pt x="49" y="232"/>
                    </a:cubicBezTo>
                    <a:cubicBezTo>
                      <a:pt x="44" y="231"/>
                      <a:pt x="42" y="227"/>
                      <a:pt x="43" y="222"/>
                    </a:cubicBezTo>
                    <a:close/>
                    <a:moveTo>
                      <a:pt x="48" y="238"/>
                    </a:moveTo>
                    <a:cubicBezTo>
                      <a:pt x="52" y="239"/>
                      <a:pt x="55" y="243"/>
                      <a:pt x="55" y="247"/>
                    </a:cubicBezTo>
                    <a:cubicBezTo>
                      <a:pt x="55" y="251"/>
                      <a:pt x="51" y="254"/>
                      <a:pt x="47" y="254"/>
                    </a:cubicBezTo>
                    <a:cubicBezTo>
                      <a:pt x="47" y="254"/>
                      <a:pt x="46" y="254"/>
                      <a:pt x="46" y="254"/>
                    </a:cubicBezTo>
                    <a:cubicBezTo>
                      <a:pt x="42" y="254"/>
                      <a:pt x="39" y="250"/>
                      <a:pt x="39" y="246"/>
                    </a:cubicBezTo>
                    <a:cubicBezTo>
                      <a:pt x="39" y="241"/>
                      <a:pt x="43" y="238"/>
                      <a:pt x="48" y="238"/>
                    </a:cubicBezTo>
                    <a:close/>
                    <a:moveTo>
                      <a:pt x="46" y="261"/>
                    </a:moveTo>
                    <a:cubicBezTo>
                      <a:pt x="50" y="261"/>
                      <a:pt x="54" y="265"/>
                      <a:pt x="54" y="269"/>
                    </a:cubicBezTo>
                    <a:cubicBezTo>
                      <a:pt x="54" y="273"/>
                      <a:pt x="50" y="277"/>
                      <a:pt x="46" y="277"/>
                    </a:cubicBezTo>
                    <a:cubicBezTo>
                      <a:pt x="41" y="277"/>
                      <a:pt x="38" y="273"/>
                      <a:pt x="38" y="269"/>
                    </a:cubicBezTo>
                    <a:cubicBezTo>
                      <a:pt x="38" y="265"/>
                      <a:pt x="41" y="261"/>
                      <a:pt x="46" y="261"/>
                    </a:cubicBezTo>
                    <a:close/>
                    <a:moveTo>
                      <a:pt x="39" y="292"/>
                    </a:moveTo>
                    <a:cubicBezTo>
                      <a:pt x="38" y="288"/>
                      <a:pt x="42" y="284"/>
                      <a:pt x="46" y="284"/>
                    </a:cubicBezTo>
                    <a:cubicBezTo>
                      <a:pt x="50" y="283"/>
                      <a:pt x="54" y="286"/>
                      <a:pt x="55" y="291"/>
                    </a:cubicBezTo>
                    <a:cubicBezTo>
                      <a:pt x="55" y="295"/>
                      <a:pt x="52" y="299"/>
                      <a:pt x="48" y="300"/>
                    </a:cubicBezTo>
                    <a:cubicBezTo>
                      <a:pt x="47" y="300"/>
                      <a:pt x="47" y="300"/>
                      <a:pt x="47" y="300"/>
                    </a:cubicBezTo>
                    <a:cubicBezTo>
                      <a:pt x="43" y="300"/>
                      <a:pt x="39" y="297"/>
                      <a:pt x="39" y="292"/>
                    </a:cubicBezTo>
                    <a:close/>
                    <a:moveTo>
                      <a:pt x="42" y="316"/>
                    </a:moveTo>
                    <a:cubicBezTo>
                      <a:pt x="42" y="316"/>
                      <a:pt x="42" y="316"/>
                      <a:pt x="42" y="316"/>
                    </a:cubicBezTo>
                    <a:cubicBezTo>
                      <a:pt x="42" y="311"/>
                      <a:pt x="44" y="307"/>
                      <a:pt x="49" y="306"/>
                    </a:cubicBezTo>
                    <a:cubicBezTo>
                      <a:pt x="53" y="305"/>
                      <a:pt x="57" y="308"/>
                      <a:pt x="58" y="312"/>
                    </a:cubicBezTo>
                    <a:cubicBezTo>
                      <a:pt x="59" y="317"/>
                      <a:pt x="56" y="321"/>
                      <a:pt x="52" y="322"/>
                    </a:cubicBezTo>
                    <a:cubicBezTo>
                      <a:pt x="51" y="322"/>
                      <a:pt x="51" y="322"/>
                      <a:pt x="50" y="322"/>
                    </a:cubicBezTo>
                    <a:cubicBezTo>
                      <a:pt x="46" y="322"/>
                      <a:pt x="43" y="319"/>
                      <a:pt x="42" y="316"/>
                    </a:cubicBezTo>
                    <a:close/>
                    <a:moveTo>
                      <a:pt x="48" y="338"/>
                    </a:moveTo>
                    <a:cubicBezTo>
                      <a:pt x="48" y="338"/>
                      <a:pt x="48" y="338"/>
                      <a:pt x="48" y="338"/>
                    </a:cubicBezTo>
                    <a:cubicBezTo>
                      <a:pt x="47" y="334"/>
                      <a:pt x="49" y="330"/>
                      <a:pt x="53" y="328"/>
                    </a:cubicBezTo>
                    <a:cubicBezTo>
                      <a:pt x="58" y="327"/>
                      <a:pt x="62" y="329"/>
                      <a:pt x="63" y="334"/>
                    </a:cubicBezTo>
                    <a:cubicBezTo>
                      <a:pt x="65" y="338"/>
                      <a:pt x="62" y="342"/>
                      <a:pt x="58" y="344"/>
                    </a:cubicBezTo>
                    <a:cubicBezTo>
                      <a:pt x="57" y="344"/>
                      <a:pt x="57" y="344"/>
                      <a:pt x="56" y="344"/>
                    </a:cubicBezTo>
                    <a:cubicBezTo>
                      <a:pt x="52" y="344"/>
                      <a:pt x="49" y="342"/>
                      <a:pt x="48" y="338"/>
                    </a:cubicBezTo>
                    <a:close/>
                    <a:moveTo>
                      <a:pt x="56" y="360"/>
                    </a:moveTo>
                    <a:cubicBezTo>
                      <a:pt x="55" y="356"/>
                      <a:pt x="56" y="352"/>
                      <a:pt x="61" y="350"/>
                    </a:cubicBezTo>
                    <a:cubicBezTo>
                      <a:pt x="65" y="348"/>
                      <a:pt x="69" y="350"/>
                      <a:pt x="71" y="354"/>
                    </a:cubicBezTo>
                    <a:cubicBezTo>
                      <a:pt x="73" y="358"/>
                      <a:pt x="71" y="363"/>
                      <a:pt x="67" y="365"/>
                    </a:cubicBezTo>
                    <a:cubicBezTo>
                      <a:pt x="66" y="365"/>
                      <a:pt x="65" y="365"/>
                      <a:pt x="64" y="365"/>
                    </a:cubicBezTo>
                    <a:cubicBezTo>
                      <a:pt x="61" y="365"/>
                      <a:pt x="58" y="363"/>
                      <a:pt x="56" y="360"/>
                    </a:cubicBezTo>
                    <a:close/>
                    <a:moveTo>
                      <a:pt x="74" y="386"/>
                    </a:moveTo>
                    <a:cubicBezTo>
                      <a:pt x="71" y="386"/>
                      <a:pt x="68" y="384"/>
                      <a:pt x="67" y="381"/>
                    </a:cubicBezTo>
                    <a:cubicBezTo>
                      <a:pt x="64" y="378"/>
                      <a:pt x="66" y="373"/>
                      <a:pt x="70" y="371"/>
                    </a:cubicBezTo>
                    <a:cubicBezTo>
                      <a:pt x="74" y="368"/>
                      <a:pt x="78" y="370"/>
                      <a:pt x="81" y="374"/>
                    </a:cubicBezTo>
                    <a:cubicBezTo>
                      <a:pt x="83" y="378"/>
                      <a:pt x="81" y="382"/>
                      <a:pt x="78" y="385"/>
                    </a:cubicBezTo>
                    <a:cubicBezTo>
                      <a:pt x="76" y="385"/>
                      <a:pt x="75" y="386"/>
                      <a:pt x="74" y="386"/>
                    </a:cubicBezTo>
                    <a:close/>
                    <a:moveTo>
                      <a:pt x="90" y="403"/>
                    </a:moveTo>
                    <a:cubicBezTo>
                      <a:pt x="89" y="404"/>
                      <a:pt x="87" y="405"/>
                      <a:pt x="86" y="405"/>
                    </a:cubicBezTo>
                    <a:cubicBezTo>
                      <a:pt x="83" y="405"/>
                      <a:pt x="81" y="404"/>
                      <a:pt x="79" y="401"/>
                    </a:cubicBezTo>
                    <a:cubicBezTo>
                      <a:pt x="77" y="398"/>
                      <a:pt x="77" y="393"/>
                      <a:pt x="81" y="390"/>
                    </a:cubicBezTo>
                    <a:cubicBezTo>
                      <a:pt x="85" y="388"/>
                      <a:pt x="90" y="389"/>
                      <a:pt x="92" y="392"/>
                    </a:cubicBezTo>
                    <a:cubicBezTo>
                      <a:pt x="95" y="396"/>
                      <a:pt x="94" y="401"/>
                      <a:pt x="90" y="403"/>
                    </a:cubicBezTo>
                    <a:close/>
                    <a:moveTo>
                      <a:pt x="99" y="423"/>
                    </a:moveTo>
                    <a:cubicBezTo>
                      <a:pt x="97" y="423"/>
                      <a:pt x="95" y="422"/>
                      <a:pt x="93" y="420"/>
                    </a:cubicBezTo>
                    <a:cubicBezTo>
                      <a:pt x="90" y="417"/>
                      <a:pt x="91" y="412"/>
                      <a:pt x="94" y="409"/>
                    </a:cubicBezTo>
                    <a:cubicBezTo>
                      <a:pt x="98" y="406"/>
                      <a:pt x="103" y="406"/>
                      <a:pt x="106" y="410"/>
                    </a:cubicBezTo>
                    <a:cubicBezTo>
                      <a:pt x="108" y="413"/>
                      <a:pt x="108" y="418"/>
                      <a:pt x="105" y="421"/>
                    </a:cubicBezTo>
                    <a:cubicBezTo>
                      <a:pt x="103" y="422"/>
                      <a:pt x="101" y="423"/>
                      <a:pt x="99" y="423"/>
                    </a:cubicBezTo>
                    <a:close/>
                    <a:moveTo>
                      <a:pt x="121" y="437"/>
                    </a:moveTo>
                    <a:cubicBezTo>
                      <a:pt x="119" y="438"/>
                      <a:pt x="117" y="439"/>
                      <a:pt x="115" y="439"/>
                    </a:cubicBezTo>
                    <a:cubicBezTo>
                      <a:pt x="113" y="439"/>
                      <a:pt x="111" y="438"/>
                      <a:pt x="110" y="437"/>
                    </a:cubicBezTo>
                    <a:cubicBezTo>
                      <a:pt x="106" y="434"/>
                      <a:pt x="106" y="429"/>
                      <a:pt x="109" y="426"/>
                    </a:cubicBezTo>
                    <a:cubicBezTo>
                      <a:pt x="112" y="422"/>
                      <a:pt x="117" y="422"/>
                      <a:pt x="121" y="425"/>
                    </a:cubicBezTo>
                    <a:cubicBezTo>
                      <a:pt x="124" y="428"/>
                      <a:pt x="124" y="433"/>
                      <a:pt x="121" y="437"/>
                    </a:cubicBezTo>
                    <a:close/>
                    <a:moveTo>
                      <a:pt x="138" y="451"/>
                    </a:moveTo>
                    <a:cubicBezTo>
                      <a:pt x="137" y="453"/>
                      <a:pt x="135" y="454"/>
                      <a:pt x="132" y="454"/>
                    </a:cubicBezTo>
                    <a:cubicBezTo>
                      <a:pt x="130" y="454"/>
                      <a:pt x="129" y="453"/>
                      <a:pt x="127" y="452"/>
                    </a:cubicBezTo>
                    <a:cubicBezTo>
                      <a:pt x="124" y="450"/>
                      <a:pt x="123" y="445"/>
                      <a:pt x="126" y="441"/>
                    </a:cubicBezTo>
                    <a:cubicBezTo>
                      <a:pt x="129" y="438"/>
                      <a:pt x="134" y="437"/>
                      <a:pt x="137" y="440"/>
                    </a:cubicBezTo>
                    <a:cubicBezTo>
                      <a:pt x="141" y="442"/>
                      <a:pt x="141" y="447"/>
                      <a:pt x="138" y="451"/>
                    </a:cubicBezTo>
                    <a:close/>
                    <a:moveTo>
                      <a:pt x="158" y="463"/>
                    </a:moveTo>
                    <a:cubicBezTo>
                      <a:pt x="156" y="466"/>
                      <a:pt x="153" y="467"/>
                      <a:pt x="151" y="467"/>
                    </a:cubicBezTo>
                    <a:cubicBezTo>
                      <a:pt x="149" y="467"/>
                      <a:pt x="148" y="467"/>
                      <a:pt x="146" y="466"/>
                    </a:cubicBezTo>
                    <a:cubicBezTo>
                      <a:pt x="143" y="463"/>
                      <a:pt x="142" y="458"/>
                      <a:pt x="144" y="455"/>
                    </a:cubicBezTo>
                    <a:cubicBezTo>
                      <a:pt x="146" y="451"/>
                      <a:pt x="151" y="450"/>
                      <a:pt x="155" y="452"/>
                    </a:cubicBezTo>
                    <a:cubicBezTo>
                      <a:pt x="159" y="454"/>
                      <a:pt x="160" y="459"/>
                      <a:pt x="158" y="463"/>
                    </a:cubicBezTo>
                    <a:close/>
                    <a:moveTo>
                      <a:pt x="178" y="473"/>
                    </a:moveTo>
                    <a:cubicBezTo>
                      <a:pt x="176" y="476"/>
                      <a:pt x="173" y="478"/>
                      <a:pt x="171" y="478"/>
                    </a:cubicBezTo>
                    <a:cubicBezTo>
                      <a:pt x="169" y="478"/>
                      <a:pt x="168" y="478"/>
                      <a:pt x="167" y="477"/>
                    </a:cubicBezTo>
                    <a:cubicBezTo>
                      <a:pt x="163" y="475"/>
                      <a:pt x="161" y="470"/>
                      <a:pt x="163" y="466"/>
                    </a:cubicBezTo>
                    <a:cubicBezTo>
                      <a:pt x="165" y="462"/>
                      <a:pt x="170" y="461"/>
                      <a:pt x="174" y="463"/>
                    </a:cubicBezTo>
                    <a:cubicBezTo>
                      <a:pt x="178" y="465"/>
                      <a:pt x="180" y="470"/>
                      <a:pt x="178" y="473"/>
                    </a:cubicBezTo>
                    <a:close/>
                    <a:moveTo>
                      <a:pt x="199" y="482"/>
                    </a:moveTo>
                    <a:cubicBezTo>
                      <a:pt x="198" y="485"/>
                      <a:pt x="195" y="487"/>
                      <a:pt x="191" y="487"/>
                    </a:cubicBezTo>
                    <a:cubicBezTo>
                      <a:pt x="190" y="487"/>
                      <a:pt x="189" y="487"/>
                      <a:pt x="189" y="486"/>
                    </a:cubicBezTo>
                    <a:cubicBezTo>
                      <a:pt x="184" y="485"/>
                      <a:pt x="182" y="480"/>
                      <a:pt x="184" y="476"/>
                    </a:cubicBezTo>
                    <a:cubicBezTo>
                      <a:pt x="185" y="472"/>
                      <a:pt x="190" y="470"/>
                      <a:pt x="194" y="471"/>
                    </a:cubicBezTo>
                    <a:cubicBezTo>
                      <a:pt x="198" y="473"/>
                      <a:pt x="200" y="478"/>
                      <a:pt x="199" y="482"/>
                    </a:cubicBezTo>
                    <a:close/>
                    <a:moveTo>
                      <a:pt x="221" y="488"/>
                    </a:moveTo>
                    <a:cubicBezTo>
                      <a:pt x="220" y="491"/>
                      <a:pt x="216" y="494"/>
                      <a:pt x="213" y="494"/>
                    </a:cubicBezTo>
                    <a:cubicBezTo>
                      <a:pt x="212" y="494"/>
                      <a:pt x="212" y="494"/>
                      <a:pt x="211" y="493"/>
                    </a:cubicBezTo>
                    <a:cubicBezTo>
                      <a:pt x="207" y="492"/>
                      <a:pt x="204" y="488"/>
                      <a:pt x="205" y="484"/>
                    </a:cubicBezTo>
                    <a:cubicBezTo>
                      <a:pt x="206" y="479"/>
                      <a:pt x="211" y="477"/>
                      <a:pt x="215" y="478"/>
                    </a:cubicBezTo>
                    <a:cubicBezTo>
                      <a:pt x="219" y="479"/>
                      <a:pt x="222" y="483"/>
                      <a:pt x="221" y="488"/>
                    </a:cubicBezTo>
                    <a:close/>
                    <a:moveTo>
                      <a:pt x="243" y="492"/>
                    </a:moveTo>
                    <a:cubicBezTo>
                      <a:pt x="242" y="495"/>
                      <a:pt x="239" y="498"/>
                      <a:pt x="235" y="498"/>
                    </a:cubicBezTo>
                    <a:cubicBezTo>
                      <a:pt x="235" y="498"/>
                      <a:pt x="234" y="498"/>
                      <a:pt x="234" y="498"/>
                    </a:cubicBezTo>
                    <a:cubicBezTo>
                      <a:pt x="230" y="498"/>
                      <a:pt x="227" y="493"/>
                      <a:pt x="227" y="489"/>
                    </a:cubicBezTo>
                    <a:cubicBezTo>
                      <a:pt x="228" y="485"/>
                      <a:pt x="232" y="482"/>
                      <a:pt x="236" y="482"/>
                    </a:cubicBezTo>
                    <a:cubicBezTo>
                      <a:pt x="241" y="483"/>
                      <a:pt x="244" y="487"/>
                      <a:pt x="243" y="492"/>
                    </a:cubicBezTo>
                    <a:close/>
                    <a:moveTo>
                      <a:pt x="258" y="501"/>
                    </a:moveTo>
                    <a:cubicBezTo>
                      <a:pt x="258" y="501"/>
                      <a:pt x="257" y="501"/>
                      <a:pt x="257" y="501"/>
                    </a:cubicBezTo>
                    <a:cubicBezTo>
                      <a:pt x="253" y="500"/>
                      <a:pt x="249" y="497"/>
                      <a:pt x="250" y="492"/>
                    </a:cubicBezTo>
                    <a:cubicBezTo>
                      <a:pt x="250" y="488"/>
                      <a:pt x="254" y="484"/>
                      <a:pt x="258" y="485"/>
                    </a:cubicBezTo>
                    <a:cubicBezTo>
                      <a:pt x="262" y="485"/>
                      <a:pt x="266" y="489"/>
                      <a:pt x="266" y="493"/>
                    </a:cubicBezTo>
                    <a:cubicBezTo>
                      <a:pt x="265" y="497"/>
                      <a:pt x="262" y="501"/>
                      <a:pt x="258" y="501"/>
                    </a:cubicBezTo>
                    <a:close/>
                    <a:moveTo>
                      <a:pt x="84" y="269"/>
                    </a:moveTo>
                    <a:cubicBezTo>
                      <a:pt x="84" y="167"/>
                      <a:pt x="167" y="84"/>
                      <a:pt x="269" y="84"/>
                    </a:cubicBezTo>
                    <a:cubicBezTo>
                      <a:pt x="371" y="84"/>
                      <a:pt x="454" y="167"/>
                      <a:pt x="454" y="269"/>
                    </a:cubicBezTo>
                    <a:cubicBezTo>
                      <a:pt x="454" y="372"/>
                      <a:pt x="371" y="455"/>
                      <a:pt x="269" y="455"/>
                    </a:cubicBezTo>
                    <a:cubicBezTo>
                      <a:pt x="167" y="455"/>
                      <a:pt x="84" y="372"/>
                      <a:pt x="84" y="269"/>
                    </a:cubicBezTo>
                    <a:close/>
                    <a:moveTo>
                      <a:pt x="281" y="501"/>
                    </a:moveTo>
                    <a:cubicBezTo>
                      <a:pt x="281" y="501"/>
                      <a:pt x="280" y="501"/>
                      <a:pt x="280" y="501"/>
                    </a:cubicBezTo>
                    <a:cubicBezTo>
                      <a:pt x="276" y="501"/>
                      <a:pt x="273" y="497"/>
                      <a:pt x="272" y="493"/>
                    </a:cubicBezTo>
                    <a:cubicBezTo>
                      <a:pt x="272" y="489"/>
                      <a:pt x="275" y="485"/>
                      <a:pt x="280" y="485"/>
                    </a:cubicBezTo>
                    <a:cubicBezTo>
                      <a:pt x="284" y="484"/>
                      <a:pt x="288" y="488"/>
                      <a:pt x="288" y="492"/>
                    </a:cubicBezTo>
                    <a:cubicBezTo>
                      <a:pt x="288" y="497"/>
                      <a:pt x="285" y="500"/>
                      <a:pt x="281" y="501"/>
                    </a:cubicBezTo>
                    <a:close/>
                    <a:moveTo>
                      <a:pt x="304" y="498"/>
                    </a:moveTo>
                    <a:cubicBezTo>
                      <a:pt x="304" y="498"/>
                      <a:pt x="303" y="498"/>
                      <a:pt x="303" y="498"/>
                    </a:cubicBezTo>
                    <a:cubicBezTo>
                      <a:pt x="299" y="498"/>
                      <a:pt x="296" y="496"/>
                      <a:pt x="295" y="492"/>
                    </a:cubicBezTo>
                    <a:cubicBezTo>
                      <a:pt x="294" y="487"/>
                      <a:pt x="297" y="483"/>
                      <a:pt x="302" y="482"/>
                    </a:cubicBezTo>
                    <a:cubicBezTo>
                      <a:pt x="306" y="482"/>
                      <a:pt x="310" y="485"/>
                      <a:pt x="311" y="489"/>
                    </a:cubicBezTo>
                    <a:cubicBezTo>
                      <a:pt x="311" y="494"/>
                      <a:pt x="308" y="498"/>
                      <a:pt x="304" y="498"/>
                    </a:cubicBezTo>
                    <a:close/>
                    <a:moveTo>
                      <a:pt x="327" y="494"/>
                    </a:moveTo>
                    <a:cubicBezTo>
                      <a:pt x="326" y="494"/>
                      <a:pt x="326" y="494"/>
                      <a:pt x="325" y="494"/>
                    </a:cubicBezTo>
                    <a:cubicBezTo>
                      <a:pt x="321" y="494"/>
                      <a:pt x="318" y="491"/>
                      <a:pt x="317" y="488"/>
                    </a:cubicBezTo>
                    <a:cubicBezTo>
                      <a:pt x="316" y="484"/>
                      <a:pt x="319" y="479"/>
                      <a:pt x="323" y="478"/>
                    </a:cubicBezTo>
                    <a:cubicBezTo>
                      <a:pt x="327" y="477"/>
                      <a:pt x="332" y="480"/>
                      <a:pt x="333" y="484"/>
                    </a:cubicBezTo>
                    <a:cubicBezTo>
                      <a:pt x="334" y="488"/>
                      <a:pt x="331" y="492"/>
                      <a:pt x="327" y="494"/>
                    </a:cubicBezTo>
                    <a:close/>
                    <a:moveTo>
                      <a:pt x="349" y="487"/>
                    </a:moveTo>
                    <a:cubicBezTo>
                      <a:pt x="348" y="487"/>
                      <a:pt x="348" y="487"/>
                      <a:pt x="347" y="487"/>
                    </a:cubicBezTo>
                    <a:cubicBezTo>
                      <a:pt x="343" y="487"/>
                      <a:pt x="340" y="485"/>
                      <a:pt x="339" y="482"/>
                    </a:cubicBezTo>
                    <a:cubicBezTo>
                      <a:pt x="338" y="478"/>
                      <a:pt x="340" y="473"/>
                      <a:pt x="344" y="472"/>
                    </a:cubicBezTo>
                    <a:cubicBezTo>
                      <a:pt x="348" y="470"/>
                      <a:pt x="353" y="472"/>
                      <a:pt x="354" y="476"/>
                    </a:cubicBezTo>
                    <a:cubicBezTo>
                      <a:pt x="356" y="480"/>
                      <a:pt x="354" y="485"/>
                      <a:pt x="349" y="487"/>
                    </a:cubicBezTo>
                    <a:close/>
                    <a:moveTo>
                      <a:pt x="371" y="477"/>
                    </a:moveTo>
                    <a:cubicBezTo>
                      <a:pt x="370" y="478"/>
                      <a:pt x="369" y="478"/>
                      <a:pt x="367" y="478"/>
                    </a:cubicBezTo>
                    <a:cubicBezTo>
                      <a:pt x="364" y="478"/>
                      <a:pt x="362" y="477"/>
                      <a:pt x="360" y="474"/>
                    </a:cubicBezTo>
                    <a:cubicBezTo>
                      <a:pt x="358" y="470"/>
                      <a:pt x="360" y="465"/>
                      <a:pt x="364" y="463"/>
                    </a:cubicBezTo>
                    <a:cubicBezTo>
                      <a:pt x="368" y="461"/>
                      <a:pt x="373" y="463"/>
                      <a:pt x="375" y="467"/>
                    </a:cubicBezTo>
                    <a:cubicBezTo>
                      <a:pt x="377" y="471"/>
                      <a:pt x="375" y="475"/>
                      <a:pt x="371" y="477"/>
                    </a:cubicBezTo>
                    <a:close/>
                    <a:moveTo>
                      <a:pt x="391" y="466"/>
                    </a:moveTo>
                    <a:cubicBezTo>
                      <a:pt x="390" y="467"/>
                      <a:pt x="389" y="467"/>
                      <a:pt x="387" y="467"/>
                    </a:cubicBezTo>
                    <a:cubicBezTo>
                      <a:pt x="385" y="467"/>
                      <a:pt x="382" y="466"/>
                      <a:pt x="380" y="463"/>
                    </a:cubicBezTo>
                    <a:cubicBezTo>
                      <a:pt x="378" y="460"/>
                      <a:pt x="379" y="455"/>
                      <a:pt x="383" y="452"/>
                    </a:cubicBezTo>
                    <a:cubicBezTo>
                      <a:pt x="387" y="450"/>
                      <a:pt x="392" y="451"/>
                      <a:pt x="394" y="455"/>
                    </a:cubicBezTo>
                    <a:cubicBezTo>
                      <a:pt x="396" y="459"/>
                      <a:pt x="395" y="464"/>
                      <a:pt x="391" y="466"/>
                    </a:cubicBezTo>
                    <a:close/>
                    <a:moveTo>
                      <a:pt x="411" y="453"/>
                    </a:moveTo>
                    <a:cubicBezTo>
                      <a:pt x="409" y="454"/>
                      <a:pt x="408" y="454"/>
                      <a:pt x="406" y="454"/>
                    </a:cubicBezTo>
                    <a:cubicBezTo>
                      <a:pt x="403" y="454"/>
                      <a:pt x="401" y="453"/>
                      <a:pt x="400" y="451"/>
                    </a:cubicBezTo>
                    <a:cubicBezTo>
                      <a:pt x="397" y="448"/>
                      <a:pt x="397" y="443"/>
                      <a:pt x="401" y="440"/>
                    </a:cubicBezTo>
                    <a:cubicBezTo>
                      <a:pt x="404" y="437"/>
                      <a:pt x="409" y="438"/>
                      <a:pt x="412" y="441"/>
                    </a:cubicBezTo>
                    <a:cubicBezTo>
                      <a:pt x="415" y="445"/>
                      <a:pt x="414" y="450"/>
                      <a:pt x="411" y="453"/>
                    </a:cubicBezTo>
                    <a:close/>
                    <a:moveTo>
                      <a:pt x="429" y="437"/>
                    </a:moveTo>
                    <a:cubicBezTo>
                      <a:pt x="427" y="439"/>
                      <a:pt x="425" y="439"/>
                      <a:pt x="423" y="439"/>
                    </a:cubicBezTo>
                    <a:cubicBezTo>
                      <a:pt x="421" y="439"/>
                      <a:pt x="419" y="439"/>
                      <a:pt x="417" y="437"/>
                    </a:cubicBezTo>
                    <a:cubicBezTo>
                      <a:pt x="414" y="434"/>
                      <a:pt x="414" y="429"/>
                      <a:pt x="418" y="426"/>
                    </a:cubicBezTo>
                    <a:cubicBezTo>
                      <a:pt x="417" y="426"/>
                      <a:pt x="417" y="426"/>
                      <a:pt x="417" y="426"/>
                    </a:cubicBezTo>
                    <a:cubicBezTo>
                      <a:pt x="421" y="423"/>
                      <a:pt x="426" y="423"/>
                      <a:pt x="429" y="426"/>
                    </a:cubicBezTo>
                    <a:cubicBezTo>
                      <a:pt x="432" y="429"/>
                      <a:pt x="432" y="434"/>
                      <a:pt x="429" y="437"/>
                    </a:cubicBezTo>
                    <a:close/>
                    <a:moveTo>
                      <a:pt x="445" y="420"/>
                    </a:moveTo>
                    <a:cubicBezTo>
                      <a:pt x="443" y="422"/>
                      <a:pt x="441" y="423"/>
                      <a:pt x="439" y="423"/>
                    </a:cubicBezTo>
                    <a:cubicBezTo>
                      <a:pt x="437" y="423"/>
                      <a:pt x="435" y="422"/>
                      <a:pt x="433" y="421"/>
                    </a:cubicBezTo>
                    <a:cubicBezTo>
                      <a:pt x="430" y="418"/>
                      <a:pt x="430" y="413"/>
                      <a:pt x="433" y="410"/>
                    </a:cubicBezTo>
                    <a:cubicBezTo>
                      <a:pt x="435" y="407"/>
                      <a:pt x="440" y="406"/>
                      <a:pt x="444" y="409"/>
                    </a:cubicBezTo>
                    <a:cubicBezTo>
                      <a:pt x="447" y="412"/>
                      <a:pt x="448" y="417"/>
                      <a:pt x="445" y="420"/>
                    </a:cubicBezTo>
                    <a:close/>
                    <a:moveTo>
                      <a:pt x="459" y="402"/>
                    </a:moveTo>
                    <a:cubicBezTo>
                      <a:pt x="458" y="404"/>
                      <a:pt x="455" y="405"/>
                      <a:pt x="453" y="405"/>
                    </a:cubicBezTo>
                    <a:cubicBezTo>
                      <a:pt x="451" y="405"/>
                      <a:pt x="449" y="405"/>
                      <a:pt x="448" y="404"/>
                    </a:cubicBezTo>
                    <a:cubicBezTo>
                      <a:pt x="444" y="401"/>
                      <a:pt x="443" y="396"/>
                      <a:pt x="446" y="393"/>
                    </a:cubicBezTo>
                    <a:cubicBezTo>
                      <a:pt x="448" y="389"/>
                      <a:pt x="453" y="388"/>
                      <a:pt x="457" y="391"/>
                    </a:cubicBezTo>
                    <a:cubicBezTo>
                      <a:pt x="461" y="393"/>
                      <a:pt x="462" y="398"/>
                      <a:pt x="459" y="402"/>
                    </a:cubicBezTo>
                    <a:close/>
                    <a:moveTo>
                      <a:pt x="472" y="382"/>
                    </a:moveTo>
                    <a:cubicBezTo>
                      <a:pt x="470" y="384"/>
                      <a:pt x="467" y="386"/>
                      <a:pt x="465" y="386"/>
                    </a:cubicBezTo>
                    <a:cubicBezTo>
                      <a:pt x="463" y="386"/>
                      <a:pt x="462" y="386"/>
                      <a:pt x="461" y="385"/>
                    </a:cubicBezTo>
                    <a:cubicBezTo>
                      <a:pt x="457" y="383"/>
                      <a:pt x="455" y="378"/>
                      <a:pt x="458" y="374"/>
                    </a:cubicBezTo>
                    <a:cubicBezTo>
                      <a:pt x="460" y="370"/>
                      <a:pt x="465" y="369"/>
                      <a:pt x="468" y="371"/>
                    </a:cubicBezTo>
                    <a:cubicBezTo>
                      <a:pt x="472" y="373"/>
                      <a:pt x="474" y="378"/>
                      <a:pt x="472" y="382"/>
                    </a:cubicBezTo>
                    <a:close/>
                    <a:moveTo>
                      <a:pt x="482" y="361"/>
                    </a:moveTo>
                    <a:cubicBezTo>
                      <a:pt x="481" y="364"/>
                      <a:pt x="478" y="366"/>
                      <a:pt x="475" y="366"/>
                    </a:cubicBezTo>
                    <a:cubicBezTo>
                      <a:pt x="473" y="366"/>
                      <a:pt x="472" y="365"/>
                      <a:pt x="471" y="365"/>
                    </a:cubicBezTo>
                    <a:cubicBezTo>
                      <a:pt x="467" y="363"/>
                      <a:pt x="465" y="359"/>
                      <a:pt x="467" y="354"/>
                    </a:cubicBezTo>
                    <a:cubicBezTo>
                      <a:pt x="469" y="350"/>
                      <a:pt x="474" y="349"/>
                      <a:pt x="478" y="350"/>
                    </a:cubicBezTo>
                    <a:cubicBezTo>
                      <a:pt x="482" y="352"/>
                      <a:pt x="484" y="357"/>
                      <a:pt x="482" y="361"/>
                    </a:cubicBezTo>
                    <a:close/>
                    <a:moveTo>
                      <a:pt x="490" y="339"/>
                    </a:moveTo>
                    <a:cubicBezTo>
                      <a:pt x="489" y="342"/>
                      <a:pt x="486" y="344"/>
                      <a:pt x="482" y="344"/>
                    </a:cubicBezTo>
                    <a:cubicBezTo>
                      <a:pt x="482" y="344"/>
                      <a:pt x="481" y="344"/>
                      <a:pt x="480" y="344"/>
                    </a:cubicBezTo>
                    <a:cubicBezTo>
                      <a:pt x="476" y="343"/>
                      <a:pt x="473" y="338"/>
                      <a:pt x="475" y="334"/>
                    </a:cubicBezTo>
                    <a:cubicBezTo>
                      <a:pt x="476" y="330"/>
                      <a:pt x="481" y="327"/>
                      <a:pt x="485" y="329"/>
                    </a:cubicBezTo>
                    <a:cubicBezTo>
                      <a:pt x="489" y="330"/>
                      <a:pt x="491" y="335"/>
                      <a:pt x="490" y="339"/>
                    </a:cubicBezTo>
                    <a:close/>
                    <a:moveTo>
                      <a:pt x="496" y="316"/>
                    </a:moveTo>
                    <a:cubicBezTo>
                      <a:pt x="495" y="320"/>
                      <a:pt x="492" y="322"/>
                      <a:pt x="488" y="322"/>
                    </a:cubicBezTo>
                    <a:cubicBezTo>
                      <a:pt x="488" y="322"/>
                      <a:pt x="487" y="322"/>
                      <a:pt x="486" y="322"/>
                    </a:cubicBezTo>
                    <a:cubicBezTo>
                      <a:pt x="482" y="321"/>
                      <a:pt x="479" y="317"/>
                      <a:pt x="480" y="313"/>
                    </a:cubicBezTo>
                    <a:cubicBezTo>
                      <a:pt x="481" y="309"/>
                      <a:pt x="485" y="306"/>
                      <a:pt x="490" y="307"/>
                    </a:cubicBezTo>
                    <a:cubicBezTo>
                      <a:pt x="494" y="308"/>
                      <a:pt x="497" y="312"/>
                      <a:pt x="496" y="316"/>
                    </a:cubicBezTo>
                    <a:close/>
                    <a:moveTo>
                      <a:pt x="499" y="293"/>
                    </a:moveTo>
                    <a:cubicBezTo>
                      <a:pt x="499" y="297"/>
                      <a:pt x="496" y="300"/>
                      <a:pt x="491" y="300"/>
                    </a:cubicBezTo>
                    <a:cubicBezTo>
                      <a:pt x="491" y="300"/>
                      <a:pt x="491" y="300"/>
                      <a:pt x="491" y="300"/>
                    </a:cubicBezTo>
                    <a:cubicBezTo>
                      <a:pt x="486" y="300"/>
                      <a:pt x="483" y="296"/>
                      <a:pt x="483" y="291"/>
                    </a:cubicBezTo>
                    <a:cubicBezTo>
                      <a:pt x="484" y="287"/>
                      <a:pt x="488" y="284"/>
                      <a:pt x="492" y="284"/>
                    </a:cubicBezTo>
                    <a:cubicBezTo>
                      <a:pt x="497" y="285"/>
                      <a:pt x="500" y="288"/>
                      <a:pt x="499" y="293"/>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37" name="Freeform 136"/>
              <p:cNvSpPr>
                <a:spLocks/>
              </p:cNvSpPr>
              <p:nvPr/>
            </p:nvSpPr>
            <p:spPr bwMode="auto">
              <a:xfrm>
                <a:off x="7381984" y="2850177"/>
                <a:ext cx="1349208" cy="321144"/>
              </a:xfrm>
              <a:custGeom>
                <a:avLst/>
                <a:gdLst>
                  <a:gd name="T0" fmla="*/ 2004 w 2004"/>
                  <a:gd name="T1" fmla="*/ 93 h 477"/>
                  <a:gd name="T2" fmla="*/ 1769 w 2004"/>
                  <a:gd name="T3" fmla="*/ 93 h 477"/>
                  <a:gd name="T4" fmla="*/ 1769 w 2004"/>
                  <a:gd name="T5" fmla="*/ 0 h 477"/>
                  <a:gd name="T6" fmla="*/ 232 w 2004"/>
                  <a:gd name="T7" fmla="*/ 0 h 477"/>
                  <a:gd name="T8" fmla="*/ 232 w 2004"/>
                  <a:gd name="T9" fmla="*/ 93 h 477"/>
                  <a:gd name="T10" fmla="*/ 0 w 2004"/>
                  <a:gd name="T11" fmla="*/ 93 h 477"/>
                  <a:gd name="T12" fmla="*/ 173 w 2004"/>
                  <a:gd name="T13" fmla="*/ 280 h 477"/>
                  <a:gd name="T14" fmla="*/ 0 w 2004"/>
                  <a:gd name="T15" fmla="*/ 477 h 477"/>
                  <a:gd name="T16" fmla="*/ 287 w 2004"/>
                  <a:gd name="T17" fmla="*/ 477 h 477"/>
                  <a:gd name="T18" fmla="*/ 287 w 2004"/>
                  <a:gd name="T19" fmla="*/ 399 h 477"/>
                  <a:gd name="T20" fmla="*/ 1714 w 2004"/>
                  <a:gd name="T21" fmla="*/ 399 h 477"/>
                  <a:gd name="T22" fmla="*/ 1714 w 2004"/>
                  <a:gd name="T23" fmla="*/ 477 h 477"/>
                  <a:gd name="T24" fmla="*/ 2004 w 2004"/>
                  <a:gd name="T25" fmla="*/ 477 h 477"/>
                  <a:gd name="T26" fmla="*/ 1830 w 2004"/>
                  <a:gd name="T27" fmla="*/ 290 h 477"/>
                  <a:gd name="T28" fmla="*/ 2004 w 2004"/>
                  <a:gd name="T29" fmla="*/ 9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4" h="477">
                    <a:moveTo>
                      <a:pt x="2004" y="93"/>
                    </a:moveTo>
                    <a:lnTo>
                      <a:pt x="1769" y="93"/>
                    </a:lnTo>
                    <a:lnTo>
                      <a:pt x="1769" y="0"/>
                    </a:lnTo>
                    <a:lnTo>
                      <a:pt x="232" y="0"/>
                    </a:lnTo>
                    <a:lnTo>
                      <a:pt x="232" y="93"/>
                    </a:lnTo>
                    <a:lnTo>
                      <a:pt x="0" y="93"/>
                    </a:lnTo>
                    <a:lnTo>
                      <a:pt x="173" y="280"/>
                    </a:lnTo>
                    <a:lnTo>
                      <a:pt x="0" y="477"/>
                    </a:lnTo>
                    <a:lnTo>
                      <a:pt x="287" y="477"/>
                    </a:lnTo>
                    <a:lnTo>
                      <a:pt x="287" y="399"/>
                    </a:lnTo>
                    <a:lnTo>
                      <a:pt x="1714" y="399"/>
                    </a:lnTo>
                    <a:lnTo>
                      <a:pt x="1714" y="477"/>
                    </a:lnTo>
                    <a:lnTo>
                      <a:pt x="2004" y="477"/>
                    </a:lnTo>
                    <a:lnTo>
                      <a:pt x="1830" y="290"/>
                    </a:lnTo>
                    <a:lnTo>
                      <a:pt x="2004" y="93"/>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endParaRPr lang="en-US"/>
              </a:p>
            </p:txBody>
          </p:sp>
        </p:grpSp>
      </p:grpSp>
      <p:grpSp>
        <p:nvGrpSpPr>
          <p:cNvPr id="29" name="Group 28"/>
          <p:cNvGrpSpPr/>
          <p:nvPr/>
        </p:nvGrpSpPr>
        <p:grpSpPr>
          <a:xfrm>
            <a:off x="8644617" y="2672812"/>
            <a:ext cx="932460" cy="932460"/>
            <a:chOff x="8644617" y="2672812"/>
            <a:chExt cx="932460" cy="932460"/>
          </a:xfrm>
        </p:grpSpPr>
        <p:sp>
          <p:nvSpPr>
            <p:cNvPr id="84" name="Oval 83"/>
            <p:cNvSpPr/>
            <p:nvPr/>
          </p:nvSpPr>
          <p:spPr>
            <a:xfrm>
              <a:off x="8716219" y="2742440"/>
              <a:ext cx="789256" cy="793205"/>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7" spc="-113" dirty="0"/>
            </a:p>
          </p:txBody>
        </p:sp>
        <p:grpSp>
          <p:nvGrpSpPr>
            <p:cNvPr id="119" name="Group 118"/>
            <p:cNvGrpSpPr/>
            <p:nvPr/>
          </p:nvGrpSpPr>
          <p:grpSpPr>
            <a:xfrm>
              <a:off x="8644617" y="2672812"/>
              <a:ext cx="932460" cy="932460"/>
              <a:chOff x="3795811" y="2672812"/>
              <a:chExt cx="932460" cy="932460"/>
            </a:xfrm>
          </p:grpSpPr>
          <p:sp>
            <p:nvSpPr>
              <p:cNvPr id="120" name="Arc 119"/>
              <p:cNvSpPr/>
              <p:nvPr/>
            </p:nvSpPr>
            <p:spPr>
              <a:xfrm>
                <a:off x="3795811" y="2672812"/>
                <a:ext cx="932460" cy="932460"/>
              </a:xfrm>
              <a:prstGeom prst="arc">
                <a:avLst/>
              </a:prstGeom>
              <a:ln>
                <a:solidFill>
                  <a:srgbClr val="4250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nvSpPr>
            <p:spPr>
              <a:xfrm rot="10800000">
                <a:off x="3795811" y="2672812"/>
                <a:ext cx="932460" cy="932460"/>
              </a:xfrm>
              <a:prstGeom prst="arc">
                <a:avLst/>
              </a:prstGeom>
              <a:ln>
                <a:solidFill>
                  <a:srgbClr val="4250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39" name="Freeform 5">
              <a:hlinkClick r:id="rId4" action="ppaction://hlinksldjump"/>
            </p:cNvPr>
            <p:cNvSpPr>
              <a:spLocks noEditPoints="1"/>
            </p:cNvSpPr>
            <p:nvPr/>
          </p:nvSpPr>
          <p:spPr bwMode="auto">
            <a:xfrm>
              <a:off x="8998434" y="2946429"/>
              <a:ext cx="224827" cy="385227"/>
            </a:xfrm>
            <a:custGeom>
              <a:avLst/>
              <a:gdLst>
                <a:gd name="T0" fmla="*/ 138 w 146"/>
                <a:gd name="T1" fmla="*/ 225 h 258"/>
                <a:gd name="T2" fmla="*/ 10 w 146"/>
                <a:gd name="T3" fmla="*/ 225 h 258"/>
                <a:gd name="T4" fmla="*/ 10 w 146"/>
                <a:gd name="T5" fmla="*/ 36 h 258"/>
                <a:gd name="T6" fmla="*/ 138 w 146"/>
                <a:gd name="T7" fmla="*/ 36 h 258"/>
                <a:gd name="T8" fmla="*/ 138 w 146"/>
                <a:gd name="T9" fmla="*/ 225 h 258"/>
                <a:gd name="T10" fmla="*/ 86 w 146"/>
                <a:gd name="T11" fmla="*/ 21 h 258"/>
                <a:gd name="T12" fmla="*/ 84 w 146"/>
                <a:gd name="T13" fmla="*/ 23 h 258"/>
                <a:gd name="T14" fmla="*/ 84 w 146"/>
                <a:gd name="T15" fmla="*/ 23 h 258"/>
                <a:gd name="T16" fmla="*/ 65 w 146"/>
                <a:gd name="T17" fmla="*/ 23 h 258"/>
                <a:gd name="T18" fmla="*/ 65 w 146"/>
                <a:gd name="T19" fmla="*/ 23 h 258"/>
                <a:gd name="T20" fmla="*/ 63 w 146"/>
                <a:gd name="T21" fmla="*/ 21 h 258"/>
                <a:gd name="T22" fmla="*/ 65 w 146"/>
                <a:gd name="T23" fmla="*/ 19 h 258"/>
                <a:gd name="T24" fmla="*/ 65 w 146"/>
                <a:gd name="T25" fmla="*/ 19 h 258"/>
                <a:gd name="T26" fmla="*/ 84 w 146"/>
                <a:gd name="T27" fmla="*/ 19 h 258"/>
                <a:gd name="T28" fmla="*/ 84 w 146"/>
                <a:gd name="T29" fmla="*/ 19 h 258"/>
                <a:gd name="T30" fmla="*/ 86 w 146"/>
                <a:gd name="T31" fmla="*/ 21 h 258"/>
                <a:gd name="T32" fmla="*/ 64 w 146"/>
                <a:gd name="T33" fmla="*/ 242 h 258"/>
                <a:gd name="T34" fmla="*/ 74 w 146"/>
                <a:gd name="T35" fmla="*/ 232 h 258"/>
                <a:gd name="T36" fmla="*/ 84 w 146"/>
                <a:gd name="T37" fmla="*/ 242 h 258"/>
                <a:gd name="T38" fmla="*/ 74 w 146"/>
                <a:gd name="T39" fmla="*/ 252 h 258"/>
                <a:gd name="T40" fmla="*/ 64 w 146"/>
                <a:gd name="T41" fmla="*/ 242 h 258"/>
                <a:gd name="T42" fmla="*/ 146 w 146"/>
                <a:gd name="T43" fmla="*/ 239 h 258"/>
                <a:gd name="T44" fmla="*/ 146 w 146"/>
                <a:gd name="T45" fmla="*/ 21 h 258"/>
                <a:gd name="T46" fmla="*/ 127 w 146"/>
                <a:gd name="T47" fmla="*/ 1 h 258"/>
                <a:gd name="T48" fmla="*/ 126 w 146"/>
                <a:gd name="T49" fmla="*/ 1 h 258"/>
                <a:gd name="T50" fmla="*/ 126 w 146"/>
                <a:gd name="T51" fmla="*/ 0 h 258"/>
                <a:gd name="T52" fmla="*/ 95 w 146"/>
                <a:gd name="T53" fmla="*/ 0 h 258"/>
                <a:gd name="T54" fmla="*/ 95 w 146"/>
                <a:gd name="T55" fmla="*/ 1 h 258"/>
                <a:gd name="T56" fmla="*/ 21 w 146"/>
                <a:gd name="T57" fmla="*/ 1 h 258"/>
                <a:gd name="T58" fmla="*/ 2 w 146"/>
                <a:gd name="T59" fmla="*/ 21 h 258"/>
                <a:gd name="T60" fmla="*/ 2 w 146"/>
                <a:gd name="T61" fmla="*/ 40 h 258"/>
                <a:gd name="T62" fmla="*/ 0 w 146"/>
                <a:gd name="T63" fmla="*/ 40 h 258"/>
                <a:gd name="T64" fmla="*/ 0 w 146"/>
                <a:gd name="T65" fmla="*/ 53 h 258"/>
                <a:gd name="T66" fmla="*/ 2 w 146"/>
                <a:gd name="T67" fmla="*/ 53 h 258"/>
                <a:gd name="T68" fmla="*/ 2 w 146"/>
                <a:gd name="T69" fmla="*/ 63 h 258"/>
                <a:gd name="T70" fmla="*/ 0 w 146"/>
                <a:gd name="T71" fmla="*/ 63 h 258"/>
                <a:gd name="T72" fmla="*/ 0 w 146"/>
                <a:gd name="T73" fmla="*/ 76 h 258"/>
                <a:gd name="T74" fmla="*/ 2 w 146"/>
                <a:gd name="T75" fmla="*/ 76 h 258"/>
                <a:gd name="T76" fmla="*/ 2 w 146"/>
                <a:gd name="T77" fmla="*/ 86 h 258"/>
                <a:gd name="T78" fmla="*/ 0 w 146"/>
                <a:gd name="T79" fmla="*/ 86 h 258"/>
                <a:gd name="T80" fmla="*/ 0 w 146"/>
                <a:gd name="T81" fmla="*/ 99 h 258"/>
                <a:gd name="T82" fmla="*/ 2 w 146"/>
                <a:gd name="T83" fmla="*/ 99 h 258"/>
                <a:gd name="T84" fmla="*/ 2 w 146"/>
                <a:gd name="T85" fmla="*/ 239 h 258"/>
                <a:gd name="T86" fmla="*/ 21 w 146"/>
                <a:gd name="T87" fmla="*/ 258 h 258"/>
                <a:gd name="T88" fmla="*/ 127 w 146"/>
                <a:gd name="T89" fmla="*/ 258 h 258"/>
                <a:gd name="T90" fmla="*/ 146 w 146"/>
                <a:gd name="T91" fmla="*/ 2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6" h="258">
                  <a:moveTo>
                    <a:pt x="138" y="225"/>
                  </a:moveTo>
                  <a:cubicBezTo>
                    <a:pt x="10" y="225"/>
                    <a:pt x="10" y="225"/>
                    <a:pt x="10" y="225"/>
                  </a:cubicBezTo>
                  <a:cubicBezTo>
                    <a:pt x="10" y="36"/>
                    <a:pt x="10" y="36"/>
                    <a:pt x="10" y="36"/>
                  </a:cubicBezTo>
                  <a:cubicBezTo>
                    <a:pt x="138" y="36"/>
                    <a:pt x="138" y="36"/>
                    <a:pt x="138" y="36"/>
                  </a:cubicBezTo>
                  <a:lnTo>
                    <a:pt x="138" y="225"/>
                  </a:lnTo>
                  <a:close/>
                  <a:moveTo>
                    <a:pt x="86" y="21"/>
                  </a:moveTo>
                  <a:cubicBezTo>
                    <a:pt x="86" y="22"/>
                    <a:pt x="85" y="23"/>
                    <a:pt x="84" y="23"/>
                  </a:cubicBezTo>
                  <a:cubicBezTo>
                    <a:pt x="84" y="23"/>
                    <a:pt x="84" y="23"/>
                    <a:pt x="84" y="23"/>
                  </a:cubicBezTo>
                  <a:cubicBezTo>
                    <a:pt x="65" y="23"/>
                    <a:pt x="65" y="23"/>
                    <a:pt x="65" y="23"/>
                  </a:cubicBezTo>
                  <a:cubicBezTo>
                    <a:pt x="65" y="23"/>
                    <a:pt x="65" y="23"/>
                    <a:pt x="65" y="23"/>
                  </a:cubicBezTo>
                  <a:cubicBezTo>
                    <a:pt x="64" y="23"/>
                    <a:pt x="63" y="22"/>
                    <a:pt x="63" y="21"/>
                  </a:cubicBezTo>
                  <a:cubicBezTo>
                    <a:pt x="63" y="20"/>
                    <a:pt x="64" y="19"/>
                    <a:pt x="65" y="19"/>
                  </a:cubicBezTo>
                  <a:cubicBezTo>
                    <a:pt x="65" y="19"/>
                    <a:pt x="65" y="19"/>
                    <a:pt x="65" y="19"/>
                  </a:cubicBezTo>
                  <a:cubicBezTo>
                    <a:pt x="84" y="19"/>
                    <a:pt x="84" y="19"/>
                    <a:pt x="84" y="19"/>
                  </a:cubicBezTo>
                  <a:cubicBezTo>
                    <a:pt x="84" y="19"/>
                    <a:pt x="84" y="19"/>
                    <a:pt x="84" y="19"/>
                  </a:cubicBezTo>
                  <a:cubicBezTo>
                    <a:pt x="85" y="19"/>
                    <a:pt x="86" y="20"/>
                    <a:pt x="86" y="21"/>
                  </a:cubicBezTo>
                  <a:moveTo>
                    <a:pt x="64" y="242"/>
                  </a:moveTo>
                  <a:cubicBezTo>
                    <a:pt x="64" y="237"/>
                    <a:pt x="69" y="232"/>
                    <a:pt x="74" y="232"/>
                  </a:cubicBezTo>
                  <a:cubicBezTo>
                    <a:pt x="80" y="232"/>
                    <a:pt x="84" y="237"/>
                    <a:pt x="84" y="242"/>
                  </a:cubicBezTo>
                  <a:cubicBezTo>
                    <a:pt x="84" y="247"/>
                    <a:pt x="80" y="252"/>
                    <a:pt x="74" y="252"/>
                  </a:cubicBezTo>
                  <a:cubicBezTo>
                    <a:pt x="69" y="252"/>
                    <a:pt x="64" y="247"/>
                    <a:pt x="64" y="242"/>
                  </a:cubicBezTo>
                  <a:moveTo>
                    <a:pt x="146" y="239"/>
                  </a:moveTo>
                  <a:cubicBezTo>
                    <a:pt x="146" y="21"/>
                    <a:pt x="146" y="21"/>
                    <a:pt x="146" y="21"/>
                  </a:cubicBezTo>
                  <a:cubicBezTo>
                    <a:pt x="146" y="21"/>
                    <a:pt x="146" y="1"/>
                    <a:pt x="127" y="1"/>
                  </a:cubicBezTo>
                  <a:cubicBezTo>
                    <a:pt x="126" y="1"/>
                    <a:pt x="126" y="1"/>
                    <a:pt x="126" y="1"/>
                  </a:cubicBezTo>
                  <a:cubicBezTo>
                    <a:pt x="126" y="0"/>
                    <a:pt x="126" y="0"/>
                    <a:pt x="126" y="0"/>
                  </a:cubicBezTo>
                  <a:cubicBezTo>
                    <a:pt x="95" y="0"/>
                    <a:pt x="95" y="0"/>
                    <a:pt x="95" y="0"/>
                  </a:cubicBezTo>
                  <a:cubicBezTo>
                    <a:pt x="95" y="1"/>
                    <a:pt x="95" y="1"/>
                    <a:pt x="95" y="1"/>
                  </a:cubicBezTo>
                  <a:cubicBezTo>
                    <a:pt x="21" y="1"/>
                    <a:pt x="21" y="1"/>
                    <a:pt x="21" y="1"/>
                  </a:cubicBezTo>
                  <a:cubicBezTo>
                    <a:pt x="21" y="1"/>
                    <a:pt x="2" y="1"/>
                    <a:pt x="2" y="21"/>
                  </a:cubicBezTo>
                  <a:cubicBezTo>
                    <a:pt x="2" y="40"/>
                    <a:pt x="2" y="40"/>
                    <a:pt x="2" y="40"/>
                  </a:cubicBezTo>
                  <a:cubicBezTo>
                    <a:pt x="0" y="40"/>
                    <a:pt x="0" y="40"/>
                    <a:pt x="0" y="40"/>
                  </a:cubicBezTo>
                  <a:cubicBezTo>
                    <a:pt x="0" y="53"/>
                    <a:pt x="0" y="53"/>
                    <a:pt x="0" y="53"/>
                  </a:cubicBezTo>
                  <a:cubicBezTo>
                    <a:pt x="2" y="53"/>
                    <a:pt x="2" y="53"/>
                    <a:pt x="2" y="53"/>
                  </a:cubicBezTo>
                  <a:cubicBezTo>
                    <a:pt x="2" y="63"/>
                    <a:pt x="2" y="63"/>
                    <a:pt x="2" y="63"/>
                  </a:cubicBezTo>
                  <a:cubicBezTo>
                    <a:pt x="0" y="63"/>
                    <a:pt x="0" y="63"/>
                    <a:pt x="0" y="63"/>
                  </a:cubicBezTo>
                  <a:cubicBezTo>
                    <a:pt x="0" y="76"/>
                    <a:pt x="0" y="76"/>
                    <a:pt x="0" y="76"/>
                  </a:cubicBezTo>
                  <a:cubicBezTo>
                    <a:pt x="2" y="76"/>
                    <a:pt x="2" y="76"/>
                    <a:pt x="2" y="76"/>
                  </a:cubicBezTo>
                  <a:cubicBezTo>
                    <a:pt x="2" y="86"/>
                    <a:pt x="2" y="86"/>
                    <a:pt x="2" y="86"/>
                  </a:cubicBezTo>
                  <a:cubicBezTo>
                    <a:pt x="0" y="86"/>
                    <a:pt x="0" y="86"/>
                    <a:pt x="0" y="86"/>
                  </a:cubicBezTo>
                  <a:cubicBezTo>
                    <a:pt x="0" y="99"/>
                    <a:pt x="0" y="99"/>
                    <a:pt x="0" y="99"/>
                  </a:cubicBezTo>
                  <a:cubicBezTo>
                    <a:pt x="2" y="99"/>
                    <a:pt x="2" y="99"/>
                    <a:pt x="2" y="99"/>
                  </a:cubicBezTo>
                  <a:cubicBezTo>
                    <a:pt x="2" y="239"/>
                    <a:pt x="2" y="239"/>
                    <a:pt x="2" y="239"/>
                  </a:cubicBezTo>
                  <a:cubicBezTo>
                    <a:pt x="2" y="239"/>
                    <a:pt x="2" y="258"/>
                    <a:pt x="21" y="258"/>
                  </a:cubicBezTo>
                  <a:cubicBezTo>
                    <a:pt x="127" y="258"/>
                    <a:pt x="127" y="258"/>
                    <a:pt x="127" y="258"/>
                  </a:cubicBezTo>
                  <a:cubicBezTo>
                    <a:pt x="127" y="258"/>
                    <a:pt x="146" y="258"/>
                    <a:pt x="146" y="23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p:cNvGrpSpPr/>
          <p:nvPr/>
        </p:nvGrpSpPr>
        <p:grpSpPr>
          <a:xfrm>
            <a:off x="7044418" y="2672812"/>
            <a:ext cx="932460" cy="932460"/>
            <a:chOff x="7044418" y="2672812"/>
            <a:chExt cx="932460" cy="932460"/>
          </a:xfrm>
        </p:grpSpPr>
        <p:sp>
          <p:nvSpPr>
            <p:cNvPr id="80" name="Oval 79"/>
            <p:cNvSpPr/>
            <p:nvPr/>
          </p:nvSpPr>
          <p:spPr>
            <a:xfrm>
              <a:off x="7116020" y="2742438"/>
              <a:ext cx="789256" cy="793208"/>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7" spc="-113" dirty="0"/>
            </a:p>
          </p:txBody>
        </p:sp>
        <p:grpSp>
          <p:nvGrpSpPr>
            <p:cNvPr id="111" name="Group 110"/>
            <p:cNvGrpSpPr/>
            <p:nvPr/>
          </p:nvGrpSpPr>
          <p:grpSpPr>
            <a:xfrm>
              <a:off x="7044418" y="2672812"/>
              <a:ext cx="932460" cy="932460"/>
              <a:chOff x="3795811" y="2672812"/>
              <a:chExt cx="932460" cy="932460"/>
            </a:xfrm>
          </p:grpSpPr>
          <p:sp>
            <p:nvSpPr>
              <p:cNvPr id="112" name="Arc 111"/>
              <p:cNvSpPr/>
              <p:nvPr/>
            </p:nvSpPr>
            <p:spPr>
              <a:xfrm>
                <a:off x="3795811" y="2672812"/>
                <a:ext cx="932460" cy="932460"/>
              </a:xfrm>
              <a:prstGeom prst="arc">
                <a:avLst/>
              </a:prstGeom>
              <a:ln>
                <a:solidFill>
                  <a:srgbClr val="4250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Arc 112"/>
              <p:cNvSpPr/>
              <p:nvPr/>
            </p:nvSpPr>
            <p:spPr>
              <a:xfrm rot="10800000">
                <a:off x="3795811" y="2672812"/>
                <a:ext cx="932460" cy="932460"/>
              </a:xfrm>
              <a:prstGeom prst="arc">
                <a:avLst/>
              </a:prstGeom>
              <a:ln>
                <a:solidFill>
                  <a:srgbClr val="4250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7" name="Group 26"/>
            <p:cNvGrpSpPr/>
            <p:nvPr/>
          </p:nvGrpSpPr>
          <p:grpSpPr>
            <a:xfrm>
              <a:off x="7324949" y="2953344"/>
              <a:ext cx="371399" cy="371397"/>
              <a:chOff x="5185811" y="812150"/>
              <a:chExt cx="371399" cy="371397"/>
            </a:xfrm>
          </p:grpSpPr>
          <p:sp>
            <p:nvSpPr>
              <p:cNvPr id="140" name="Freeform 17">
                <a:hlinkClick r:id="rId5" action="ppaction://hlinksldjump"/>
              </p:cNvPr>
              <p:cNvSpPr>
                <a:spLocks noEditPoints="1"/>
              </p:cNvSpPr>
              <p:nvPr/>
            </p:nvSpPr>
            <p:spPr bwMode="auto">
              <a:xfrm>
                <a:off x="5185811" y="812150"/>
                <a:ext cx="371399" cy="371397"/>
              </a:xfrm>
              <a:custGeom>
                <a:avLst/>
                <a:gdLst>
                  <a:gd name="T0" fmla="*/ 226 w 452"/>
                  <a:gd name="T1" fmla="*/ 407 h 452"/>
                  <a:gd name="T2" fmla="*/ 45 w 452"/>
                  <a:gd name="T3" fmla="*/ 226 h 452"/>
                  <a:gd name="T4" fmla="*/ 226 w 452"/>
                  <a:gd name="T5" fmla="*/ 45 h 452"/>
                  <a:gd name="T6" fmla="*/ 407 w 452"/>
                  <a:gd name="T7" fmla="*/ 226 h 452"/>
                  <a:gd name="T8" fmla="*/ 226 w 452"/>
                  <a:gd name="T9" fmla="*/ 407 h 452"/>
                  <a:gd name="T10" fmla="*/ 226 w 452"/>
                  <a:gd name="T11" fmla="*/ 0 h 452"/>
                  <a:gd name="T12" fmla="*/ 0 w 452"/>
                  <a:gd name="T13" fmla="*/ 226 h 452"/>
                  <a:gd name="T14" fmla="*/ 226 w 452"/>
                  <a:gd name="T15" fmla="*/ 452 h 452"/>
                  <a:gd name="T16" fmla="*/ 452 w 452"/>
                  <a:gd name="T17" fmla="*/ 226 h 452"/>
                  <a:gd name="T18" fmla="*/ 226 w 452"/>
                  <a:gd name="T1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2" h="452">
                    <a:moveTo>
                      <a:pt x="226" y="407"/>
                    </a:moveTo>
                    <a:cubicBezTo>
                      <a:pt x="127" y="407"/>
                      <a:pt x="45" y="325"/>
                      <a:pt x="45" y="226"/>
                    </a:cubicBezTo>
                    <a:cubicBezTo>
                      <a:pt x="45" y="127"/>
                      <a:pt x="127" y="45"/>
                      <a:pt x="226" y="45"/>
                    </a:cubicBezTo>
                    <a:cubicBezTo>
                      <a:pt x="325" y="45"/>
                      <a:pt x="407" y="127"/>
                      <a:pt x="407" y="226"/>
                    </a:cubicBezTo>
                    <a:cubicBezTo>
                      <a:pt x="407" y="325"/>
                      <a:pt x="325" y="407"/>
                      <a:pt x="226" y="407"/>
                    </a:cubicBezTo>
                    <a:moveTo>
                      <a:pt x="226" y="0"/>
                    </a:moveTo>
                    <a:cubicBezTo>
                      <a:pt x="102" y="0"/>
                      <a:pt x="0" y="102"/>
                      <a:pt x="0" y="226"/>
                    </a:cubicBezTo>
                    <a:cubicBezTo>
                      <a:pt x="0" y="350"/>
                      <a:pt x="102" y="452"/>
                      <a:pt x="226" y="452"/>
                    </a:cubicBezTo>
                    <a:cubicBezTo>
                      <a:pt x="350" y="452"/>
                      <a:pt x="452" y="350"/>
                      <a:pt x="452" y="226"/>
                    </a:cubicBezTo>
                    <a:cubicBezTo>
                      <a:pt x="452" y="102"/>
                      <a:pt x="350" y="0"/>
                      <a:pt x="226"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1" name="Freeform 18">
                <a:hlinkClick r:id="rId5" action="ppaction://hlinksldjump"/>
              </p:cNvPr>
              <p:cNvSpPr>
                <a:spLocks/>
              </p:cNvSpPr>
              <p:nvPr/>
            </p:nvSpPr>
            <p:spPr bwMode="auto">
              <a:xfrm>
                <a:off x="5334370" y="914069"/>
                <a:ext cx="110901" cy="167561"/>
              </a:xfrm>
              <a:custGeom>
                <a:avLst/>
                <a:gdLst>
                  <a:gd name="T0" fmla="*/ 0 w 321"/>
                  <a:gd name="T1" fmla="*/ 485 h 485"/>
                  <a:gd name="T2" fmla="*/ 321 w 321"/>
                  <a:gd name="T3" fmla="*/ 242 h 485"/>
                  <a:gd name="T4" fmla="*/ 0 w 321"/>
                  <a:gd name="T5" fmla="*/ 0 h 485"/>
                  <a:gd name="T6" fmla="*/ 0 w 321"/>
                  <a:gd name="T7" fmla="*/ 485 h 485"/>
                </a:gdLst>
                <a:ahLst/>
                <a:cxnLst>
                  <a:cxn ang="0">
                    <a:pos x="T0" y="T1"/>
                  </a:cxn>
                  <a:cxn ang="0">
                    <a:pos x="T2" y="T3"/>
                  </a:cxn>
                  <a:cxn ang="0">
                    <a:pos x="T4" y="T5"/>
                  </a:cxn>
                  <a:cxn ang="0">
                    <a:pos x="T6" y="T7"/>
                  </a:cxn>
                </a:cxnLst>
                <a:rect l="0" t="0" r="r" b="b"/>
                <a:pathLst>
                  <a:path w="321" h="485">
                    <a:moveTo>
                      <a:pt x="0" y="485"/>
                    </a:moveTo>
                    <a:lnTo>
                      <a:pt x="321" y="242"/>
                    </a:lnTo>
                    <a:lnTo>
                      <a:pt x="0" y="0"/>
                    </a:lnTo>
                    <a:lnTo>
                      <a:pt x="0" y="48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grpSp>
        <p:nvGrpSpPr>
          <p:cNvPr id="67" name="Group 66"/>
          <p:cNvGrpSpPr/>
          <p:nvPr/>
        </p:nvGrpSpPr>
        <p:grpSpPr>
          <a:xfrm>
            <a:off x="9951888" y="6285717"/>
            <a:ext cx="619131" cy="619131"/>
            <a:chOff x="10020845" y="6285717"/>
            <a:chExt cx="619131" cy="619131"/>
          </a:xfrm>
        </p:grpSpPr>
        <p:grpSp>
          <p:nvGrpSpPr>
            <p:cNvPr id="68" name="Group 67"/>
            <p:cNvGrpSpPr/>
            <p:nvPr/>
          </p:nvGrpSpPr>
          <p:grpSpPr>
            <a:xfrm>
              <a:off x="10035869" y="6300741"/>
              <a:ext cx="589083" cy="589083"/>
              <a:chOff x="5680709" y="2649819"/>
              <a:chExt cx="761009" cy="761009"/>
            </a:xfrm>
          </p:grpSpPr>
          <p:sp>
            <p:nvSpPr>
              <p:cNvPr id="70" name="Oval 69"/>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71" name="Freeform 70"/>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69" name="Oval 68">
              <a:hlinkClick r:id="rId6"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
        <p:nvSpPr>
          <p:cNvPr id="74" name="Rounded Rectangle 73"/>
          <p:cNvSpPr/>
          <p:nvPr/>
        </p:nvSpPr>
        <p:spPr>
          <a:xfrm>
            <a:off x="-561279" y="5592943"/>
            <a:ext cx="11730090" cy="54861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ED1C24"/>
                </a:solidFill>
                <a:latin typeface="Corbel" panose="020B0503020204020204" pitchFamily="34" charset="0"/>
              </a:rPr>
              <a:t>Revenue Generating Value Added Solutions</a:t>
            </a:r>
          </a:p>
        </p:txBody>
      </p:sp>
    </p:spTree>
    <p:extLst>
      <p:ext uri="{BB962C8B-B14F-4D97-AF65-F5344CB8AC3E}">
        <p14:creationId xmlns:p14="http://schemas.microsoft.com/office/powerpoint/2010/main" val="340135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style.rotation</p:attrName>
                                        </p:attrNameLst>
                                      </p:cBhvr>
                                      <p:tavLst>
                                        <p:tav tm="0">
                                          <p:val>
                                            <p:fltVal val="90"/>
                                          </p:val>
                                        </p:tav>
                                        <p:tav tm="100000">
                                          <p:val>
                                            <p:fltVal val="0"/>
                                          </p:val>
                                        </p:tav>
                                      </p:tavLst>
                                    </p:anim>
                                    <p:animEffect transition="in" filter="fade">
                                      <p:cBhvr>
                                        <p:cTn id="14" dur="500"/>
                                        <p:tgtEl>
                                          <p:spTgt spid="25"/>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wipe(down)">
                                      <p:cBhvr>
                                        <p:cTn id="18" dur="500"/>
                                        <p:tgtEl>
                                          <p:spTgt spid="10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wipe(left)">
                                      <p:cBhvr>
                                        <p:cTn id="26" dur="500"/>
                                        <p:tgtEl>
                                          <p:spTgt spid="107"/>
                                        </p:tgtEl>
                                      </p:cBhvr>
                                    </p:animEffect>
                                  </p:childTnLst>
                                </p:cTn>
                              </p:par>
                            </p:childTnLst>
                          </p:cTn>
                        </p:par>
                        <p:par>
                          <p:cTn id="27" fill="hold">
                            <p:stCondLst>
                              <p:cond delay="2500"/>
                            </p:stCondLst>
                            <p:childTnLst>
                              <p:par>
                                <p:cTn id="28" presetID="31"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 calcmode="lin" valueType="num">
                                      <p:cBhvr>
                                        <p:cTn id="32" dur="500" fill="hold"/>
                                        <p:tgtEl>
                                          <p:spTgt spid="23"/>
                                        </p:tgtEl>
                                        <p:attrNameLst>
                                          <p:attrName>style.rotation</p:attrName>
                                        </p:attrNameLst>
                                      </p:cBhvr>
                                      <p:tavLst>
                                        <p:tav tm="0">
                                          <p:val>
                                            <p:fltVal val="90"/>
                                          </p:val>
                                        </p:tav>
                                        <p:tav tm="100000">
                                          <p:val>
                                            <p:fltVal val="0"/>
                                          </p:val>
                                        </p:tav>
                                      </p:tavLst>
                                    </p:anim>
                                    <p:animEffect transition="in" filter="fade">
                                      <p:cBhvr>
                                        <p:cTn id="33" dur="500"/>
                                        <p:tgtEl>
                                          <p:spTgt spid="23"/>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up)">
                                      <p:cBhvr>
                                        <p:cTn id="37" dur="500"/>
                                        <p:tgtEl>
                                          <p:spTgt spid="114"/>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left)">
                                      <p:cBhvr>
                                        <p:cTn id="45" dur="500"/>
                                        <p:tgtEl>
                                          <p:spTgt spid="123"/>
                                        </p:tgtEl>
                                      </p:cBhvr>
                                    </p:animEffect>
                                  </p:childTnLst>
                                </p:cTn>
                              </p:par>
                            </p:childTnLst>
                          </p:cTn>
                        </p:par>
                        <p:par>
                          <p:cTn id="46" fill="hold">
                            <p:stCondLst>
                              <p:cond delay="4500"/>
                            </p:stCondLst>
                            <p:childTnLst>
                              <p:par>
                                <p:cTn id="47" presetID="31" presetClass="entr" presetSubtype="0"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 calcmode="lin" valueType="num">
                                      <p:cBhvr>
                                        <p:cTn id="51" dur="500" fill="hold"/>
                                        <p:tgtEl>
                                          <p:spTgt spid="28"/>
                                        </p:tgtEl>
                                        <p:attrNameLst>
                                          <p:attrName>style.rotation</p:attrName>
                                        </p:attrNameLst>
                                      </p:cBhvr>
                                      <p:tavLst>
                                        <p:tav tm="0">
                                          <p:val>
                                            <p:fltVal val="90"/>
                                          </p:val>
                                        </p:tav>
                                        <p:tav tm="100000">
                                          <p:val>
                                            <p:fltVal val="0"/>
                                          </p:val>
                                        </p:tav>
                                      </p:tavLst>
                                    </p:anim>
                                    <p:animEffect transition="in" filter="fade">
                                      <p:cBhvr>
                                        <p:cTn id="52" dur="500"/>
                                        <p:tgtEl>
                                          <p:spTgt spid="28"/>
                                        </p:tgtEl>
                                      </p:cBhvr>
                                    </p:animEffect>
                                  </p:childTnLst>
                                </p:cTn>
                              </p:par>
                            </p:childTnLst>
                          </p:cTn>
                        </p:par>
                        <p:par>
                          <p:cTn id="53" fill="hold">
                            <p:stCondLst>
                              <p:cond delay="5000"/>
                            </p:stCondLst>
                            <p:childTnLst>
                              <p:par>
                                <p:cTn id="54" presetID="22" presetClass="entr" presetSubtype="4" fill="hold" nodeType="afterEffect">
                                  <p:stCondLst>
                                    <p:cond delay="0"/>
                                  </p:stCondLst>
                                  <p:childTnLst>
                                    <p:set>
                                      <p:cBhvr>
                                        <p:cTn id="55" dur="1" fill="hold">
                                          <p:stCondLst>
                                            <p:cond delay="0"/>
                                          </p:stCondLst>
                                        </p:cTn>
                                        <p:tgtEl>
                                          <p:spTgt spid="110"/>
                                        </p:tgtEl>
                                        <p:attrNameLst>
                                          <p:attrName>style.visibility</p:attrName>
                                        </p:attrNameLst>
                                      </p:cBhvr>
                                      <p:to>
                                        <p:strVal val="visible"/>
                                      </p:to>
                                    </p:set>
                                    <p:animEffect transition="in" filter="wipe(down)">
                                      <p:cBhvr>
                                        <p:cTn id="56" dur="500"/>
                                        <p:tgtEl>
                                          <p:spTgt spid="110"/>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childTnLst>
                          </p:cTn>
                        </p:par>
                        <p:par>
                          <p:cTn id="61" fill="hold">
                            <p:stCondLst>
                              <p:cond delay="6000"/>
                            </p:stCondLst>
                            <p:childTnLst>
                              <p:par>
                                <p:cTn id="62" presetID="22" presetClass="entr" presetSubtype="8" fill="hold" nodeType="afterEffect">
                                  <p:stCondLst>
                                    <p:cond delay="0"/>
                                  </p:stCondLst>
                                  <p:childTnLst>
                                    <p:set>
                                      <p:cBhvr>
                                        <p:cTn id="63" dur="1" fill="hold">
                                          <p:stCondLst>
                                            <p:cond delay="0"/>
                                          </p:stCondLst>
                                        </p:cTn>
                                        <p:tgtEl>
                                          <p:spTgt spid="124"/>
                                        </p:tgtEl>
                                        <p:attrNameLst>
                                          <p:attrName>style.visibility</p:attrName>
                                        </p:attrNameLst>
                                      </p:cBhvr>
                                      <p:to>
                                        <p:strVal val="visible"/>
                                      </p:to>
                                    </p:set>
                                    <p:animEffect transition="in" filter="wipe(left)">
                                      <p:cBhvr>
                                        <p:cTn id="64" dur="500"/>
                                        <p:tgtEl>
                                          <p:spTgt spid="124"/>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 calcmode="lin" valueType="num">
                                      <p:cBhvr>
                                        <p:cTn id="70" dur="500" fill="hold"/>
                                        <p:tgtEl>
                                          <p:spTgt spid="29"/>
                                        </p:tgtEl>
                                        <p:attrNameLst>
                                          <p:attrName>style.rotation</p:attrName>
                                        </p:attrNameLst>
                                      </p:cBhvr>
                                      <p:tavLst>
                                        <p:tav tm="0">
                                          <p:val>
                                            <p:fltVal val="90"/>
                                          </p:val>
                                        </p:tav>
                                        <p:tav tm="100000">
                                          <p:val>
                                            <p:fltVal val="0"/>
                                          </p:val>
                                        </p:tav>
                                      </p:tavLst>
                                    </p:anim>
                                    <p:animEffect transition="in" filter="fade">
                                      <p:cBhvr>
                                        <p:cTn id="71" dur="500"/>
                                        <p:tgtEl>
                                          <p:spTgt spid="29"/>
                                        </p:tgtEl>
                                      </p:cBhvr>
                                    </p:animEffect>
                                  </p:childTnLst>
                                </p:cTn>
                              </p:par>
                            </p:childTnLst>
                          </p:cTn>
                        </p:par>
                        <p:par>
                          <p:cTn id="72" fill="hold">
                            <p:stCondLst>
                              <p:cond delay="7000"/>
                            </p:stCondLst>
                            <p:childTnLst>
                              <p:par>
                                <p:cTn id="73" presetID="22" presetClass="entr" presetSubtype="1"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Effect transition="in" filter="wipe(up)">
                                      <p:cBhvr>
                                        <p:cTn id="75" dur="500"/>
                                        <p:tgtEl>
                                          <p:spTgt spid="118"/>
                                        </p:tgtEl>
                                      </p:cBhvr>
                                    </p:animEffect>
                                  </p:childTnLst>
                                </p:cTn>
                              </p:par>
                            </p:childTnLst>
                          </p:cTn>
                        </p:par>
                        <p:par>
                          <p:cTn id="76" fill="hold">
                            <p:stCondLst>
                              <p:cond delay="7500"/>
                            </p:stCondLst>
                            <p:childTnLst>
                              <p:par>
                                <p:cTn id="77" presetID="10" presetClass="entr" presetSubtype="0" fill="hold" grpId="0"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fade">
                                      <p:cBhvr>
                                        <p:cTn id="79" dur="500"/>
                                        <p:tgtEl>
                                          <p:spTgt spid="82"/>
                                        </p:tgtEl>
                                      </p:cBhvr>
                                    </p:animEffect>
                                  </p:childTnLst>
                                </p:cTn>
                              </p:par>
                            </p:childTnLst>
                          </p:cTn>
                        </p:par>
                        <p:par>
                          <p:cTn id="80" fill="hold">
                            <p:stCondLst>
                              <p:cond delay="8000"/>
                            </p:stCondLst>
                            <p:childTnLst>
                              <p:par>
                                <p:cTn id="81" presetID="22" presetClass="entr" presetSubtype="8" fill="hold" nodeType="afterEffect">
                                  <p:stCondLst>
                                    <p:cond delay="0"/>
                                  </p:stCondLst>
                                  <p:childTnLst>
                                    <p:set>
                                      <p:cBhvr>
                                        <p:cTn id="82" dur="1" fill="hold">
                                          <p:stCondLst>
                                            <p:cond delay="0"/>
                                          </p:stCondLst>
                                        </p:cTn>
                                        <p:tgtEl>
                                          <p:spTgt spid="125"/>
                                        </p:tgtEl>
                                        <p:attrNameLst>
                                          <p:attrName>style.visibility</p:attrName>
                                        </p:attrNameLst>
                                      </p:cBhvr>
                                      <p:to>
                                        <p:strVal val="visible"/>
                                      </p:to>
                                    </p:set>
                                    <p:animEffect transition="in" filter="wipe(left)">
                                      <p:cBhvr>
                                        <p:cTn id="83" dur="500"/>
                                        <p:tgtEl>
                                          <p:spTgt spid="125"/>
                                        </p:tgtEl>
                                      </p:cBhvr>
                                    </p:animEffect>
                                  </p:childTnLst>
                                </p:cTn>
                              </p:par>
                            </p:childTnLst>
                          </p:cTn>
                        </p:par>
                        <p:par>
                          <p:cTn id="84" fill="hold">
                            <p:stCondLst>
                              <p:cond delay="8500"/>
                            </p:stCondLst>
                            <p:childTnLst>
                              <p:par>
                                <p:cTn id="85" presetID="31" presetClass="entr" presetSubtype="0" fill="hold"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 calcmode="lin" valueType="num">
                                      <p:cBhvr>
                                        <p:cTn id="89" dur="500" fill="hold"/>
                                        <p:tgtEl>
                                          <p:spTgt spid="21"/>
                                        </p:tgtEl>
                                        <p:attrNameLst>
                                          <p:attrName>style.rotation</p:attrName>
                                        </p:attrNameLst>
                                      </p:cBhvr>
                                      <p:tavLst>
                                        <p:tav tm="0">
                                          <p:val>
                                            <p:fltVal val="90"/>
                                          </p:val>
                                        </p:tav>
                                        <p:tav tm="100000">
                                          <p:val>
                                            <p:fltVal val="0"/>
                                          </p:val>
                                        </p:tav>
                                      </p:tavLst>
                                    </p:anim>
                                    <p:animEffect transition="in" filter="fade">
                                      <p:cBhvr>
                                        <p:cTn id="90" dur="500"/>
                                        <p:tgtEl>
                                          <p:spTgt spid="21"/>
                                        </p:tgtEl>
                                      </p:cBhvr>
                                    </p:animEffect>
                                  </p:childTnLst>
                                </p:cTn>
                              </p:par>
                            </p:childTnLst>
                          </p:cTn>
                        </p:par>
                        <p:par>
                          <p:cTn id="91" fill="hold">
                            <p:stCondLst>
                              <p:cond delay="9000"/>
                            </p:stCondLst>
                            <p:childTnLst>
                              <p:par>
                                <p:cTn id="92" presetID="22" presetClass="entr" presetSubtype="4" fill="hold" nodeType="afterEffect">
                                  <p:stCondLst>
                                    <p:cond delay="0"/>
                                  </p:stCondLst>
                                  <p:childTnLst>
                                    <p:set>
                                      <p:cBhvr>
                                        <p:cTn id="93" dur="1" fill="hold">
                                          <p:stCondLst>
                                            <p:cond delay="0"/>
                                          </p:stCondLst>
                                        </p:cTn>
                                        <p:tgtEl>
                                          <p:spTgt spid="122"/>
                                        </p:tgtEl>
                                        <p:attrNameLst>
                                          <p:attrName>style.visibility</p:attrName>
                                        </p:attrNameLst>
                                      </p:cBhvr>
                                      <p:to>
                                        <p:strVal val="visible"/>
                                      </p:to>
                                    </p:set>
                                    <p:animEffect transition="in" filter="wipe(down)">
                                      <p:cBhvr>
                                        <p:cTn id="94" dur="500"/>
                                        <p:tgtEl>
                                          <p:spTgt spid="122"/>
                                        </p:tgtEl>
                                      </p:cBhvr>
                                    </p:animEffect>
                                  </p:childTnLst>
                                </p:cTn>
                              </p:par>
                            </p:childTnLst>
                          </p:cTn>
                        </p:par>
                        <p:par>
                          <p:cTn id="95" fill="hold">
                            <p:stCondLst>
                              <p:cond delay="9500"/>
                            </p:stCondLst>
                            <p:childTnLst>
                              <p:par>
                                <p:cTn id="96" presetID="10" presetClass="entr" presetSubtype="0" fill="hold" grpId="0" nodeType="after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500"/>
                                        <p:tgtEl>
                                          <p:spTgt spid="85"/>
                                        </p:tgtEl>
                                      </p:cBhvr>
                                    </p:animEffect>
                                  </p:childTnLst>
                                </p:cTn>
                              </p:par>
                            </p:childTnLst>
                          </p:cTn>
                        </p:par>
                        <p:par>
                          <p:cTn id="99" fill="hold">
                            <p:stCondLst>
                              <p:cond delay="10000"/>
                            </p:stCondLst>
                            <p:childTnLst>
                              <p:par>
                                <p:cTn id="100" presetID="22" presetClass="entr" presetSubtype="8"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left)">
                                      <p:cBhvr>
                                        <p:cTn id="10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5" grpId="0"/>
      <p:bldP spid="77" grpId="0"/>
      <p:bldP spid="82" grpId="0"/>
      <p:bldP spid="85" grpId="0"/>
      <p:bldP spid="7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2154297" cy="6867939"/>
          </a:xfrm>
          <a:prstGeom prst="rect">
            <a:avLst/>
          </a:prstGeom>
          <a:solidFill>
            <a:srgbClr val="3A48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213591" y="6515932"/>
            <a:ext cx="12164102" cy="314553"/>
            <a:chOff x="213591" y="6515932"/>
            <a:chExt cx="12164102" cy="314553"/>
          </a:xfrm>
        </p:grpSpPr>
        <p:pic>
          <p:nvPicPr>
            <p:cNvPr id="16" name="Picture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13591" y="6515932"/>
              <a:ext cx="12164102" cy="287224"/>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5"/>
            <p:cNvSpPr txBox="1">
              <a:spLocks/>
            </p:cNvSpPr>
            <p:nvPr/>
          </p:nvSpPr>
          <p:spPr>
            <a:xfrm>
              <a:off x="9432532" y="6556161"/>
              <a:ext cx="2398341" cy="274324"/>
            </a:xfrm>
            <a:prstGeom prst="rect">
              <a:avLst/>
            </a:prstGeom>
          </p:spPr>
          <p:txBody>
            <a:bodyPr vert="horz" lIns="91440" tIns="45720" rIns="91440" bIns="45720" rtlCol="0" anchor="ctr"/>
            <a:lstStyle>
              <a:defPPr>
                <a:defRPr lang="en-US"/>
              </a:defPPr>
              <a:lvl1pPr marL="0" algn="ctr" defTabSz="914400" rtl="1"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0" i="0" u="none" strike="noStrike" kern="1200" baseline="0" dirty="0" smtClean="0">
                  <a:solidFill>
                    <a:schemeClr val="bg1"/>
                  </a:solidFill>
                  <a:latin typeface="+mn-lt"/>
                  <a:ea typeface="+mn-ea"/>
                  <a:cs typeface="+mn-cs"/>
                </a:rPr>
                <a:t>riscogroup.com</a:t>
              </a:r>
              <a:endParaRPr lang="en-US" dirty="0"/>
            </a:p>
          </p:txBody>
        </p:sp>
      </p:grpSp>
      <p:sp>
        <p:nvSpPr>
          <p:cNvPr id="18" name="Slide Number Placeholder 16"/>
          <p:cNvSpPr txBox="1">
            <a:spLocks/>
          </p:cNvSpPr>
          <p:nvPr/>
        </p:nvSpPr>
        <p:spPr>
          <a:xfrm>
            <a:off x="1035151" y="6556161"/>
            <a:ext cx="453349" cy="274324"/>
          </a:xfrm>
          <a:prstGeom prst="rect">
            <a:avLst/>
          </a:prstGeom>
        </p:spPr>
        <p:txBody>
          <a:bodyPr vert="horz" lIns="91440" tIns="45720" rIns="91440" bIns="45720" rtlCol="0" anchor="ctr"/>
          <a:lstStyle>
            <a:defPPr>
              <a:defRPr lang="en-US"/>
            </a:defPPr>
            <a:lvl1pPr marL="0" algn="ctr" defTabSz="914400" rtl="1"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267CA6-A840-429B-9E4F-900C1F06C2B2}" type="slidenum">
              <a:rPr lang="en-US" smtClean="0"/>
              <a:pPr/>
              <a:t>26</a:t>
            </a:fld>
            <a:endParaRPr lang="en-US" dirty="0"/>
          </a:p>
        </p:txBody>
      </p:sp>
      <p:sp>
        <p:nvSpPr>
          <p:cNvPr id="23" name="Subtitle 10"/>
          <p:cNvSpPr txBox="1">
            <a:spLocks/>
          </p:cNvSpPr>
          <p:nvPr/>
        </p:nvSpPr>
        <p:spPr>
          <a:xfrm>
            <a:off x="1832729" y="4653136"/>
            <a:ext cx="8488839" cy="584775"/>
          </a:xfrm>
          <a:prstGeom prst="rect">
            <a:avLst/>
          </a:prstGeom>
        </p:spPr>
        <p:txBody>
          <a:bodyPr vert="horz" lIns="91440" tIns="45720" rIns="91440" bIns="45720" rtlCol="0">
            <a:spAutoFit/>
          </a:bodyPr>
          <a:lstStyle>
            <a:lvl1pPr marL="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Calibri Light" panose="020F0302020204030204"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1600" kern="1200">
                <a:solidFill>
                  <a:schemeClr val="tx1">
                    <a:tint val="75000"/>
                  </a:schemeClr>
                </a:solidFill>
                <a:latin typeface="Calibri Light" panose="020F0302020204030204"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Calibri Light" panose="020F0302020204030204"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1200" kern="1200">
                <a:solidFill>
                  <a:schemeClr val="tx1">
                    <a:tint val="75000"/>
                  </a:schemeClr>
                </a:solidFill>
                <a:latin typeface="Calibri Light" panose="020F0302020204030204"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1200" kern="1200">
                <a:solidFill>
                  <a:schemeClr val="tx1">
                    <a:tint val="75000"/>
                  </a:schemeClr>
                </a:solidFill>
                <a:latin typeface="Calibri Light" panose="020F030202020403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200" b="1" dirty="0" smtClean="0">
                <a:solidFill>
                  <a:schemeClr val="bg1"/>
                </a:solidFill>
              </a:rPr>
              <a:t>Thank You</a:t>
            </a:r>
            <a:endParaRPr lang="en-US" sz="3200" b="1" dirty="0">
              <a:solidFill>
                <a:schemeClr val="bg1"/>
              </a:solidFill>
            </a:endParaRPr>
          </a:p>
        </p:txBody>
      </p:sp>
      <p:grpSp>
        <p:nvGrpSpPr>
          <p:cNvPr id="12" name="Group 11"/>
          <p:cNvGrpSpPr/>
          <p:nvPr/>
        </p:nvGrpSpPr>
        <p:grpSpPr>
          <a:xfrm>
            <a:off x="9951887" y="6285717"/>
            <a:ext cx="619131" cy="619131"/>
            <a:chOff x="10020844" y="6285717"/>
            <a:chExt cx="619131" cy="619131"/>
          </a:xfrm>
        </p:grpSpPr>
        <p:grpSp>
          <p:nvGrpSpPr>
            <p:cNvPr id="13" name="Group 12"/>
            <p:cNvGrpSpPr/>
            <p:nvPr/>
          </p:nvGrpSpPr>
          <p:grpSpPr>
            <a:xfrm>
              <a:off x="10035869" y="6300741"/>
              <a:ext cx="589083" cy="589083"/>
              <a:chOff x="5680709" y="2649819"/>
              <a:chExt cx="761009" cy="761009"/>
            </a:xfrm>
          </p:grpSpPr>
          <p:sp>
            <p:nvSpPr>
              <p:cNvPr id="19" name="Oval 18"/>
              <p:cNvSpPr/>
              <p:nvPr/>
            </p:nvSpPr>
            <p:spPr>
              <a:xfrm>
                <a:off x="5680709" y="2649819"/>
                <a:ext cx="761009" cy="761009"/>
              </a:xfrm>
              <a:prstGeom prst="ellipse">
                <a:avLst/>
              </a:prstGeom>
              <a:solidFill>
                <a:srgbClr val="3A4857"/>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20" name="Freeform 19"/>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14" name="Oval 13">
              <a:hlinkClick r:id="rId3" action="ppaction://hlinksldjump"/>
            </p:cNvPr>
            <p:cNvSpPr/>
            <p:nvPr/>
          </p:nvSpPr>
          <p:spPr>
            <a:xfrm>
              <a:off x="10020844"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
        <p:nvSpPr>
          <p:cNvPr id="25" name="Freeform 5"/>
          <p:cNvSpPr>
            <a:spLocks noEditPoints="1"/>
          </p:cNvSpPr>
          <p:nvPr/>
        </p:nvSpPr>
        <p:spPr bwMode="auto">
          <a:xfrm>
            <a:off x="5172416" y="1494965"/>
            <a:ext cx="1809465" cy="2877471"/>
          </a:xfrm>
          <a:custGeom>
            <a:avLst/>
            <a:gdLst>
              <a:gd name="T0" fmla="*/ 198 w 397"/>
              <a:gd name="T1" fmla="*/ 0 h 631"/>
              <a:gd name="T2" fmla="*/ 27 w 397"/>
              <a:gd name="T3" fmla="*/ 296 h 631"/>
              <a:gd name="T4" fmla="*/ 105 w 397"/>
              <a:gd name="T5" fmla="*/ 440 h 631"/>
              <a:gd name="T6" fmla="*/ 123 w 397"/>
              <a:gd name="T7" fmla="*/ 461 h 631"/>
              <a:gd name="T8" fmla="*/ 119 w 397"/>
              <a:gd name="T9" fmla="*/ 513 h 631"/>
              <a:gd name="T10" fmla="*/ 128 w 397"/>
              <a:gd name="T11" fmla="*/ 569 h 631"/>
              <a:gd name="T12" fmla="*/ 266 w 397"/>
              <a:gd name="T13" fmla="*/ 569 h 631"/>
              <a:gd name="T14" fmla="*/ 277 w 397"/>
              <a:gd name="T15" fmla="*/ 513 h 631"/>
              <a:gd name="T16" fmla="*/ 274 w 397"/>
              <a:gd name="T17" fmla="*/ 461 h 631"/>
              <a:gd name="T18" fmla="*/ 292 w 397"/>
              <a:gd name="T19" fmla="*/ 440 h 631"/>
              <a:gd name="T20" fmla="*/ 369 w 397"/>
              <a:gd name="T21" fmla="*/ 296 h 631"/>
              <a:gd name="T22" fmla="*/ 198 w 397"/>
              <a:gd name="T23" fmla="*/ 611 h 631"/>
              <a:gd name="T24" fmla="*/ 250 w 397"/>
              <a:gd name="T25" fmla="*/ 568 h 631"/>
              <a:gd name="T26" fmla="*/ 250 w 397"/>
              <a:gd name="T27" fmla="*/ 547 h 631"/>
              <a:gd name="T28" fmla="*/ 128 w 397"/>
              <a:gd name="T29" fmla="*/ 538 h 631"/>
              <a:gd name="T30" fmla="*/ 250 w 397"/>
              <a:gd name="T31" fmla="*/ 525 h 631"/>
              <a:gd name="T32" fmla="*/ 250 w 397"/>
              <a:gd name="T33" fmla="*/ 547 h 631"/>
              <a:gd name="T34" fmla="*/ 146 w 397"/>
              <a:gd name="T35" fmla="*/ 505 h 631"/>
              <a:gd name="T36" fmla="*/ 146 w 397"/>
              <a:gd name="T37" fmla="*/ 483 h 631"/>
              <a:gd name="T38" fmla="*/ 267 w 397"/>
              <a:gd name="T39" fmla="*/ 488 h 631"/>
              <a:gd name="T40" fmla="*/ 335 w 397"/>
              <a:gd name="T41" fmla="*/ 276 h 631"/>
              <a:gd name="T42" fmla="*/ 258 w 397"/>
              <a:gd name="T43" fmla="*/ 418 h 631"/>
              <a:gd name="T44" fmla="*/ 238 w 397"/>
              <a:gd name="T45" fmla="*/ 434 h 631"/>
              <a:gd name="T46" fmla="*/ 238 w 397"/>
              <a:gd name="T47" fmla="*/ 305 h 631"/>
              <a:gd name="T48" fmla="*/ 218 w 397"/>
              <a:gd name="T49" fmla="*/ 434 h 631"/>
              <a:gd name="T50" fmla="*/ 169 w 397"/>
              <a:gd name="T51" fmla="*/ 315 h 631"/>
              <a:gd name="T52" fmla="*/ 148 w 397"/>
              <a:gd name="T53" fmla="*/ 317 h 631"/>
              <a:gd name="T54" fmla="*/ 140 w 397"/>
              <a:gd name="T55" fmla="*/ 423 h 631"/>
              <a:gd name="T56" fmla="*/ 64 w 397"/>
              <a:gd name="T57" fmla="*/ 281 h 631"/>
              <a:gd name="T58" fmla="*/ 39 w 397"/>
              <a:gd name="T59" fmla="*/ 197 h 631"/>
              <a:gd name="T60" fmla="*/ 356 w 397"/>
              <a:gd name="T61" fmla="*/ 197 h 631"/>
              <a:gd name="T62" fmla="*/ 167 w 397"/>
              <a:gd name="T63" fmla="*/ 73 h 631"/>
              <a:gd name="T64" fmla="*/ 86 w 397"/>
              <a:gd name="T65" fmla="*/ 157 h 631"/>
              <a:gd name="T66" fmla="*/ 99 w 397"/>
              <a:gd name="T67" fmla="*/ 152 h 631"/>
              <a:gd name="T68" fmla="*/ 179 w 397"/>
              <a:gd name="T69" fmla="*/ 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7" h="631">
                <a:moveTo>
                  <a:pt x="397" y="197"/>
                </a:moveTo>
                <a:cubicBezTo>
                  <a:pt x="397" y="88"/>
                  <a:pt x="308" y="0"/>
                  <a:pt x="198" y="0"/>
                </a:cubicBezTo>
                <a:cubicBezTo>
                  <a:pt x="89" y="0"/>
                  <a:pt x="0" y="88"/>
                  <a:pt x="0" y="197"/>
                </a:cubicBezTo>
                <a:cubicBezTo>
                  <a:pt x="0" y="233"/>
                  <a:pt x="9" y="267"/>
                  <a:pt x="27" y="296"/>
                </a:cubicBezTo>
                <a:cubicBezTo>
                  <a:pt x="26" y="296"/>
                  <a:pt x="26" y="296"/>
                  <a:pt x="26" y="296"/>
                </a:cubicBezTo>
                <a:cubicBezTo>
                  <a:pt x="105" y="440"/>
                  <a:pt x="105" y="440"/>
                  <a:pt x="105" y="440"/>
                </a:cubicBezTo>
                <a:cubicBezTo>
                  <a:pt x="105" y="440"/>
                  <a:pt x="105" y="440"/>
                  <a:pt x="105" y="440"/>
                </a:cubicBezTo>
                <a:cubicBezTo>
                  <a:pt x="109" y="448"/>
                  <a:pt x="115" y="455"/>
                  <a:pt x="123" y="461"/>
                </a:cubicBezTo>
                <a:cubicBezTo>
                  <a:pt x="114" y="467"/>
                  <a:pt x="109" y="477"/>
                  <a:pt x="109" y="488"/>
                </a:cubicBezTo>
                <a:cubicBezTo>
                  <a:pt x="109" y="498"/>
                  <a:pt x="112" y="507"/>
                  <a:pt x="119" y="513"/>
                </a:cubicBezTo>
                <a:cubicBezTo>
                  <a:pt x="112" y="519"/>
                  <a:pt x="109" y="528"/>
                  <a:pt x="109" y="538"/>
                </a:cubicBezTo>
                <a:cubicBezTo>
                  <a:pt x="109" y="551"/>
                  <a:pt x="117" y="563"/>
                  <a:pt x="128" y="569"/>
                </a:cubicBezTo>
                <a:cubicBezTo>
                  <a:pt x="132" y="604"/>
                  <a:pt x="161" y="631"/>
                  <a:pt x="198" y="631"/>
                </a:cubicBezTo>
                <a:cubicBezTo>
                  <a:pt x="233" y="631"/>
                  <a:pt x="262" y="604"/>
                  <a:pt x="266" y="569"/>
                </a:cubicBezTo>
                <a:cubicBezTo>
                  <a:pt x="278" y="564"/>
                  <a:pt x="287" y="552"/>
                  <a:pt x="287" y="538"/>
                </a:cubicBezTo>
                <a:cubicBezTo>
                  <a:pt x="287" y="528"/>
                  <a:pt x="283" y="519"/>
                  <a:pt x="277" y="513"/>
                </a:cubicBezTo>
                <a:cubicBezTo>
                  <a:pt x="283" y="507"/>
                  <a:pt x="287" y="498"/>
                  <a:pt x="287" y="488"/>
                </a:cubicBezTo>
                <a:cubicBezTo>
                  <a:pt x="287" y="477"/>
                  <a:pt x="282" y="467"/>
                  <a:pt x="274" y="461"/>
                </a:cubicBezTo>
                <a:cubicBezTo>
                  <a:pt x="281" y="455"/>
                  <a:pt x="287" y="448"/>
                  <a:pt x="292" y="440"/>
                </a:cubicBezTo>
                <a:cubicBezTo>
                  <a:pt x="292" y="440"/>
                  <a:pt x="292" y="440"/>
                  <a:pt x="292" y="440"/>
                </a:cubicBezTo>
                <a:cubicBezTo>
                  <a:pt x="369" y="296"/>
                  <a:pt x="369" y="296"/>
                  <a:pt x="369" y="296"/>
                </a:cubicBezTo>
                <a:cubicBezTo>
                  <a:pt x="369" y="296"/>
                  <a:pt x="369" y="296"/>
                  <a:pt x="369" y="296"/>
                </a:cubicBezTo>
                <a:cubicBezTo>
                  <a:pt x="386" y="267"/>
                  <a:pt x="397" y="233"/>
                  <a:pt x="397" y="197"/>
                </a:cubicBezTo>
                <a:close/>
                <a:moveTo>
                  <a:pt x="198" y="611"/>
                </a:moveTo>
                <a:cubicBezTo>
                  <a:pt x="173" y="611"/>
                  <a:pt x="151" y="590"/>
                  <a:pt x="146" y="568"/>
                </a:cubicBezTo>
                <a:cubicBezTo>
                  <a:pt x="250" y="568"/>
                  <a:pt x="250" y="568"/>
                  <a:pt x="250" y="568"/>
                </a:cubicBezTo>
                <a:cubicBezTo>
                  <a:pt x="246" y="590"/>
                  <a:pt x="221" y="611"/>
                  <a:pt x="198" y="611"/>
                </a:cubicBezTo>
                <a:close/>
                <a:moveTo>
                  <a:pt x="250" y="547"/>
                </a:moveTo>
                <a:cubicBezTo>
                  <a:pt x="146" y="547"/>
                  <a:pt x="146" y="547"/>
                  <a:pt x="146" y="547"/>
                </a:cubicBezTo>
                <a:cubicBezTo>
                  <a:pt x="138" y="547"/>
                  <a:pt x="128" y="546"/>
                  <a:pt x="128" y="538"/>
                </a:cubicBezTo>
                <a:cubicBezTo>
                  <a:pt x="128" y="529"/>
                  <a:pt x="138" y="525"/>
                  <a:pt x="146" y="525"/>
                </a:cubicBezTo>
                <a:cubicBezTo>
                  <a:pt x="250" y="525"/>
                  <a:pt x="250" y="525"/>
                  <a:pt x="250" y="525"/>
                </a:cubicBezTo>
                <a:cubicBezTo>
                  <a:pt x="259" y="525"/>
                  <a:pt x="267" y="529"/>
                  <a:pt x="267" y="538"/>
                </a:cubicBezTo>
                <a:cubicBezTo>
                  <a:pt x="267" y="546"/>
                  <a:pt x="259" y="547"/>
                  <a:pt x="250" y="547"/>
                </a:cubicBezTo>
                <a:close/>
                <a:moveTo>
                  <a:pt x="250" y="505"/>
                </a:moveTo>
                <a:cubicBezTo>
                  <a:pt x="146" y="505"/>
                  <a:pt x="146" y="505"/>
                  <a:pt x="146" y="505"/>
                </a:cubicBezTo>
                <a:cubicBezTo>
                  <a:pt x="138" y="505"/>
                  <a:pt x="128" y="496"/>
                  <a:pt x="128" y="488"/>
                </a:cubicBezTo>
                <a:cubicBezTo>
                  <a:pt x="128" y="480"/>
                  <a:pt x="138" y="483"/>
                  <a:pt x="146" y="483"/>
                </a:cubicBezTo>
                <a:cubicBezTo>
                  <a:pt x="250" y="483"/>
                  <a:pt x="250" y="483"/>
                  <a:pt x="250" y="483"/>
                </a:cubicBezTo>
                <a:cubicBezTo>
                  <a:pt x="259" y="483"/>
                  <a:pt x="267" y="480"/>
                  <a:pt x="267" y="488"/>
                </a:cubicBezTo>
                <a:cubicBezTo>
                  <a:pt x="267" y="496"/>
                  <a:pt x="259" y="505"/>
                  <a:pt x="250" y="505"/>
                </a:cubicBezTo>
                <a:close/>
                <a:moveTo>
                  <a:pt x="335" y="276"/>
                </a:moveTo>
                <a:cubicBezTo>
                  <a:pt x="334" y="278"/>
                  <a:pt x="333" y="280"/>
                  <a:pt x="333" y="281"/>
                </a:cubicBezTo>
                <a:cubicBezTo>
                  <a:pt x="258" y="418"/>
                  <a:pt x="258" y="418"/>
                  <a:pt x="258" y="418"/>
                </a:cubicBezTo>
                <a:cubicBezTo>
                  <a:pt x="257" y="419"/>
                  <a:pt x="256" y="421"/>
                  <a:pt x="256" y="423"/>
                </a:cubicBezTo>
                <a:cubicBezTo>
                  <a:pt x="253" y="428"/>
                  <a:pt x="247" y="433"/>
                  <a:pt x="238" y="434"/>
                </a:cubicBezTo>
                <a:cubicBezTo>
                  <a:pt x="247" y="317"/>
                  <a:pt x="247" y="317"/>
                  <a:pt x="247" y="317"/>
                </a:cubicBezTo>
                <a:cubicBezTo>
                  <a:pt x="247" y="311"/>
                  <a:pt x="244" y="306"/>
                  <a:pt x="238" y="305"/>
                </a:cubicBezTo>
                <a:cubicBezTo>
                  <a:pt x="232" y="305"/>
                  <a:pt x="228" y="309"/>
                  <a:pt x="228" y="315"/>
                </a:cubicBezTo>
                <a:cubicBezTo>
                  <a:pt x="218" y="434"/>
                  <a:pt x="218" y="434"/>
                  <a:pt x="218" y="434"/>
                </a:cubicBezTo>
                <a:cubicBezTo>
                  <a:pt x="177" y="434"/>
                  <a:pt x="177" y="434"/>
                  <a:pt x="177" y="434"/>
                </a:cubicBezTo>
                <a:cubicBezTo>
                  <a:pt x="169" y="315"/>
                  <a:pt x="169" y="315"/>
                  <a:pt x="169" y="315"/>
                </a:cubicBezTo>
                <a:cubicBezTo>
                  <a:pt x="168" y="309"/>
                  <a:pt x="163" y="305"/>
                  <a:pt x="157" y="305"/>
                </a:cubicBezTo>
                <a:cubicBezTo>
                  <a:pt x="152" y="306"/>
                  <a:pt x="148" y="311"/>
                  <a:pt x="148" y="317"/>
                </a:cubicBezTo>
                <a:cubicBezTo>
                  <a:pt x="157" y="434"/>
                  <a:pt x="157" y="434"/>
                  <a:pt x="157" y="434"/>
                </a:cubicBezTo>
                <a:cubicBezTo>
                  <a:pt x="149" y="433"/>
                  <a:pt x="143" y="428"/>
                  <a:pt x="140" y="423"/>
                </a:cubicBezTo>
                <a:cubicBezTo>
                  <a:pt x="140" y="421"/>
                  <a:pt x="140" y="420"/>
                  <a:pt x="139" y="419"/>
                </a:cubicBezTo>
                <a:cubicBezTo>
                  <a:pt x="64" y="281"/>
                  <a:pt x="64" y="281"/>
                  <a:pt x="64" y="281"/>
                </a:cubicBezTo>
                <a:cubicBezTo>
                  <a:pt x="63" y="279"/>
                  <a:pt x="62" y="278"/>
                  <a:pt x="61" y="276"/>
                </a:cubicBezTo>
                <a:cubicBezTo>
                  <a:pt x="47" y="252"/>
                  <a:pt x="39" y="224"/>
                  <a:pt x="39" y="197"/>
                </a:cubicBezTo>
                <a:cubicBezTo>
                  <a:pt x="39" y="110"/>
                  <a:pt x="110" y="39"/>
                  <a:pt x="198" y="39"/>
                </a:cubicBezTo>
                <a:cubicBezTo>
                  <a:pt x="286" y="39"/>
                  <a:pt x="356" y="110"/>
                  <a:pt x="356" y="197"/>
                </a:cubicBezTo>
                <a:cubicBezTo>
                  <a:pt x="356" y="224"/>
                  <a:pt x="349" y="252"/>
                  <a:pt x="335" y="276"/>
                </a:cubicBezTo>
                <a:close/>
                <a:moveTo>
                  <a:pt x="167" y="73"/>
                </a:moveTo>
                <a:cubicBezTo>
                  <a:pt x="128" y="82"/>
                  <a:pt x="97" y="108"/>
                  <a:pt x="80" y="144"/>
                </a:cubicBezTo>
                <a:cubicBezTo>
                  <a:pt x="79" y="148"/>
                  <a:pt x="80" y="154"/>
                  <a:pt x="86" y="157"/>
                </a:cubicBezTo>
                <a:cubicBezTo>
                  <a:pt x="87" y="157"/>
                  <a:pt x="89" y="158"/>
                  <a:pt x="90" y="158"/>
                </a:cubicBezTo>
                <a:cubicBezTo>
                  <a:pt x="94" y="158"/>
                  <a:pt x="97" y="155"/>
                  <a:pt x="99" y="152"/>
                </a:cubicBezTo>
                <a:cubicBezTo>
                  <a:pt x="112" y="122"/>
                  <a:pt x="140" y="99"/>
                  <a:pt x="171" y="92"/>
                </a:cubicBezTo>
                <a:cubicBezTo>
                  <a:pt x="177" y="90"/>
                  <a:pt x="180" y="85"/>
                  <a:pt x="179" y="80"/>
                </a:cubicBezTo>
                <a:cubicBezTo>
                  <a:pt x="177" y="75"/>
                  <a:pt x="172" y="71"/>
                  <a:pt x="167" y="73"/>
                </a:cubicBezTo>
                <a:close/>
              </a:path>
            </a:pathLst>
          </a:custGeom>
          <a:solidFill>
            <a:srgbClr val="42505F"/>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5172415" y="1494965"/>
            <a:ext cx="1809465" cy="2877471"/>
            <a:chOff x="7581900" y="1744663"/>
            <a:chExt cx="1495425" cy="2378075"/>
          </a:xfrm>
        </p:grpSpPr>
        <p:sp>
          <p:nvSpPr>
            <p:cNvPr id="10" name="Freeform 5"/>
            <p:cNvSpPr>
              <a:spLocks noEditPoints="1"/>
            </p:cNvSpPr>
            <p:nvPr/>
          </p:nvSpPr>
          <p:spPr bwMode="auto">
            <a:xfrm>
              <a:off x="7581900" y="1744663"/>
              <a:ext cx="1495425" cy="2378075"/>
            </a:xfrm>
            <a:custGeom>
              <a:avLst/>
              <a:gdLst>
                <a:gd name="T0" fmla="*/ 198 w 397"/>
                <a:gd name="T1" fmla="*/ 0 h 631"/>
                <a:gd name="T2" fmla="*/ 27 w 397"/>
                <a:gd name="T3" fmla="*/ 296 h 631"/>
                <a:gd name="T4" fmla="*/ 105 w 397"/>
                <a:gd name="T5" fmla="*/ 440 h 631"/>
                <a:gd name="T6" fmla="*/ 123 w 397"/>
                <a:gd name="T7" fmla="*/ 461 h 631"/>
                <a:gd name="T8" fmla="*/ 119 w 397"/>
                <a:gd name="T9" fmla="*/ 513 h 631"/>
                <a:gd name="T10" fmla="*/ 128 w 397"/>
                <a:gd name="T11" fmla="*/ 569 h 631"/>
                <a:gd name="T12" fmla="*/ 266 w 397"/>
                <a:gd name="T13" fmla="*/ 569 h 631"/>
                <a:gd name="T14" fmla="*/ 277 w 397"/>
                <a:gd name="T15" fmla="*/ 513 h 631"/>
                <a:gd name="T16" fmla="*/ 274 w 397"/>
                <a:gd name="T17" fmla="*/ 461 h 631"/>
                <a:gd name="T18" fmla="*/ 292 w 397"/>
                <a:gd name="T19" fmla="*/ 440 h 631"/>
                <a:gd name="T20" fmla="*/ 369 w 397"/>
                <a:gd name="T21" fmla="*/ 296 h 631"/>
                <a:gd name="T22" fmla="*/ 198 w 397"/>
                <a:gd name="T23" fmla="*/ 611 h 631"/>
                <a:gd name="T24" fmla="*/ 250 w 397"/>
                <a:gd name="T25" fmla="*/ 568 h 631"/>
                <a:gd name="T26" fmla="*/ 250 w 397"/>
                <a:gd name="T27" fmla="*/ 547 h 631"/>
                <a:gd name="T28" fmla="*/ 128 w 397"/>
                <a:gd name="T29" fmla="*/ 538 h 631"/>
                <a:gd name="T30" fmla="*/ 250 w 397"/>
                <a:gd name="T31" fmla="*/ 525 h 631"/>
                <a:gd name="T32" fmla="*/ 250 w 397"/>
                <a:gd name="T33" fmla="*/ 547 h 631"/>
                <a:gd name="T34" fmla="*/ 146 w 397"/>
                <a:gd name="T35" fmla="*/ 505 h 631"/>
                <a:gd name="T36" fmla="*/ 146 w 397"/>
                <a:gd name="T37" fmla="*/ 483 h 631"/>
                <a:gd name="T38" fmla="*/ 267 w 397"/>
                <a:gd name="T39" fmla="*/ 488 h 631"/>
                <a:gd name="T40" fmla="*/ 335 w 397"/>
                <a:gd name="T41" fmla="*/ 276 h 631"/>
                <a:gd name="T42" fmla="*/ 258 w 397"/>
                <a:gd name="T43" fmla="*/ 418 h 631"/>
                <a:gd name="T44" fmla="*/ 238 w 397"/>
                <a:gd name="T45" fmla="*/ 434 h 631"/>
                <a:gd name="T46" fmla="*/ 238 w 397"/>
                <a:gd name="T47" fmla="*/ 305 h 631"/>
                <a:gd name="T48" fmla="*/ 218 w 397"/>
                <a:gd name="T49" fmla="*/ 434 h 631"/>
                <a:gd name="T50" fmla="*/ 169 w 397"/>
                <a:gd name="T51" fmla="*/ 315 h 631"/>
                <a:gd name="T52" fmla="*/ 148 w 397"/>
                <a:gd name="T53" fmla="*/ 317 h 631"/>
                <a:gd name="T54" fmla="*/ 140 w 397"/>
                <a:gd name="T55" fmla="*/ 423 h 631"/>
                <a:gd name="T56" fmla="*/ 64 w 397"/>
                <a:gd name="T57" fmla="*/ 281 h 631"/>
                <a:gd name="T58" fmla="*/ 39 w 397"/>
                <a:gd name="T59" fmla="*/ 197 h 631"/>
                <a:gd name="T60" fmla="*/ 356 w 397"/>
                <a:gd name="T61" fmla="*/ 197 h 631"/>
                <a:gd name="T62" fmla="*/ 167 w 397"/>
                <a:gd name="T63" fmla="*/ 73 h 631"/>
                <a:gd name="T64" fmla="*/ 86 w 397"/>
                <a:gd name="T65" fmla="*/ 157 h 631"/>
                <a:gd name="T66" fmla="*/ 99 w 397"/>
                <a:gd name="T67" fmla="*/ 152 h 631"/>
                <a:gd name="T68" fmla="*/ 179 w 397"/>
                <a:gd name="T69" fmla="*/ 8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7" h="631">
                  <a:moveTo>
                    <a:pt x="397" y="197"/>
                  </a:moveTo>
                  <a:cubicBezTo>
                    <a:pt x="397" y="88"/>
                    <a:pt x="308" y="0"/>
                    <a:pt x="198" y="0"/>
                  </a:cubicBezTo>
                  <a:cubicBezTo>
                    <a:pt x="89" y="0"/>
                    <a:pt x="0" y="88"/>
                    <a:pt x="0" y="197"/>
                  </a:cubicBezTo>
                  <a:cubicBezTo>
                    <a:pt x="0" y="233"/>
                    <a:pt x="9" y="267"/>
                    <a:pt x="27" y="296"/>
                  </a:cubicBezTo>
                  <a:cubicBezTo>
                    <a:pt x="26" y="296"/>
                    <a:pt x="26" y="296"/>
                    <a:pt x="26" y="296"/>
                  </a:cubicBezTo>
                  <a:cubicBezTo>
                    <a:pt x="105" y="440"/>
                    <a:pt x="105" y="440"/>
                    <a:pt x="105" y="440"/>
                  </a:cubicBezTo>
                  <a:cubicBezTo>
                    <a:pt x="105" y="440"/>
                    <a:pt x="105" y="440"/>
                    <a:pt x="105" y="440"/>
                  </a:cubicBezTo>
                  <a:cubicBezTo>
                    <a:pt x="109" y="448"/>
                    <a:pt x="115" y="455"/>
                    <a:pt x="123" y="461"/>
                  </a:cubicBezTo>
                  <a:cubicBezTo>
                    <a:pt x="114" y="467"/>
                    <a:pt x="109" y="477"/>
                    <a:pt x="109" y="488"/>
                  </a:cubicBezTo>
                  <a:cubicBezTo>
                    <a:pt x="109" y="498"/>
                    <a:pt x="112" y="507"/>
                    <a:pt x="119" y="513"/>
                  </a:cubicBezTo>
                  <a:cubicBezTo>
                    <a:pt x="112" y="519"/>
                    <a:pt x="109" y="528"/>
                    <a:pt x="109" y="538"/>
                  </a:cubicBezTo>
                  <a:cubicBezTo>
                    <a:pt x="109" y="551"/>
                    <a:pt x="117" y="563"/>
                    <a:pt x="128" y="569"/>
                  </a:cubicBezTo>
                  <a:cubicBezTo>
                    <a:pt x="132" y="604"/>
                    <a:pt x="161" y="631"/>
                    <a:pt x="198" y="631"/>
                  </a:cubicBezTo>
                  <a:cubicBezTo>
                    <a:pt x="233" y="631"/>
                    <a:pt x="262" y="604"/>
                    <a:pt x="266" y="569"/>
                  </a:cubicBezTo>
                  <a:cubicBezTo>
                    <a:pt x="278" y="564"/>
                    <a:pt x="287" y="552"/>
                    <a:pt x="287" y="538"/>
                  </a:cubicBezTo>
                  <a:cubicBezTo>
                    <a:pt x="287" y="528"/>
                    <a:pt x="283" y="519"/>
                    <a:pt x="277" y="513"/>
                  </a:cubicBezTo>
                  <a:cubicBezTo>
                    <a:pt x="283" y="507"/>
                    <a:pt x="287" y="498"/>
                    <a:pt x="287" y="488"/>
                  </a:cubicBezTo>
                  <a:cubicBezTo>
                    <a:pt x="287" y="477"/>
                    <a:pt x="282" y="467"/>
                    <a:pt x="274" y="461"/>
                  </a:cubicBezTo>
                  <a:cubicBezTo>
                    <a:pt x="281" y="455"/>
                    <a:pt x="287" y="448"/>
                    <a:pt x="292" y="440"/>
                  </a:cubicBezTo>
                  <a:cubicBezTo>
                    <a:pt x="292" y="440"/>
                    <a:pt x="292" y="440"/>
                    <a:pt x="292" y="440"/>
                  </a:cubicBezTo>
                  <a:cubicBezTo>
                    <a:pt x="369" y="296"/>
                    <a:pt x="369" y="296"/>
                    <a:pt x="369" y="296"/>
                  </a:cubicBezTo>
                  <a:cubicBezTo>
                    <a:pt x="369" y="296"/>
                    <a:pt x="369" y="296"/>
                    <a:pt x="369" y="296"/>
                  </a:cubicBezTo>
                  <a:cubicBezTo>
                    <a:pt x="386" y="267"/>
                    <a:pt x="397" y="233"/>
                    <a:pt x="397" y="197"/>
                  </a:cubicBezTo>
                  <a:close/>
                  <a:moveTo>
                    <a:pt x="198" y="611"/>
                  </a:moveTo>
                  <a:cubicBezTo>
                    <a:pt x="173" y="611"/>
                    <a:pt x="151" y="590"/>
                    <a:pt x="146" y="568"/>
                  </a:cubicBezTo>
                  <a:cubicBezTo>
                    <a:pt x="250" y="568"/>
                    <a:pt x="250" y="568"/>
                    <a:pt x="250" y="568"/>
                  </a:cubicBezTo>
                  <a:cubicBezTo>
                    <a:pt x="246" y="590"/>
                    <a:pt x="221" y="611"/>
                    <a:pt x="198" y="611"/>
                  </a:cubicBezTo>
                  <a:close/>
                  <a:moveTo>
                    <a:pt x="250" y="547"/>
                  </a:moveTo>
                  <a:cubicBezTo>
                    <a:pt x="146" y="547"/>
                    <a:pt x="146" y="547"/>
                    <a:pt x="146" y="547"/>
                  </a:cubicBezTo>
                  <a:cubicBezTo>
                    <a:pt x="138" y="547"/>
                    <a:pt x="128" y="546"/>
                    <a:pt x="128" y="538"/>
                  </a:cubicBezTo>
                  <a:cubicBezTo>
                    <a:pt x="128" y="529"/>
                    <a:pt x="138" y="525"/>
                    <a:pt x="146" y="525"/>
                  </a:cubicBezTo>
                  <a:cubicBezTo>
                    <a:pt x="250" y="525"/>
                    <a:pt x="250" y="525"/>
                    <a:pt x="250" y="525"/>
                  </a:cubicBezTo>
                  <a:cubicBezTo>
                    <a:pt x="259" y="525"/>
                    <a:pt x="267" y="529"/>
                    <a:pt x="267" y="538"/>
                  </a:cubicBezTo>
                  <a:cubicBezTo>
                    <a:pt x="267" y="546"/>
                    <a:pt x="259" y="547"/>
                    <a:pt x="250" y="547"/>
                  </a:cubicBezTo>
                  <a:close/>
                  <a:moveTo>
                    <a:pt x="250" y="505"/>
                  </a:moveTo>
                  <a:cubicBezTo>
                    <a:pt x="146" y="505"/>
                    <a:pt x="146" y="505"/>
                    <a:pt x="146" y="505"/>
                  </a:cubicBezTo>
                  <a:cubicBezTo>
                    <a:pt x="138" y="505"/>
                    <a:pt x="128" y="496"/>
                    <a:pt x="128" y="488"/>
                  </a:cubicBezTo>
                  <a:cubicBezTo>
                    <a:pt x="128" y="480"/>
                    <a:pt x="138" y="483"/>
                    <a:pt x="146" y="483"/>
                  </a:cubicBezTo>
                  <a:cubicBezTo>
                    <a:pt x="250" y="483"/>
                    <a:pt x="250" y="483"/>
                    <a:pt x="250" y="483"/>
                  </a:cubicBezTo>
                  <a:cubicBezTo>
                    <a:pt x="259" y="483"/>
                    <a:pt x="267" y="480"/>
                    <a:pt x="267" y="488"/>
                  </a:cubicBezTo>
                  <a:cubicBezTo>
                    <a:pt x="267" y="496"/>
                    <a:pt x="259" y="505"/>
                    <a:pt x="250" y="505"/>
                  </a:cubicBezTo>
                  <a:close/>
                  <a:moveTo>
                    <a:pt x="335" y="276"/>
                  </a:moveTo>
                  <a:cubicBezTo>
                    <a:pt x="334" y="278"/>
                    <a:pt x="333" y="280"/>
                    <a:pt x="333" y="281"/>
                  </a:cubicBezTo>
                  <a:cubicBezTo>
                    <a:pt x="258" y="418"/>
                    <a:pt x="258" y="418"/>
                    <a:pt x="258" y="418"/>
                  </a:cubicBezTo>
                  <a:cubicBezTo>
                    <a:pt x="257" y="419"/>
                    <a:pt x="256" y="421"/>
                    <a:pt x="256" y="423"/>
                  </a:cubicBezTo>
                  <a:cubicBezTo>
                    <a:pt x="253" y="428"/>
                    <a:pt x="247" y="433"/>
                    <a:pt x="238" y="434"/>
                  </a:cubicBezTo>
                  <a:cubicBezTo>
                    <a:pt x="247" y="317"/>
                    <a:pt x="247" y="317"/>
                    <a:pt x="247" y="317"/>
                  </a:cubicBezTo>
                  <a:cubicBezTo>
                    <a:pt x="247" y="311"/>
                    <a:pt x="244" y="306"/>
                    <a:pt x="238" y="305"/>
                  </a:cubicBezTo>
                  <a:cubicBezTo>
                    <a:pt x="232" y="305"/>
                    <a:pt x="228" y="309"/>
                    <a:pt x="228" y="315"/>
                  </a:cubicBezTo>
                  <a:cubicBezTo>
                    <a:pt x="218" y="434"/>
                    <a:pt x="218" y="434"/>
                    <a:pt x="218" y="434"/>
                  </a:cubicBezTo>
                  <a:cubicBezTo>
                    <a:pt x="177" y="434"/>
                    <a:pt x="177" y="434"/>
                    <a:pt x="177" y="434"/>
                  </a:cubicBezTo>
                  <a:cubicBezTo>
                    <a:pt x="169" y="315"/>
                    <a:pt x="169" y="315"/>
                    <a:pt x="169" y="315"/>
                  </a:cubicBezTo>
                  <a:cubicBezTo>
                    <a:pt x="168" y="309"/>
                    <a:pt x="163" y="305"/>
                    <a:pt x="157" y="305"/>
                  </a:cubicBezTo>
                  <a:cubicBezTo>
                    <a:pt x="152" y="306"/>
                    <a:pt x="148" y="311"/>
                    <a:pt x="148" y="317"/>
                  </a:cubicBezTo>
                  <a:cubicBezTo>
                    <a:pt x="157" y="434"/>
                    <a:pt x="157" y="434"/>
                    <a:pt x="157" y="434"/>
                  </a:cubicBezTo>
                  <a:cubicBezTo>
                    <a:pt x="149" y="433"/>
                    <a:pt x="143" y="428"/>
                    <a:pt x="140" y="423"/>
                  </a:cubicBezTo>
                  <a:cubicBezTo>
                    <a:pt x="140" y="421"/>
                    <a:pt x="140" y="420"/>
                    <a:pt x="139" y="419"/>
                  </a:cubicBezTo>
                  <a:cubicBezTo>
                    <a:pt x="64" y="281"/>
                    <a:pt x="64" y="281"/>
                    <a:pt x="64" y="281"/>
                  </a:cubicBezTo>
                  <a:cubicBezTo>
                    <a:pt x="63" y="279"/>
                    <a:pt x="62" y="278"/>
                    <a:pt x="61" y="276"/>
                  </a:cubicBezTo>
                  <a:cubicBezTo>
                    <a:pt x="47" y="252"/>
                    <a:pt x="39" y="224"/>
                    <a:pt x="39" y="197"/>
                  </a:cubicBezTo>
                  <a:cubicBezTo>
                    <a:pt x="39" y="110"/>
                    <a:pt x="110" y="39"/>
                    <a:pt x="198" y="39"/>
                  </a:cubicBezTo>
                  <a:cubicBezTo>
                    <a:pt x="286" y="39"/>
                    <a:pt x="356" y="110"/>
                    <a:pt x="356" y="197"/>
                  </a:cubicBezTo>
                  <a:cubicBezTo>
                    <a:pt x="356" y="224"/>
                    <a:pt x="349" y="252"/>
                    <a:pt x="335" y="276"/>
                  </a:cubicBezTo>
                  <a:close/>
                  <a:moveTo>
                    <a:pt x="167" y="73"/>
                  </a:moveTo>
                  <a:cubicBezTo>
                    <a:pt x="128" y="82"/>
                    <a:pt x="97" y="108"/>
                    <a:pt x="80" y="144"/>
                  </a:cubicBezTo>
                  <a:cubicBezTo>
                    <a:pt x="79" y="148"/>
                    <a:pt x="80" y="154"/>
                    <a:pt x="86" y="157"/>
                  </a:cubicBezTo>
                  <a:cubicBezTo>
                    <a:pt x="87" y="157"/>
                    <a:pt x="89" y="158"/>
                    <a:pt x="90" y="158"/>
                  </a:cubicBezTo>
                  <a:cubicBezTo>
                    <a:pt x="94" y="158"/>
                    <a:pt x="97" y="155"/>
                    <a:pt x="99" y="152"/>
                  </a:cubicBezTo>
                  <a:cubicBezTo>
                    <a:pt x="112" y="122"/>
                    <a:pt x="140" y="99"/>
                    <a:pt x="171" y="92"/>
                  </a:cubicBezTo>
                  <a:cubicBezTo>
                    <a:pt x="177" y="90"/>
                    <a:pt x="180" y="85"/>
                    <a:pt x="179" y="80"/>
                  </a:cubicBezTo>
                  <a:cubicBezTo>
                    <a:pt x="177" y="75"/>
                    <a:pt x="172" y="71"/>
                    <a:pt x="167"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noEditPoints="1"/>
            </p:cNvSpPr>
            <p:nvPr/>
          </p:nvSpPr>
          <p:spPr bwMode="auto">
            <a:xfrm>
              <a:off x="7732712" y="1892301"/>
              <a:ext cx="1193800" cy="1487488"/>
            </a:xfrm>
            <a:custGeom>
              <a:avLst/>
              <a:gdLst>
                <a:gd name="T0" fmla="*/ 295 w 317"/>
                <a:gd name="T1" fmla="*/ 237 h 395"/>
                <a:gd name="T2" fmla="*/ 293 w 317"/>
                <a:gd name="T3" fmla="*/ 242 h 395"/>
                <a:gd name="T4" fmla="*/ 218 w 317"/>
                <a:gd name="T5" fmla="*/ 379 h 395"/>
                <a:gd name="T6" fmla="*/ 216 w 317"/>
                <a:gd name="T7" fmla="*/ 384 h 395"/>
                <a:gd name="T8" fmla="*/ 199 w 317"/>
                <a:gd name="T9" fmla="*/ 395 h 395"/>
                <a:gd name="T10" fmla="*/ 208 w 317"/>
                <a:gd name="T11" fmla="*/ 278 h 395"/>
                <a:gd name="T12" fmla="*/ 199 w 317"/>
                <a:gd name="T13" fmla="*/ 266 h 395"/>
                <a:gd name="T14" fmla="*/ 188 w 317"/>
                <a:gd name="T15" fmla="*/ 276 h 395"/>
                <a:gd name="T16" fmla="*/ 179 w 317"/>
                <a:gd name="T17" fmla="*/ 395 h 395"/>
                <a:gd name="T18" fmla="*/ 138 w 317"/>
                <a:gd name="T19" fmla="*/ 395 h 395"/>
                <a:gd name="T20" fmla="*/ 129 w 317"/>
                <a:gd name="T21" fmla="*/ 276 h 395"/>
                <a:gd name="T22" fmla="*/ 118 w 317"/>
                <a:gd name="T23" fmla="*/ 266 h 395"/>
                <a:gd name="T24" fmla="*/ 108 w 317"/>
                <a:gd name="T25" fmla="*/ 278 h 395"/>
                <a:gd name="T26" fmla="*/ 118 w 317"/>
                <a:gd name="T27" fmla="*/ 395 h 395"/>
                <a:gd name="T28" fmla="*/ 101 w 317"/>
                <a:gd name="T29" fmla="*/ 384 h 395"/>
                <a:gd name="T30" fmla="*/ 99 w 317"/>
                <a:gd name="T31" fmla="*/ 380 h 395"/>
                <a:gd name="T32" fmla="*/ 24 w 317"/>
                <a:gd name="T33" fmla="*/ 242 h 395"/>
                <a:gd name="T34" fmla="*/ 21 w 317"/>
                <a:gd name="T35" fmla="*/ 237 h 395"/>
                <a:gd name="T36" fmla="*/ 0 w 317"/>
                <a:gd name="T37" fmla="*/ 158 h 395"/>
                <a:gd name="T38" fmla="*/ 158 w 317"/>
                <a:gd name="T39" fmla="*/ 0 h 395"/>
                <a:gd name="T40" fmla="*/ 317 w 317"/>
                <a:gd name="T41" fmla="*/ 158 h 395"/>
                <a:gd name="T42" fmla="*/ 295 w 317"/>
                <a:gd name="T43" fmla="*/ 237 h 395"/>
                <a:gd name="T44" fmla="*/ 127 w 317"/>
                <a:gd name="T45" fmla="*/ 34 h 395"/>
                <a:gd name="T46" fmla="*/ 41 w 317"/>
                <a:gd name="T47" fmla="*/ 105 h 395"/>
                <a:gd name="T48" fmla="*/ 46 w 317"/>
                <a:gd name="T49" fmla="*/ 118 h 395"/>
                <a:gd name="T50" fmla="*/ 50 w 317"/>
                <a:gd name="T51" fmla="*/ 119 h 395"/>
                <a:gd name="T52" fmla="*/ 60 w 317"/>
                <a:gd name="T53" fmla="*/ 113 h 395"/>
                <a:gd name="T54" fmla="*/ 132 w 317"/>
                <a:gd name="T55" fmla="*/ 53 h 395"/>
                <a:gd name="T56" fmla="*/ 139 w 317"/>
                <a:gd name="T57" fmla="*/ 41 h 395"/>
                <a:gd name="T58" fmla="*/ 127 w 317"/>
                <a:gd name="T59" fmla="*/ 3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7" h="395">
                  <a:moveTo>
                    <a:pt x="295" y="237"/>
                  </a:moveTo>
                  <a:cubicBezTo>
                    <a:pt x="294" y="239"/>
                    <a:pt x="293" y="241"/>
                    <a:pt x="293" y="242"/>
                  </a:cubicBezTo>
                  <a:cubicBezTo>
                    <a:pt x="218" y="379"/>
                    <a:pt x="218" y="379"/>
                    <a:pt x="218" y="379"/>
                  </a:cubicBezTo>
                  <a:cubicBezTo>
                    <a:pt x="217" y="380"/>
                    <a:pt x="216" y="382"/>
                    <a:pt x="216" y="384"/>
                  </a:cubicBezTo>
                  <a:cubicBezTo>
                    <a:pt x="214" y="389"/>
                    <a:pt x="208" y="394"/>
                    <a:pt x="199" y="395"/>
                  </a:cubicBezTo>
                  <a:cubicBezTo>
                    <a:pt x="208" y="278"/>
                    <a:pt x="208" y="278"/>
                    <a:pt x="208" y="278"/>
                  </a:cubicBezTo>
                  <a:cubicBezTo>
                    <a:pt x="208" y="272"/>
                    <a:pt x="204" y="267"/>
                    <a:pt x="199" y="266"/>
                  </a:cubicBezTo>
                  <a:cubicBezTo>
                    <a:pt x="193" y="266"/>
                    <a:pt x="188" y="270"/>
                    <a:pt x="188" y="276"/>
                  </a:cubicBezTo>
                  <a:cubicBezTo>
                    <a:pt x="179" y="395"/>
                    <a:pt x="179" y="395"/>
                    <a:pt x="179" y="395"/>
                  </a:cubicBezTo>
                  <a:cubicBezTo>
                    <a:pt x="138" y="395"/>
                    <a:pt x="138" y="395"/>
                    <a:pt x="138" y="395"/>
                  </a:cubicBezTo>
                  <a:cubicBezTo>
                    <a:pt x="129" y="276"/>
                    <a:pt x="129" y="276"/>
                    <a:pt x="129" y="276"/>
                  </a:cubicBezTo>
                  <a:cubicBezTo>
                    <a:pt x="128" y="270"/>
                    <a:pt x="123" y="266"/>
                    <a:pt x="118" y="266"/>
                  </a:cubicBezTo>
                  <a:cubicBezTo>
                    <a:pt x="112" y="267"/>
                    <a:pt x="108" y="272"/>
                    <a:pt x="108" y="278"/>
                  </a:cubicBezTo>
                  <a:cubicBezTo>
                    <a:pt x="118" y="395"/>
                    <a:pt x="118" y="395"/>
                    <a:pt x="118" y="395"/>
                  </a:cubicBezTo>
                  <a:cubicBezTo>
                    <a:pt x="109" y="394"/>
                    <a:pt x="104" y="389"/>
                    <a:pt x="101" y="384"/>
                  </a:cubicBezTo>
                  <a:cubicBezTo>
                    <a:pt x="100" y="382"/>
                    <a:pt x="100" y="381"/>
                    <a:pt x="99" y="380"/>
                  </a:cubicBezTo>
                  <a:cubicBezTo>
                    <a:pt x="24" y="242"/>
                    <a:pt x="24" y="242"/>
                    <a:pt x="24" y="242"/>
                  </a:cubicBezTo>
                  <a:cubicBezTo>
                    <a:pt x="23" y="240"/>
                    <a:pt x="22" y="239"/>
                    <a:pt x="21" y="237"/>
                  </a:cubicBezTo>
                  <a:cubicBezTo>
                    <a:pt x="7" y="213"/>
                    <a:pt x="0" y="185"/>
                    <a:pt x="0" y="158"/>
                  </a:cubicBezTo>
                  <a:cubicBezTo>
                    <a:pt x="0" y="71"/>
                    <a:pt x="71" y="0"/>
                    <a:pt x="158" y="0"/>
                  </a:cubicBezTo>
                  <a:cubicBezTo>
                    <a:pt x="246" y="0"/>
                    <a:pt x="317" y="71"/>
                    <a:pt x="317" y="158"/>
                  </a:cubicBezTo>
                  <a:cubicBezTo>
                    <a:pt x="317" y="185"/>
                    <a:pt x="309" y="213"/>
                    <a:pt x="295" y="237"/>
                  </a:cubicBezTo>
                  <a:close/>
                  <a:moveTo>
                    <a:pt x="127" y="34"/>
                  </a:moveTo>
                  <a:cubicBezTo>
                    <a:pt x="89" y="43"/>
                    <a:pt x="58" y="69"/>
                    <a:pt x="41" y="105"/>
                  </a:cubicBezTo>
                  <a:cubicBezTo>
                    <a:pt x="39" y="109"/>
                    <a:pt x="41" y="115"/>
                    <a:pt x="46" y="118"/>
                  </a:cubicBezTo>
                  <a:cubicBezTo>
                    <a:pt x="47" y="118"/>
                    <a:pt x="49" y="119"/>
                    <a:pt x="50" y="119"/>
                  </a:cubicBezTo>
                  <a:cubicBezTo>
                    <a:pt x="54" y="119"/>
                    <a:pt x="58" y="116"/>
                    <a:pt x="60" y="113"/>
                  </a:cubicBezTo>
                  <a:cubicBezTo>
                    <a:pt x="73" y="83"/>
                    <a:pt x="100" y="60"/>
                    <a:pt x="132" y="53"/>
                  </a:cubicBezTo>
                  <a:cubicBezTo>
                    <a:pt x="138" y="51"/>
                    <a:pt x="140" y="46"/>
                    <a:pt x="139" y="41"/>
                  </a:cubicBezTo>
                  <a:cubicBezTo>
                    <a:pt x="138" y="36"/>
                    <a:pt x="133" y="32"/>
                    <a:pt x="127" y="34"/>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0045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xit" presetSubtype="0" fill="hold" nodeType="afterEffect">
                                  <p:stCondLst>
                                    <p:cond delay="500"/>
                                  </p:stCondLst>
                                  <p:childTnLst>
                                    <p:animEffect transition="out" filter="fade">
                                      <p:cBhvr>
                                        <p:cTn id="10" dur="1000"/>
                                        <p:tgtEl>
                                          <p:spTgt spid="26"/>
                                        </p:tgtEl>
                                      </p:cBhvr>
                                    </p:animEffect>
                                    <p:set>
                                      <p:cBhvr>
                                        <p:cTn id="11"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Rectangle 442"/>
          <p:cNvSpPr/>
          <p:nvPr/>
        </p:nvSpPr>
        <p:spPr>
          <a:xfrm>
            <a:off x="0" y="4693788"/>
            <a:ext cx="12126913" cy="2164213"/>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0" name="Group 449"/>
          <p:cNvGrpSpPr/>
          <p:nvPr/>
        </p:nvGrpSpPr>
        <p:grpSpPr>
          <a:xfrm>
            <a:off x="213591" y="6515932"/>
            <a:ext cx="12164102" cy="314553"/>
            <a:chOff x="213591" y="6515932"/>
            <a:chExt cx="12164102" cy="314553"/>
          </a:xfrm>
        </p:grpSpPr>
        <p:pic>
          <p:nvPicPr>
            <p:cNvPr id="452"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13591" y="6515932"/>
              <a:ext cx="12164102" cy="287224"/>
            </a:xfrm>
            <a:prstGeom prst="rect">
              <a:avLst/>
            </a:prstGeom>
            <a:noFill/>
            <a:extLst>
              <a:ext uri="{909E8E84-426E-40DD-AFC4-6F175D3DCCD1}">
                <a14:hiddenFill xmlns:a14="http://schemas.microsoft.com/office/drawing/2010/main">
                  <a:solidFill>
                    <a:srgbClr val="FFFFFF"/>
                  </a:solidFill>
                </a14:hiddenFill>
              </a:ext>
            </a:extLst>
          </p:spPr>
        </p:pic>
        <p:sp>
          <p:nvSpPr>
            <p:cNvPr id="459" name="Slide Number Placeholder 5"/>
            <p:cNvSpPr txBox="1">
              <a:spLocks/>
            </p:cNvSpPr>
            <p:nvPr/>
          </p:nvSpPr>
          <p:spPr>
            <a:xfrm>
              <a:off x="9432532" y="6556161"/>
              <a:ext cx="2398341" cy="274324"/>
            </a:xfrm>
            <a:prstGeom prst="rect">
              <a:avLst/>
            </a:prstGeom>
          </p:spPr>
          <p:txBody>
            <a:bodyPr vert="horz" lIns="91440" tIns="45720" rIns="91440" bIns="45720" rtlCol="0" anchor="ctr"/>
            <a:lstStyle>
              <a:defPPr>
                <a:defRPr lang="en-US"/>
              </a:defPPr>
              <a:lvl1pPr marL="0" algn="ctr" defTabSz="914400" rtl="1"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0" i="0" u="none" strike="noStrike" kern="1200" baseline="0" dirty="0" smtClean="0">
                  <a:solidFill>
                    <a:schemeClr val="bg1"/>
                  </a:solidFill>
                  <a:latin typeface="+mn-lt"/>
                  <a:ea typeface="+mn-ea"/>
                  <a:cs typeface="+mn-cs"/>
                </a:rPr>
                <a:t>riscogroup.com</a:t>
              </a:r>
              <a:endParaRPr lang="en-US" dirty="0"/>
            </a:p>
          </p:txBody>
        </p:sp>
      </p:grpSp>
      <p:sp>
        <p:nvSpPr>
          <p:cNvPr id="8" name="Title 7"/>
          <p:cNvSpPr>
            <a:spLocks noGrp="1"/>
          </p:cNvSpPr>
          <p:nvPr>
            <p:ph type="title"/>
          </p:nvPr>
        </p:nvSpPr>
        <p:spPr>
          <a:xfrm>
            <a:off x="606345" y="5071467"/>
            <a:ext cx="5563636" cy="1143000"/>
          </a:xfrm>
        </p:spPr>
        <p:txBody>
          <a:bodyPr/>
          <a:lstStyle/>
          <a:p>
            <a:r>
              <a:rPr lang="en-US" dirty="0" smtClean="0">
                <a:solidFill>
                  <a:schemeClr val="bg1"/>
                </a:solidFill>
              </a:rPr>
              <a:t>Connected Home </a:t>
            </a:r>
            <a:br>
              <a:rPr lang="en-US" dirty="0" smtClean="0">
                <a:solidFill>
                  <a:schemeClr val="bg1"/>
                </a:solidFill>
              </a:rPr>
            </a:br>
            <a:r>
              <a:rPr lang="en-US" sz="3200" dirty="0" smtClean="0">
                <a:solidFill>
                  <a:schemeClr val="bg1"/>
                </a:solidFill>
              </a:rPr>
              <a:t>Revolutionizing the way we live</a:t>
            </a:r>
            <a:endParaRPr lang="en-US" dirty="0">
              <a:solidFill>
                <a:schemeClr val="bg1"/>
              </a:solidFill>
            </a:endParaRPr>
          </a:p>
        </p:txBody>
      </p:sp>
      <p:sp>
        <p:nvSpPr>
          <p:cNvPr id="460" name="Slide Number Placeholder 16"/>
          <p:cNvSpPr>
            <a:spLocks noGrp="1"/>
          </p:cNvSpPr>
          <p:nvPr>
            <p:ph type="sldNum" sz="quarter" idx="12"/>
          </p:nvPr>
        </p:nvSpPr>
        <p:spPr/>
        <p:txBody>
          <a:bodyPr/>
          <a:lstStyle/>
          <a:p>
            <a:fld id="{6C267CA6-A840-429B-9E4F-900C1F06C2B2}" type="slidenum">
              <a:rPr lang="en-US" smtClean="0"/>
              <a:pPr/>
              <a:t>3</a:t>
            </a:fld>
            <a:endParaRPr lang="en-US" dirty="0"/>
          </a:p>
        </p:txBody>
      </p:sp>
      <p:sp>
        <p:nvSpPr>
          <p:cNvPr id="247" name="Rectangle 246"/>
          <p:cNvSpPr/>
          <p:nvPr/>
        </p:nvSpPr>
        <p:spPr>
          <a:xfrm>
            <a:off x="8141649" y="5411093"/>
            <a:ext cx="1445952" cy="605294"/>
          </a:xfrm>
          <a:prstGeom prst="rect">
            <a:avLst/>
          </a:prstGeom>
        </p:spPr>
        <p:txBody>
          <a:bodyPr wrap="square" anchor="t">
            <a:spAutoFit/>
          </a:bodyPr>
          <a:lstStyle/>
          <a:p>
            <a:pPr algn="ctr">
              <a:lnSpc>
                <a:spcPts val="2000"/>
              </a:lnSpc>
            </a:pPr>
            <a:r>
              <a:rPr lang="en-US" b="1" dirty="0">
                <a:solidFill>
                  <a:schemeClr val="bg1"/>
                </a:solidFill>
                <a:latin typeface="Calibri Light" panose="020F0302020204030204" pitchFamily="34" charset="0"/>
              </a:rPr>
              <a:t>Solution Architecture</a:t>
            </a:r>
          </a:p>
        </p:txBody>
      </p:sp>
      <p:sp>
        <p:nvSpPr>
          <p:cNvPr id="466" name="Rectangle 465"/>
          <p:cNvSpPr/>
          <p:nvPr/>
        </p:nvSpPr>
        <p:spPr>
          <a:xfrm>
            <a:off x="9427643" y="5421732"/>
            <a:ext cx="1429504" cy="605294"/>
          </a:xfrm>
          <a:prstGeom prst="rect">
            <a:avLst/>
          </a:prstGeom>
        </p:spPr>
        <p:txBody>
          <a:bodyPr wrap="square" anchor="t">
            <a:spAutoFit/>
          </a:bodyPr>
          <a:lstStyle/>
          <a:p>
            <a:pPr algn="ctr">
              <a:lnSpc>
                <a:spcPts val="2000"/>
              </a:lnSpc>
            </a:pPr>
            <a:r>
              <a:rPr lang="en-US" b="1" dirty="0">
                <a:solidFill>
                  <a:schemeClr val="bg1"/>
                </a:solidFill>
                <a:latin typeface="Calibri Light" panose="020F0302020204030204" pitchFamily="34" charset="0"/>
              </a:rPr>
              <a:t>Value Proposition</a:t>
            </a:r>
          </a:p>
        </p:txBody>
      </p:sp>
      <p:grpSp>
        <p:nvGrpSpPr>
          <p:cNvPr id="99" name="Group 98"/>
          <p:cNvGrpSpPr/>
          <p:nvPr/>
        </p:nvGrpSpPr>
        <p:grpSpPr>
          <a:xfrm>
            <a:off x="4146443" y="1905966"/>
            <a:ext cx="3846162" cy="3163328"/>
            <a:chOff x="4394701" y="2275860"/>
            <a:chExt cx="3340789" cy="2747677"/>
          </a:xfrm>
        </p:grpSpPr>
        <p:grpSp>
          <p:nvGrpSpPr>
            <p:cNvPr id="421" name="Group 420"/>
            <p:cNvGrpSpPr/>
            <p:nvPr/>
          </p:nvGrpSpPr>
          <p:grpSpPr>
            <a:xfrm>
              <a:off x="4394701" y="2275860"/>
              <a:ext cx="3340789" cy="2747677"/>
              <a:chOff x="5345113" y="533751"/>
              <a:chExt cx="1776413" cy="1376363"/>
            </a:xfrm>
            <a:solidFill>
              <a:srgbClr val="2E3842"/>
            </a:solidFill>
            <a:effectLst/>
          </p:grpSpPr>
          <p:sp>
            <p:nvSpPr>
              <p:cNvPr id="422" name="Freeform 5"/>
              <p:cNvSpPr>
                <a:spLocks/>
              </p:cNvSpPr>
              <p:nvPr/>
            </p:nvSpPr>
            <p:spPr bwMode="auto">
              <a:xfrm>
                <a:off x="5530851" y="787751"/>
                <a:ext cx="1404938" cy="1122363"/>
              </a:xfrm>
              <a:custGeom>
                <a:avLst/>
                <a:gdLst>
                  <a:gd name="T0" fmla="*/ 372 w 372"/>
                  <a:gd name="T1" fmla="*/ 144 h 297"/>
                  <a:gd name="T2" fmla="*/ 185 w 372"/>
                  <a:gd name="T3" fmla="*/ 0 h 297"/>
                  <a:gd name="T4" fmla="*/ 0 w 372"/>
                  <a:gd name="T5" fmla="*/ 144 h 297"/>
                  <a:gd name="T6" fmla="*/ 0 w 372"/>
                  <a:gd name="T7" fmla="*/ 282 h 297"/>
                  <a:gd name="T8" fmla="*/ 0 w 372"/>
                  <a:gd name="T9" fmla="*/ 282 h 297"/>
                  <a:gd name="T10" fmla="*/ 16 w 372"/>
                  <a:gd name="T11" fmla="*/ 297 h 297"/>
                  <a:gd name="T12" fmla="*/ 139 w 372"/>
                  <a:gd name="T13" fmla="*/ 297 h 297"/>
                  <a:gd name="T14" fmla="*/ 139 w 372"/>
                  <a:gd name="T15" fmla="*/ 201 h 297"/>
                  <a:gd name="T16" fmla="*/ 233 w 372"/>
                  <a:gd name="T17" fmla="*/ 201 h 297"/>
                  <a:gd name="T18" fmla="*/ 233 w 372"/>
                  <a:gd name="T19" fmla="*/ 297 h 297"/>
                  <a:gd name="T20" fmla="*/ 356 w 372"/>
                  <a:gd name="T21" fmla="*/ 297 h 297"/>
                  <a:gd name="T22" fmla="*/ 372 w 372"/>
                  <a:gd name="T23" fmla="*/ 282 h 297"/>
                  <a:gd name="T24" fmla="*/ 372 w 372"/>
                  <a:gd name="T25" fmla="*/ 282 h 297"/>
                  <a:gd name="T26" fmla="*/ 372 w 372"/>
                  <a:gd name="T27" fmla="*/ 282 h 297"/>
                  <a:gd name="T28" fmla="*/ 372 w 372"/>
                  <a:gd name="T29" fmla="*/ 14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 h="297">
                    <a:moveTo>
                      <a:pt x="372" y="144"/>
                    </a:moveTo>
                    <a:cubicBezTo>
                      <a:pt x="185" y="0"/>
                      <a:pt x="185" y="0"/>
                      <a:pt x="185" y="0"/>
                    </a:cubicBezTo>
                    <a:cubicBezTo>
                      <a:pt x="0" y="144"/>
                      <a:pt x="0" y="144"/>
                      <a:pt x="0" y="144"/>
                    </a:cubicBezTo>
                    <a:cubicBezTo>
                      <a:pt x="0" y="282"/>
                      <a:pt x="0" y="282"/>
                      <a:pt x="0" y="282"/>
                    </a:cubicBezTo>
                    <a:cubicBezTo>
                      <a:pt x="0" y="282"/>
                      <a:pt x="0" y="282"/>
                      <a:pt x="0" y="282"/>
                    </a:cubicBezTo>
                    <a:cubicBezTo>
                      <a:pt x="0" y="291"/>
                      <a:pt x="7" y="297"/>
                      <a:pt x="16" y="297"/>
                    </a:cubicBezTo>
                    <a:cubicBezTo>
                      <a:pt x="139" y="297"/>
                      <a:pt x="139" y="297"/>
                      <a:pt x="139" y="297"/>
                    </a:cubicBezTo>
                    <a:cubicBezTo>
                      <a:pt x="139" y="201"/>
                      <a:pt x="139" y="201"/>
                      <a:pt x="139" y="201"/>
                    </a:cubicBezTo>
                    <a:cubicBezTo>
                      <a:pt x="233" y="201"/>
                      <a:pt x="233" y="201"/>
                      <a:pt x="233" y="201"/>
                    </a:cubicBezTo>
                    <a:cubicBezTo>
                      <a:pt x="233" y="297"/>
                      <a:pt x="233" y="297"/>
                      <a:pt x="233" y="297"/>
                    </a:cubicBezTo>
                    <a:cubicBezTo>
                      <a:pt x="356" y="297"/>
                      <a:pt x="356" y="297"/>
                      <a:pt x="356" y="297"/>
                    </a:cubicBezTo>
                    <a:cubicBezTo>
                      <a:pt x="365" y="297"/>
                      <a:pt x="372" y="291"/>
                      <a:pt x="372" y="282"/>
                    </a:cubicBezTo>
                    <a:cubicBezTo>
                      <a:pt x="372" y="282"/>
                      <a:pt x="372" y="282"/>
                      <a:pt x="372" y="282"/>
                    </a:cubicBezTo>
                    <a:cubicBezTo>
                      <a:pt x="372" y="282"/>
                      <a:pt x="372" y="282"/>
                      <a:pt x="372" y="282"/>
                    </a:cubicBezTo>
                    <a:cubicBezTo>
                      <a:pt x="372" y="144"/>
                      <a:pt x="372" y="144"/>
                      <a:pt x="372" y="144"/>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 name="Freeform 6"/>
              <p:cNvSpPr>
                <a:spLocks/>
              </p:cNvSpPr>
              <p:nvPr/>
            </p:nvSpPr>
            <p:spPr bwMode="auto">
              <a:xfrm>
                <a:off x="5345113" y="533751"/>
                <a:ext cx="1776413" cy="804863"/>
              </a:xfrm>
              <a:custGeom>
                <a:avLst/>
                <a:gdLst>
                  <a:gd name="T0" fmla="*/ 465 w 470"/>
                  <a:gd name="T1" fmla="*/ 181 h 213"/>
                  <a:gd name="T2" fmla="*/ 406 w 470"/>
                  <a:gd name="T3" fmla="*/ 135 h 213"/>
                  <a:gd name="T4" fmla="*/ 407 w 470"/>
                  <a:gd name="T5" fmla="*/ 19 h 213"/>
                  <a:gd name="T6" fmla="*/ 395 w 470"/>
                  <a:gd name="T7" fmla="*/ 7 h 213"/>
                  <a:gd name="T8" fmla="*/ 345 w 470"/>
                  <a:gd name="T9" fmla="*/ 7 h 213"/>
                  <a:gd name="T10" fmla="*/ 333 w 470"/>
                  <a:gd name="T11" fmla="*/ 19 h 213"/>
                  <a:gd name="T12" fmla="*/ 333 w 470"/>
                  <a:gd name="T13" fmla="*/ 77 h 213"/>
                  <a:gd name="T14" fmla="*/ 240 w 470"/>
                  <a:gd name="T15" fmla="*/ 3 h 213"/>
                  <a:gd name="T16" fmla="*/ 230 w 470"/>
                  <a:gd name="T17" fmla="*/ 3 h 213"/>
                  <a:gd name="T18" fmla="*/ 5 w 470"/>
                  <a:gd name="T19" fmla="*/ 179 h 213"/>
                  <a:gd name="T20" fmla="*/ 4 w 470"/>
                  <a:gd name="T21" fmla="*/ 187 h 213"/>
                  <a:gd name="T22" fmla="*/ 27 w 470"/>
                  <a:gd name="T23" fmla="*/ 209 h 213"/>
                  <a:gd name="T24" fmla="*/ 35 w 470"/>
                  <a:gd name="T25" fmla="*/ 209 h 213"/>
                  <a:gd name="T26" fmla="*/ 231 w 470"/>
                  <a:gd name="T27" fmla="*/ 55 h 213"/>
                  <a:gd name="T28" fmla="*/ 240 w 470"/>
                  <a:gd name="T29" fmla="*/ 55 h 213"/>
                  <a:gd name="T30" fmla="*/ 435 w 470"/>
                  <a:gd name="T31" fmla="*/ 210 h 213"/>
                  <a:gd name="T32" fmla="*/ 444 w 470"/>
                  <a:gd name="T33" fmla="*/ 209 h 213"/>
                  <a:gd name="T34" fmla="*/ 466 w 470"/>
                  <a:gd name="T35" fmla="*/ 188 h 213"/>
                  <a:gd name="T36" fmla="*/ 465 w 470"/>
                  <a:gd name="T37" fmla="*/ 1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0" h="213">
                    <a:moveTo>
                      <a:pt x="465" y="181"/>
                    </a:moveTo>
                    <a:cubicBezTo>
                      <a:pt x="406" y="135"/>
                      <a:pt x="406" y="135"/>
                      <a:pt x="406" y="135"/>
                    </a:cubicBezTo>
                    <a:cubicBezTo>
                      <a:pt x="407" y="132"/>
                      <a:pt x="407" y="19"/>
                      <a:pt x="407" y="19"/>
                    </a:cubicBezTo>
                    <a:cubicBezTo>
                      <a:pt x="407" y="19"/>
                      <a:pt x="407" y="7"/>
                      <a:pt x="395" y="7"/>
                    </a:cubicBezTo>
                    <a:cubicBezTo>
                      <a:pt x="345" y="7"/>
                      <a:pt x="345" y="7"/>
                      <a:pt x="345" y="7"/>
                    </a:cubicBezTo>
                    <a:cubicBezTo>
                      <a:pt x="345" y="7"/>
                      <a:pt x="333" y="7"/>
                      <a:pt x="333" y="19"/>
                    </a:cubicBezTo>
                    <a:cubicBezTo>
                      <a:pt x="333" y="77"/>
                      <a:pt x="333" y="77"/>
                      <a:pt x="333" y="77"/>
                    </a:cubicBezTo>
                    <a:cubicBezTo>
                      <a:pt x="240" y="3"/>
                      <a:pt x="240" y="3"/>
                      <a:pt x="240" y="3"/>
                    </a:cubicBezTo>
                    <a:cubicBezTo>
                      <a:pt x="235" y="0"/>
                      <a:pt x="230" y="3"/>
                      <a:pt x="230" y="3"/>
                    </a:cubicBezTo>
                    <a:cubicBezTo>
                      <a:pt x="5" y="179"/>
                      <a:pt x="5" y="179"/>
                      <a:pt x="5" y="179"/>
                    </a:cubicBezTo>
                    <a:cubicBezTo>
                      <a:pt x="0" y="183"/>
                      <a:pt x="4" y="187"/>
                      <a:pt x="4" y="187"/>
                    </a:cubicBezTo>
                    <a:cubicBezTo>
                      <a:pt x="27" y="209"/>
                      <a:pt x="27" y="209"/>
                      <a:pt x="27" y="209"/>
                    </a:cubicBezTo>
                    <a:cubicBezTo>
                      <a:pt x="31" y="213"/>
                      <a:pt x="35" y="209"/>
                      <a:pt x="35" y="209"/>
                    </a:cubicBezTo>
                    <a:cubicBezTo>
                      <a:pt x="231" y="55"/>
                      <a:pt x="231" y="55"/>
                      <a:pt x="231" y="55"/>
                    </a:cubicBezTo>
                    <a:cubicBezTo>
                      <a:pt x="235" y="52"/>
                      <a:pt x="240" y="55"/>
                      <a:pt x="240" y="55"/>
                    </a:cubicBezTo>
                    <a:cubicBezTo>
                      <a:pt x="435" y="210"/>
                      <a:pt x="435" y="210"/>
                      <a:pt x="435" y="210"/>
                    </a:cubicBezTo>
                    <a:cubicBezTo>
                      <a:pt x="440" y="213"/>
                      <a:pt x="444" y="209"/>
                      <a:pt x="444" y="209"/>
                    </a:cubicBezTo>
                    <a:cubicBezTo>
                      <a:pt x="466" y="188"/>
                      <a:pt x="466" y="188"/>
                      <a:pt x="466" y="188"/>
                    </a:cubicBezTo>
                    <a:cubicBezTo>
                      <a:pt x="470" y="184"/>
                      <a:pt x="465" y="181"/>
                      <a:pt x="465" y="18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97" name="Rectangle 96"/>
            <p:cNvSpPr/>
            <p:nvPr/>
          </p:nvSpPr>
          <p:spPr>
            <a:xfrm>
              <a:off x="5766697" y="4332101"/>
              <a:ext cx="593519" cy="691436"/>
            </a:xfrm>
            <a:prstGeom prst="rect">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6507379" y="4357669"/>
            <a:ext cx="1811460" cy="2161244"/>
            <a:chOff x="6777323" y="4268766"/>
            <a:chExt cx="1884408" cy="2248278"/>
          </a:xfrm>
        </p:grpSpPr>
        <p:pic>
          <p:nvPicPr>
            <p:cNvPr id="23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77323" y="4268766"/>
              <a:ext cx="1884408" cy="2248278"/>
            </a:xfrm>
            <a:prstGeom prst="rect">
              <a:avLst/>
            </a:prstGeom>
            <a:noFill/>
            <a:ln w="9525">
              <a:noFill/>
              <a:miter lim="800000"/>
              <a:headEnd/>
              <a:tailEnd/>
            </a:ln>
          </p:spPr>
        </p:pic>
        <p:pic>
          <p:nvPicPr>
            <p:cNvPr id="4099" name="Picture 3" descr="D:\work\clients\nivDesign\Risco\smart_home_tablet\pic\6_7\Lights.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151108" y="4529734"/>
              <a:ext cx="875592" cy="14360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8377343" y="4355799"/>
            <a:ext cx="977471" cy="977472"/>
            <a:chOff x="3463191" y="1449174"/>
            <a:chExt cx="807827" cy="807827"/>
          </a:xfrm>
        </p:grpSpPr>
        <p:sp>
          <p:nvSpPr>
            <p:cNvPr id="243" name="Oval 242"/>
            <p:cNvSpPr/>
            <p:nvPr/>
          </p:nvSpPr>
          <p:spPr>
            <a:xfrm>
              <a:off x="3463192" y="1449175"/>
              <a:ext cx="807826" cy="807826"/>
            </a:xfrm>
            <a:prstGeom prst="ellipse">
              <a:avLst/>
            </a:prstGeom>
            <a:solidFill>
              <a:srgbClr val="A6A6A6">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244" name="Oval 243"/>
            <p:cNvSpPr/>
            <p:nvPr/>
          </p:nvSpPr>
          <p:spPr>
            <a:xfrm>
              <a:off x="3507146" y="1493129"/>
              <a:ext cx="719918" cy="719918"/>
            </a:xfrm>
            <a:prstGeom prst="ellipse">
              <a:avLst/>
            </a:prstGeom>
            <a:solidFill>
              <a:srgbClr val="ED1C2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245" name="Oval 244"/>
            <p:cNvSpPr/>
            <p:nvPr/>
          </p:nvSpPr>
          <p:spPr>
            <a:xfrm>
              <a:off x="3552639" y="1538622"/>
              <a:ext cx="628932" cy="628932"/>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nvGrpSpPr>
            <p:cNvPr id="5" name="Group 4"/>
            <p:cNvGrpSpPr/>
            <p:nvPr/>
          </p:nvGrpSpPr>
          <p:grpSpPr>
            <a:xfrm>
              <a:off x="3677675" y="1666413"/>
              <a:ext cx="378860" cy="373351"/>
              <a:chOff x="3677673" y="1666413"/>
              <a:chExt cx="378860" cy="373351"/>
            </a:xfrm>
          </p:grpSpPr>
          <p:sp>
            <p:nvSpPr>
              <p:cNvPr id="14" name="Freeform 6"/>
              <p:cNvSpPr>
                <a:spLocks noEditPoints="1"/>
              </p:cNvSpPr>
              <p:nvPr/>
            </p:nvSpPr>
            <p:spPr bwMode="auto">
              <a:xfrm>
                <a:off x="3806204" y="1666413"/>
                <a:ext cx="250329" cy="254613"/>
              </a:xfrm>
              <a:custGeom>
                <a:avLst/>
                <a:gdLst>
                  <a:gd name="T0" fmla="*/ 1 w 171"/>
                  <a:gd name="T1" fmla="*/ 82 h 174"/>
                  <a:gd name="T2" fmla="*/ 0 w 171"/>
                  <a:gd name="T3" fmla="*/ 83 h 174"/>
                  <a:gd name="T4" fmla="*/ 0 w 171"/>
                  <a:gd name="T5" fmla="*/ 83 h 174"/>
                  <a:gd name="T6" fmla="*/ 1 w 171"/>
                  <a:gd name="T7" fmla="*/ 82 h 174"/>
                  <a:gd name="T8" fmla="*/ 170 w 171"/>
                  <a:gd name="T9" fmla="*/ 91 h 174"/>
                  <a:gd name="T10" fmla="*/ 140 w 171"/>
                  <a:gd name="T11" fmla="*/ 51 h 174"/>
                  <a:gd name="T12" fmla="*/ 133 w 171"/>
                  <a:gd name="T13" fmla="*/ 68 h 174"/>
                  <a:gd name="T14" fmla="*/ 108 w 171"/>
                  <a:gd name="T15" fmla="*/ 59 h 174"/>
                  <a:gd name="T16" fmla="*/ 111 w 171"/>
                  <a:gd name="T17" fmla="*/ 35 h 174"/>
                  <a:gd name="T18" fmla="*/ 87 w 171"/>
                  <a:gd name="T19" fmla="*/ 2 h 174"/>
                  <a:gd name="T20" fmla="*/ 57 w 171"/>
                  <a:gd name="T21" fmla="*/ 35 h 174"/>
                  <a:gd name="T22" fmla="*/ 25 w 171"/>
                  <a:gd name="T23" fmla="*/ 26 h 174"/>
                  <a:gd name="T24" fmla="*/ 35 w 171"/>
                  <a:gd name="T25" fmla="*/ 60 h 174"/>
                  <a:gd name="T26" fmla="*/ 2 w 171"/>
                  <a:gd name="T27" fmla="*/ 81 h 174"/>
                  <a:gd name="T28" fmla="*/ 23 w 171"/>
                  <a:gd name="T29" fmla="*/ 116 h 174"/>
                  <a:gd name="T30" fmla="*/ 61 w 171"/>
                  <a:gd name="T31" fmla="*/ 109 h 174"/>
                  <a:gd name="T32" fmla="*/ 66 w 171"/>
                  <a:gd name="T33" fmla="*/ 134 h 174"/>
                  <a:gd name="T34" fmla="*/ 60 w 171"/>
                  <a:gd name="T35" fmla="*/ 137 h 174"/>
                  <a:gd name="T36" fmla="*/ 58 w 171"/>
                  <a:gd name="T37" fmla="*/ 138 h 174"/>
                  <a:gd name="T38" fmla="*/ 52 w 171"/>
                  <a:gd name="T39" fmla="*/ 141 h 174"/>
                  <a:gd name="T40" fmla="*/ 52 w 171"/>
                  <a:gd name="T41" fmla="*/ 141 h 174"/>
                  <a:gd name="T42" fmla="*/ 83 w 171"/>
                  <a:gd name="T43" fmla="*/ 170 h 174"/>
                  <a:gd name="T44" fmla="*/ 112 w 171"/>
                  <a:gd name="T45" fmla="*/ 135 h 174"/>
                  <a:gd name="T46" fmla="*/ 141 w 171"/>
                  <a:gd name="T47" fmla="*/ 144 h 174"/>
                  <a:gd name="T48" fmla="*/ 133 w 171"/>
                  <a:gd name="T49" fmla="*/ 113 h 174"/>
                  <a:gd name="T50" fmla="*/ 170 w 171"/>
                  <a:gd name="T51"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 h="174">
                    <a:moveTo>
                      <a:pt x="1" y="82"/>
                    </a:moveTo>
                    <a:cubicBezTo>
                      <a:pt x="1" y="82"/>
                      <a:pt x="0" y="82"/>
                      <a:pt x="0" y="83"/>
                    </a:cubicBezTo>
                    <a:cubicBezTo>
                      <a:pt x="0" y="83"/>
                      <a:pt x="0" y="83"/>
                      <a:pt x="0" y="83"/>
                    </a:cubicBezTo>
                    <a:cubicBezTo>
                      <a:pt x="0" y="83"/>
                      <a:pt x="1" y="82"/>
                      <a:pt x="1" y="82"/>
                    </a:cubicBezTo>
                    <a:close/>
                    <a:moveTo>
                      <a:pt x="170" y="91"/>
                    </a:moveTo>
                    <a:cubicBezTo>
                      <a:pt x="170" y="91"/>
                      <a:pt x="149" y="44"/>
                      <a:pt x="140" y="51"/>
                    </a:cubicBezTo>
                    <a:cubicBezTo>
                      <a:pt x="130" y="58"/>
                      <a:pt x="139" y="63"/>
                      <a:pt x="133" y="68"/>
                    </a:cubicBezTo>
                    <a:cubicBezTo>
                      <a:pt x="127" y="72"/>
                      <a:pt x="120" y="72"/>
                      <a:pt x="108" y="59"/>
                    </a:cubicBezTo>
                    <a:cubicBezTo>
                      <a:pt x="96" y="46"/>
                      <a:pt x="101" y="35"/>
                      <a:pt x="111" y="35"/>
                    </a:cubicBezTo>
                    <a:cubicBezTo>
                      <a:pt x="121" y="35"/>
                      <a:pt x="133" y="25"/>
                      <a:pt x="87" y="2"/>
                    </a:cubicBezTo>
                    <a:cubicBezTo>
                      <a:pt x="87" y="2"/>
                      <a:pt x="63" y="40"/>
                      <a:pt x="57" y="35"/>
                    </a:cubicBezTo>
                    <a:cubicBezTo>
                      <a:pt x="52" y="29"/>
                      <a:pt x="51" y="0"/>
                      <a:pt x="25" y="26"/>
                    </a:cubicBezTo>
                    <a:cubicBezTo>
                      <a:pt x="0" y="51"/>
                      <a:pt x="46" y="49"/>
                      <a:pt x="35" y="60"/>
                    </a:cubicBezTo>
                    <a:cubicBezTo>
                      <a:pt x="25" y="69"/>
                      <a:pt x="11" y="77"/>
                      <a:pt x="2" y="81"/>
                    </a:cubicBezTo>
                    <a:cubicBezTo>
                      <a:pt x="5" y="86"/>
                      <a:pt x="12" y="104"/>
                      <a:pt x="23" y="116"/>
                    </a:cubicBezTo>
                    <a:cubicBezTo>
                      <a:pt x="35" y="128"/>
                      <a:pt x="35" y="84"/>
                      <a:pt x="61" y="109"/>
                    </a:cubicBezTo>
                    <a:cubicBezTo>
                      <a:pt x="76" y="124"/>
                      <a:pt x="72" y="130"/>
                      <a:pt x="66" y="134"/>
                    </a:cubicBezTo>
                    <a:cubicBezTo>
                      <a:pt x="64" y="135"/>
                      <a:pt x="62" y="136"/>
                      <a:pt x="60" y="137"/>
                    </a:cubicBezTo>
                    <a:cubicBezTo>
                      <a:pt x="60" y="138"/>
                      <a:pt x="59" y="138"/>
                      <a:pt x="58" y="138"/>
                    </a:cubicBezTo>
                    <a:cubicBezTo>
                      <a:pt x="56" y="139"/>
                      <a:pt x="54" y="140"/>
                      <a:pt x="52" y="141"/>
                    </a:cubicBezTo>
                    <a:cubicBezTo>
                      <a:pt x="52" y="141"/>
                      <a:pt x="52" y="141"/>
                      <a:pt x="52" y="141"/>
                    </a:cubicBezTo>
                    <a:cubicBezTo>
                      <a:pt x="47" y="146"/>
                      <a:pt x="76" y="165"/>
                      <a:pt x="83" y="170"/>
                    </a:cubicBezTo>
                    <a:cubicBezTo>
                      <a:pt x="100" y="144"/>
                      <a:pt x="106" y="132"/>
                      <a:pt x="112" y="135"/>
                    </a:cubicBezTo>
                    <a:cubicBezTo>
                      <a:pt x="119" y="139"/>
                      <a:pt x="111" y="174"/>
                      <a:pt x="141" y="144"/>
                    </a:cubicBezTo>
                    <a:cubicBezTo>
                      <a:pt x="171" y="114"/>
                      <a:pt x="128" y="120"/>
                      <a:pt x="133" y="113"/>
                    </a:cubicBezTo>
                    <a:cubicBezTo>
                      <a:pt x="137" y="106"/>
                      <a:pt x="170" y="91"/>
                      <a:pt x="170" y="91"/>
                    </a:cubicBezTo>
                    <a:close/>
                  </a:path>
                </a:pathLst>
              </a:custGeom>
              <a:solidFill>
                <a:schemeClr val="bg1"/>
              </a:solidFill>
              <a:ln w="7938" cap="flat">
                <a:solidFill>
                  <a:srgbClr val="C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3677673" y="1784539"/>
                <a:ext cx="255837" cy="255225"/>
              </a:xfrm>
              <a:custGeom>
                <a:avLst/>
                <a:gdLst>
                  <a:gd name="T0" fmla="*/ 173 w 175"/>
                  <a:gd name="T1" fmla="*/ 90 h 174"/>
                  <a:gd name="T2" fmla="*/ 140 w 175"/>
                  <a:gd name="T3" fmla="*/ 60 h 174"/>
                  <a:gd name="T4" fmla="*/ 149 w 175"/>
                  <a:gd name="T5" fmla="*/ 28 h 174"/>
                  <a:gd name="T6" fmla="*/ 111 w 175"/>
                  <a:gd name="T7" fmla="*/ 35 h 174"/>
                  <a:gd name="T8" fmla="*/ 90 w 175"/>
                  <a:gd name="T9" fmla="*/ 0 h 174"/>
                  <a:gd name="T10" fmla="*/ 56 w 175"/>
                  <a:gd name="T11" fmla="*/ 35 h 174"/>
                  <a:gd name="T12" fmla="*/ 59 w 175"/>
                  <a:gd name="T13" fmla="*/ 63 h 174"/>
                  <a:gd name="T14" fmla="*/ 35 w 175"/>
                  <a:gd name="T15" fmla="*/ 57 h 174"/>
                  <a:gd name="T16" fmla="*/ 1 w 175"/>
                  <a:gd name="T17" fmla="*/ 84 h 174"/>
                  <a:gd name="T18" fmla="*/ 39 w 175"/>
                  <a:gd name="T19" fmla="*/ 115 h 174"/>
                  <a:gd name="T20" fmla="*/ 30 w 175"/>
                  <a:gd name="T21" fmla="*/ 144 h 174"/>
                  <a:gd name="T22" fmla="*/ 61 w 175"/>
                  <a:gd name="T23" fmla="*/ 135 h 174"/>
                  <a:gd name="T24" fmla="*/ 84 w 175"/>
                  <a:gd name="T25" fmla="*/ 173 h 174"/>
                  <a:gd name="T26" fmla="*/ 123 w 175"/>
                  <a:gd name="T27" fmla="*/ 143 h 174"/>
                  <a:gd name="T28" fmla="*/ 107 w 175"/>
                  <a:gd name="T29" fmla="*/ 136 h 174"/>
                  <a:gd name="T30" fmla="*/ 115 w 175"/>
                  <a:gd name="T31" fmla="*/ 111 h 174"/>
                  <a:gd name="T32" fmla="*/ 140 w 175"/>
                  <a:gd name="T33" fmla="*/ 114 h 174"/>
                  <a:gd name="T34" fmla="*/ 173 w 175"/>
                  <a:gd name="T35" fmla="*/ 9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74">
                    <a:moveTo>
                      <a:pt x="173" y="90"/>
                    </a:moveTo>
                    <a:cubicBezTo>
                      <a:pt x="173" y="90"/>
                      <a:pt x="134" y="66"/>
                      <a:pt x="140" y="60"/>
                    </a:cubicBezTo>
                    <a:cubicBezTo>
                      <a:pt x="146" y="54"/>
                      <a:pt x="175" y="53"/>
                      <a:pt x="149" y="28"/>
                    </a:cubicBezTo>
                    <a:cubicBezTo>
                      <a:pt x="123" y="3"/>
                      <a:pt x="123" y="47"/>
                      <a:pt x="111" y="35"/>
                    </a:cubicBezTo>
                    <a:cubicBezTo>
                      <a:pt x="100" y="23"/>
                      <a:pt x="92" y="4"/>
                      <a:pt x="90" y="0"/>
                    </a:cubicBezTo>
                    <a:cubicBezTo>
                      <a:pt x="73" y="11"/>
                      <a:pt x="37" y="28"/>
                      <a:pt x="56" y="35"/>
                    </a:cubicBezTo>
                    <a:cubicBezTo>
                      <a:pt x="75" y="42"/>
                      <a:pt x="73" y="49"/>
                      <a:pt x="59" y="63"/>
                    </a:cubicBezTo>
                    <a:cubicBezTo>
                      <a:pt x="44" y="76"/>
                      <a:pt x="36" y="65"/>
                      <a:pt x="35" y="57"/>
                    </a:cubicBezTo>
                    <a:cubicBezTo>
                      <a:pt x="35" y="39"/>
                      <a:pt x="17" y="46"/>
                      <a:pt x="1" y="84"/>
                    </a:cubicBezTo>
                    <a:cubicBezTo>
                      <a:pt x="29" y="102"/>
                      <a:pt x="43" y="109"/>
                      <a:pt x="39" y="115"/>
                    </a:cubicBezTo>
                    <a:cubicBezTo>
                      <a:pt x="36" y="122"/>
                      <a:pt x="0" y="114"/>
                      <a:pt x="30" y="144"/>
                    </a:cubicBezTo>
                    <a:cubicBezTo>
                      <a:pt x="60" y="174"/>
                      <a:pt x="54" y="131"/>
                      <a:pt x="61" y="135"/>
                    </a:cubicBezTo>
                    <a:cubicBezTo>
                      <a:pt x="68" y="140"/>
                      <a:pt x="84" y="173"/>
                      <a:pt x="84" y="173"/>
                    </a:cubicBezTo>
                    <a:cubicBezTo>
                      <a:pt x="84" y="173"/>
                      <a:pt x="130" y="152"/>
                      <a:pt x="123" y="143"/>
                    </a:cubicBezTo>
                    <a:cubicBezTo>
                      <a:pt x="117" y="133"/>
                      <a:pt x="111" y="142"/>
                      <a:pt x="107" y="136"/>
                    </a:cubicBezTo>
                    <a:cubicBezTo>
                      <a:pt x="102" y="130"/>
                      <a:pt x="102" y="123"/>
                      <a:pt x="115" y="111"/>
                    </a:cubicBezTo>
                    <a:cubicBezTo>
                      <a:pt x="129" y="99"/>
                      <a:pt x="140" y="104"/>
                      <a:pt x="140" y="114"/>
                    </a:cubicBezTo>
                    <a:cubicBezTo>
                      <a:pt x="140" y="124"/>
                      <a:pt x="149" y="136"/>
                      <a:pt x="173" y="90"/>
                    </a:cubicBezTo>
                    <a:close/>
                  </a:path>
                </a:pathLst>
              </a:custGeom>
              <a:solidFill>
                <a:schemeClr val="bg1"/>
              </a:solidFill>
              <a:ln w="7938" cap="flat">
                <a:solidFill>
                  <a:srgbClr val="C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0" name="Oval 169">
              <a:hlinkClick r:id="rId6" action="ppaction://hlinksldjump"/>
            </p:cNvPr>
            <p:cNvSpPr/>
            <p:nvPr/>
          </p:nvSpPr>
          <p:spPr>
            <a:xfrm>
              <a:off x="3463191" y="1449174"/>
              <a:ext cx="807826" cy="80782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nvGrpSpPr>
          <p:cNvPr id="238" name="Group 237"/>
          <p:cNvGrpSpPr/>
          <p:nvPr/>
        </p:nvGrpSpPr>
        <p:grpSpPr>
          <a:xfrm>
            <a:off x="3589867" y="509114"/>
            <a:ext cx="2274740" cy="2272997"/>
            <a:chOff x="3188855" y="509114"/>
            <a:chExt cx="2274740" cy="2272997"/>
          </a:xfrm>
        </p:grpSpPr>
        <p:cxnSp>
          <p:nvCxnSpPr>
            <p:cNvPr id="121" name="Straight Connector 120"/>
            <p:cNvCxnSpPr/>
            <p:nvPr/>
          </p:nvCxnSpPr>
          <p:spPr>
            <a:xfrm>
              <a:off x="4974928" y="1330293"/>
              <a:ext cx="0" cy="1451818"/>
            </a:xfrm>
            <a:prstGeom prst="line">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9" name="Rectangle 468"/>
            <p:cNvSpPr/>
            <p:nvPr/>
          </p:nvSpPr>
          <p:spPr>
            <a:xfrm>
              <a:off x="3188855" y="784608"/>
              <a:ext cx="1282453" cy="369332"/>
            </a:xfrm>
            <a:prstGeom prst="rect">
              <a:avLst/>
            </a:prstGeom>
          </p:spPr>
          <p:txBody>
            <a:bodyPr wrap="square" anchor="ctr">
              <a:spAutoFit/>
            </a:bodyPr>
            <a:lstStyle/>
            <a:p>
              <a:pPr algn="r"/>
              <a:r>
                <a:rPr lang="en-US" b="1" dirty="0">
                  <a:solidFill>
                    <a:srgbClr val="42505F"/>
                  </a:solidFill>
                  <a:latin typeface="Calibri Light" panose="020F0302020204030204" pitchFamily="34" charset="0"/>
                </a:rPr>
                <a:t>Video</a:t>
              </a:r>
            </a:p>
          </p:txBody>
        </p:sp>
        <p:grpSp>
          <p:nvGrpSpPr>
            <p:cNvPr id="7" name="Group 6"/>
            <p:cNvGrpSpPr/>
            <p:nvPr/>
          </p:nvGrpSpPr>
          <p:grpSpPr>
            <a:xfrm>
              <a:off x="4486125" y="509114"/>
              <a:ext cx="977470" cy="977470"/>
              <a:chOff x="4967530" y="593936"/>
              <a:chExt cx="807826" cy="807826"/>
            </a:xfrm>
          </p:grpSpPr>
          <p:grpSp>
            <p:nvGrpSpPr>
              <p:cNvPr id="430" name="Group 429"/>
              <p:cNvGrpSpPr/>
              <p:nvPr/>
            </p:nvGrpSpPr>
            <p:grpSpPr>
              <a:xfrm>
                <a:off x="4967530" y="593936"/>
                <a:ext cx="807826" cy="807826"/>
                <a:chOff x="1655230" y="3266148"/>
                <a:chExt cx="807826" cy="807826"/>
              </a:xfrm>
            </p:grpSpPr>
            <p:sp>
              <p:nvSpPr>
                <p:cNvPr id="431" name="Oval 430"/>
                <p:cNvSpPr/>
                <p:nvPr/>
              </p:nvSpPr>
              <p:spPr>
                <a:xfrm>
                  <a:off x="1655230" y="3266148"/>
                  <a:ext cx="807826" cy="807826"/>
                </a:xfrm>
                <a:prstGeom prst="ellipse">
                  <a:avLst/>
                </a:prstGeom>
                <a:solidFill>
                  <a:srgbClr val="A6A6A6">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432" name="Oval 431"/>
                <p:cNvSpPr/>
                <p:nvPr/>
              </p:nvSpPr>
              <p:spPr>
                <a:xfrm>
                  <a:off x="1699184" y="3310102"/>
                  <a:ext cx="719918" cy="719918"/>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433" name="Oval 432">
                  <a:hlinkClick r:id="rId7" action="ppaction://hlinksldjump"/>
                </p:cNvPr>
                <p:cNvSpPr/>
                <p:nvPr/>
              </p:nvSpPr>
              <p:spPr>
                <a:xfrm>
                  <a:off x="1744677" y="3355595"/>
                  <a:ext cx="628932" cy="628932"/>
                </a:xfrm>
                <a:prstGeom prst="ellipse">
                  <a:avLst/>
                </a:prstGeom>
                <a:solidFill>
                  <a:srgbClr val="ED1C2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nvGrpSpPr>
              <p:cNvPr id="3" name="Group 2"/>
              <p:cNvGrpSpPr/>
              <p:nvPr/>
            </p:nvGrpSpPr>
            <p:grpSpPr>
              <a:xfrm>
                <a:off x="5205216" y="886762"/>
                <a:ext cx="332455" cy="222174"/>
                <a:chOff x="1225505" y="4140668"/>
                <a:chExt cx="535422" cy="357814"/>
              </a:xfrm>
            </p:grpSpPr>
            <p:sp>
              <p:nvSpPr>
                <p:cNvPr id="165" name="Freeform 5"/>
                <p:cNvSpPr>
                  <a:spLocks/>
                </p:cNvSpPr>
                <p:nvPr/>
              </p:nvSpPr>
              <p:spPr bwMode="auto">
                <a:xfrm>
                  <a:off x="1267358" y="4236085"/>
                  <a:ext cx="241012" cy="262397"/>
                </a:xfrm>
                <a:custGeom>
                  <a:avLst/>
                  <a:gdLst>
                    <a:gd name="T0" fmla="*/ 0 w 69"/>
                    <a:gd name="T1" fmla="*/ 45 h 91"/>
                    <a:gd name="T2" fmla="*/ 34 w 69"/>
                    <a:gd name="T3" fmla="*/ 91 h 91"/>
                    <a:gd name="T4" fmla="*/ 69 w 69"/>
                    <a:gd name="T5" fmla="*/ 46 h 91"/>
                    <a:gd name="T6" fmla="*/ 67 w 69"/>
                    <a:gd name="T7" fmla="*/ 44 h 91"/>
                    <a:gd name="T8" fmla="*/ 67 w 69"/>
                    <a:gd name="T9" fmla="*/ 44 h 91"/>
                    <a:gd name="T10" fmla="*/ 67 w 69"/>
                    <a:gd name="T11" fmla="*/ 44 h 91"/>
                    <a:gd name="T12" fmla="*/ 31 w 69"/>
                    <a:gd name="T13" fmla="*/ 4 h 91"/>
                    <a:gd name="T14" fmla="*/ 28 w 69"/>
                    <a:gd name="T15" fmla="*/ 0 h 91"/>
                    <a:gd name="T16" fmla="*/ 0 w 69"/>
                    <a:gd name="T17"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91">
                      <a:moveTo>
                        <a:pt x="0" y="45"/>
                      </a:moveTo>
                      <a:cubicBezTo>
                        <a:pt x="0" y="71"/>
                        <a:pt x="15" y="91"/>
                        <a:pt x="34" y="91"/>
                      </a:cubicBezTo>
                      <a:cubicBezTo>
                        <a:pt x="54" y="91"/>
                        <a:pt x="69" y="71"/>
                        <a:pt x="69" y="46"/>
                      </a:cubicBezTo>
                      <a:cubicBezTo>
                        <a:pt x="69" y="45"/>
                        <a:pt x="68" y="45"/>
                        <a:pt x="67" y="44"/>
                      </a:cubicBezTo>
                      <a:cubicBezTo>
                        <a:pt x="67" y="44"/>
                        <a:pt x="67" y="44"/>
                        <a:pt x="67" y="44"/>
                      </a:cubicBezTo>
                      <a:cubicBezTo>
                        <a:pt x="67" y="44"/>
                        <a:pt x="67" y="44"/>
                        <a:pt x="67" y="44"/>
                      </a:cubicBezTo>
                      <a:cubicBezTo>
                        <a:pt x="59" y="37"/>
                        <a:pt x="48" y="26"/>
                        <a:pt x="31" y="4"/>
                      </a:cubicBezTo>
                      <a:cubicBezTo>
                        <a:pt x="30" y="2"/>
                        <a:pt x="29" y="1"/>
                        <a:pt x="28" y="0"/>
                      </a:cubicBezTo>
                      <a:cubicBezTo>
                        <a:pt x="12" y="4"/>
                        <a:pt x="0" y="23"/>
                        <a:pt x="0" y="45"/>
                      </a:cubicBezTo>
                      <a:close/>
                    </a:path>
                  </a:pathLst>
                </a:custGeom>
                <a:solidFill>
                  <a:schemeClr val="bg1"/>
                </a:solid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6" name="Oval 6"/>
                <p:cNvSpPr>
                  <a:spLocks noChangeArrowheads="1"/>
                </p:cNvSpPr>
                <p:nvPr/>
              </p:nvSpPr>
              <p:spPr bwMode="auto">
                <a:xfrm>
                  <a:off x="1326528" y="4305261"/>
                  <a:ext cx="111125" cy="120465"/>
                </a:xfrm>
                <a:prstGeom prst="ellipse">
                  <a:avLst/>
                </a:prstGeom>
                <a:solidFill>
                  <a:srgbClr val="ED1C24"/>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7"/>
                <p:cNvSpPr>
                  <a:spLocks/>
                </p:cNvSpPr>
                <p:nvPr/>
              </p:nvSpPr>
              <p:spPr bwMode="auto">
                <a:xfrm>
                  <a:off x="1225505" y="4197918"/>
                  <a:ext cx="122672" cy="115694"/>
                </a:xfrm>
                <a:custGeom>
                  <a:avLst/>
                  <a:gdLst>
                    <a:gd name="T0" fmla="*/ 35 w 35"/>
                    <a:gd name="T1" fmla="*/ 9 h 40"/>
                    <a:gd name="T2" fmla="*/ 15 w 35"/>
                    <a:gd name="T3" fmla="*/ 1 h 40"/>
                    <a:gd name="T4" fmla="*/ 1 w 35"/>
                    <a:gd name="T5" fmla="*/ 19 h 40"/>
                    <a:gd name="T6" fmla="*/ 9 w 35"/>
                    <a:gd name="T7" fmla="*/ 40 h 40"/>
                    <a:gd name="T8" fmla="*/ 35 w 35"/>
                    <a:gd name="T9" fmla="*/ 9 h 40"/>
                  </a:gdLst>
                  <a:ahLst/>
                  <a:cxnLst>
                    <a:cxn ang="0">
                      <a:pos x="T0" y="T1"/>
                    </a:cxn>
                    <a:cxn ang="0">
                      <a:pos x="T2" y="T3"/>
                    </a:cxn>
                    <a:cxn ang="0">
                      <a:pos x="T4" y="T5"/>
                    </a:cxn>
                    <a:cxn ang="0">
                      <a:pos x="T6" y="T7"/>
                    </a:cxn>
                    <a:cxn ang="0">
                      <a:pos x="T8" y="T9"/>
                    </a:cxn>
                  </a:cxnLst>
                  <a:rect l="0" t="0" r="r" b="b"/>
                  <a:pathLst>
                    <a:path w="35" h="40">
                      <a:moveTo>
                        <a:pt x="35" y="9"/>
                      </a:moveTo>
                      <a:cubicBezTo>
                        <a:pt x="28" y="2"/>
                        <a:pt x="21" y="0"/>
                        <a:pt x="15" y="1"/>
                      </a:cubicBezTo>
                      <a:cubicBezTo>
                        <a:pt x="7" y="4"/>
                        <a:pt x="2" y="13"/>
                        <a:pt x="1" y="19"/>
                      </a:cubicBezTo>
                      <a:cubicBezTo>
                        <a:pt x="0" y="25"/>
                        <a:pt x="2" y="36"/>
                        <a:pt x="9" y="40"/>
                      </a:cubicBezTo>
                      <a:cubicBezTo>
                        <a:pt x="14" y="25"/>
                        <a:pt x="23" y="13"/>
                        <a:pt x="35" y="9"/>
                      </a:cubicBezTo>
                      <a:close/>
                    </a:path>
                  </a:pathLst>
                </a:custGeom>
                <a:solidFill>
                  <a:schemeClr val="bg1"/>
                </a:solid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8" name="Freeform 8"/>
                <p:cNvSpPr>
                  <a:spLocks noEditPoints="1"/>
                </p:cNvSpPr>
                <p:nvPr/>
              </p:nvSpPr>
              <p:spPr bwMode="auto">
                <a:xfrm>
                  <a:off x="1326530" y="4140668"/>
                  <a:ext cx="434397" cy="227809"/>
                </a:xfrm>
                <a:custGeom>
                  <a:avLst/>
                  <a:gdLst>
                    <a:gd name="T0" fmla="*/ 111 w 125"/>
                    <a:gd name="T1" fmla="*/ 33 h 79"/>
                    <a:gd name="T2" fmla="*/ 119 w 125"/>
                    <a:gd name="T3" fmla="*/ 41 h 79"/>
                    <a:gd name="T4" fmla="*/ 111 w 125"/>
                    <a:gd name="T5" fmla="*/ 49 h 79"/>
                    <a:gd name="T6" fmla="*/ 103 w 125"/>
                    <a:gd name="T7" fmla="*/ 41 h 79"/>
                    <a:gd name="T8" fmla="*/ 111 w 125"/>
                    <a:gd name="T9" fmla="*/ 33 h 79"/>
                    <a:gd name="T10" fmla="*/ 13 w 125"/>
                    <a:gd name="T11" fmla="*/ 28 h 79"/>
                    <a:gd name="T12" fmla="*/ 13 w 125"/>
                    <a:gd name="T13" fmla="*/ 28 h 79"/>
                    <a:gd name="T14" fmla="*/ 21 w 125"/>
                    <a:gd name="T15" fmla="*/ 37 h 79"/>
                    <a:gd name="T16" fmla="*/ 52 w 125"/>
                    <a:gd name="T17" fmla="*/ 72 h 79"/>
                    <a:gd name="T18" fmla="*/ 52 w 125"/>
                    <a:gd name="T19" fmla="*/ 72 h 79"/>
                    <a:gd name="T20" fmla="*/ 52 w 125"/>
                    <a:gd name="T21" fmla="*/ 72 h 79"/>
                    <a:gd name="T22" fmla="*/ 76 w 125"/>
                    <a:gd name="T23" fmla="*/ 77 h 79"/>
                    <a:gd name="T24" fmla="*/ 125 w 125"/>
                    <a:gd name="T25" fmla="*/ 48 h 79"/>
                    <a:gd name="T26" fmla="*/ 124 w 125"/>
                    <a:gd name="T27" fmla="*/ 46 h 79"/>
                    <a:gd name="T28" fmla="*/ 88 w 125"/>
                    <a:gd name="T29" fmla="*/ 0 h 79"/>
                    <a:gd name="T30" fmla="*/ 0 w 125"/>
                    <a:gd name="T31" fmla="*/ 19 h 79"/>
                    <a:gd name="T32" fmla="*/ 13 w 125"/>
                    <a:gd name="T33" fmla="*/ 28 h 79"/>
                    <a:gd name="T34" fmla="*/ 13 w 125"/>
                    <a:gd name="T35"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79">
                      <a:moveTo>
                        <a:pt x="111" y="33"/>
                      </a:moveTo>
                      <a:cubicBezTo>
                        <a:pt x="115" y="33"/>
                        <a:pt x="119" y="36"/>
                        <a:pt x="119" y="41"/>
                      </a:cubicBezTo>
                      <a:cubicBezTo>
                        <a:pt x="119" y="45"/>
                        <a:pt x="115" y="49"/>
                        <a:pt x="111" y="49"/>
                      </a:cubicBezTo>
                      <a:cubicBezTo>
                        <a:pt x="106" y="49"/>
                        <a:pt x="103" y="45"/>
                        <a:pt x="103" y="41"/>
                      </a:cubicBezTo>
                      <a:cubicBezTo>
                        <a:pt x="103" y="36"/>
                        <a:pt x="106" y="33"/>
                        <a:pt x="111" y="33"/>
                      </a:cubicBezTo>
                      <a:close/>
                      <a:moveTo>
                        <a:pt x="13" y="28"/>
                      </a:moveTo>
                      <a:cubicBezTo>
                        <a:pt x="13" y="28"/>
                        <a:pt x="13" y="28"/>
                        <a:pt x="13" y="28"/>
                      </a:cubicBezTo>
                      <a:cubicBezTo>
                        <a:pt x="16" y="31"/>
                        <a:pt x="18" y="34"/>
                        <a:pt x="21" y="37"/>
                      </a:cubicBezTo>
                      <a:cubicBezTo>
                        <a:pt x="36" y="56"/>
                        <a:pt x="45" y="66"/>
                        <a:pt x="52" y="72"/>
                      </a:cubicBezTo>
                      <a:cubicBezTo>
                        <a:pt x="52" y="72"/>
                        <a:pt x="52" y="72"/>
                        <a:pt x="52" y="72"/>
                      </a:cubicBezTo>
                      <a:cubicBezTo>
                        <a:pt x="52" y="72"/>
                        <a:pt x="52" y="72"/>
                        <a:pt x="52" y="72"/>
                      </a:cubicBezTo>
                      <a:cubicBezTo>
                        <a:pt x="61" y="79"/>
                        <a:pt x="68" y="79"/>
                        <a:pt x="76" y="77"/>
                      </a:cubicBezTo>
                      <a:cubicBezTo>
                        <a:pt x="86" y="73"/>
                        <a:pt x="120" y="51"/>
                        <a:pt x="125" y="48"/>
                      </a:cubicBezTo>
                      <a:cubicBezTo>
                        <a:pt x="125" y="48"/>
                        <a:pt x="124" y="47"/>
                        <a:pt x="124" y="46"/>
                      </a:cubicBezTo>
                      <a:cubicBezTo>
                        <a:pt x="124" y="21"/>
                        <a:pt x="108" y="0"/>
                        <a:pt x="88" y="0"/>
                      </a:cubicBezTo>
                      <a:cubicBezTo>
                        <a:pt x="0" y="19"/>
                        <a:pt x="0" y="19"/>
                        <a:pt x="0" y="19"/>
                      </a:cubicBezTo>
                      <a:cubicBezTo>
                        <a:pt x="4" y="21"/>
                        <a:pt x="9" y="24"/>
                        <a:pt x="13" y="28"/>
                      </a:cubicBezTo>
                      <a:cubicBezTo>
                        <a:pt x="13" y="28"/>
                        <a:pt x="13" y="28"/>
                        <a:pt x="13" y="28"/>
                      </a:cubicBezTo>
                      <a:close/>
                    </a:path>
                  </a:pathLst>
                </a:custGeom>
                <a:solidFill>
                  <a:schemeClr val="bg1"/>
                </a:solid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9" name="Freeform 9"/>
                <p:cNvSpPr>
                  <a:spLocks/>
                </p:cNvSpPr>
                <p:nvPr/>
              </p:nvSpPr>
              <p:spPr bwMode="auto">
                <a:xfrm>
                  <a:off x="1483836" y="4295726"/>
                  <a:ext cx="274204" cy="178907"/>
                </a:xfrm>
                <a:custGeom>
                  <a:avLst/>
                  <a:gdLst>
                    <a:gd name="T0" fmla="*/ 79 w 79"/>
                    <a:gd name="T1" fmla="*/ 0 h 62"/>
                    <a:gd name="T2" fmla="*/ 33 w 79"/>
                    <a:gd name="T3" fmla="*/ 27 h 62"/>
                    <a:gd name="T4" fmla="*/ 22 w 79"/>
                    <a:gd name="T5" fmla="*/ 29 h 62"/>
                    <a:gd name="T6" fmla="*/ 12 w 79"/>
                    <a:gd name="T7" fmla="*/ 26 h 62"/>
                    <a:gd name="T8" fmla="*/ 0 w 79"/>
                    <a:gd name="T9" fmla="*/ 62 h 62"/>
                    <a:gd name="T10" fmla="*/ 58 w 79"/>
                    <a:gd name="T11" fmla="*/ 40 h 62"/>
                    <a:gd name="T12" fmla="*/ 79 w 79"/>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79" y="0"/>
                      </a:moveTo>
                      <a:cubicBezTo>
                        <a:pt x="69" y="7"/>
                        <a:pt x="42" y="24"/>
                        <a:pt x="33" y="27"/>
                      </a:cubicBezTo>
                      <a:cubicBezTo>
                        <a:pt x="29" y="28"/>
                        <a:pt x="26" y="29"/>
                        <a:pt x="22" y="29"/>
                      </a:cubicBezTo>
                      <a:cubicBezTo>
                        <a:pt x="19" y="29"/>
                        <a:pt x="15" y="28"/>
                        <a:pt x="12" y="26"/>
                      </a:cubicBezTo>
                      <a:cubicBezTo>
                        <a:pt x="11" y="40"/>
                        <a:pt x="7" y="53"/>
                        <a:pt x="0" y="62"/>
                      </a:cubicBezTo>
                      <a:cubicBezTo>
                        <a:pt x="58" y="40"/>
                        <a:pt x="58" y="40"/>
                        <a:pt x="58" y="40"/>
                      </a:cubicBezTo>
                      <a:cubicBezTo>
                        <a:pt x="70" y="33"/>
                        <a:pt x="78" y="18"/>
                        <a:pt x="79" y="0"/>
                      </a:cubicBezTo>
                      <a:close/>
                    </a:path>
                  </a:pathLst>
                </a:custGeom>
                <a:solidFill>
                  <a:schemeClr val="bg1"/>
                </a:solid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171" name="Oval 170">
                <a:hlinkClick r:id="rId7" action="ppaction://hlinksldjump"/>
              </p:cNvPr>
              <p:cNvSpPr/>
              <p:nvPr/>
            </p:nvSpPr>
            <p:spPr>
              <a:xfrm>
                <a:off x="4967530" y="593936"/>
                <a:ext cx="807826" cy="80782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grpSp>
        <p:nvGrpSpPr>
          <p:cNvPr id="237" name="Group 236"/>
          <p:cNvGrpSpPr/>
          <p:nvPr/>
        </p:nvGrpSpPr>
        <p:grpSpPr>
          <a:xfrm>
            <a:off x="2302933" y="1308923"/>
            <a:ext cx="2612042" cy="2072292"/>
            <a:chOff x="1901921" y="1308923"/>
            <a:chExt cx="2612042" cy="2072292"/>
          </a:xfrm>
        </p:grpSpPr>
        <p:sp>
          <p:nvSpPr>
            <p:cNvPr id="280" name="Rectangle 279"/>
            <p:cNvSpPr/>
            <p:nvPr/>
          </p:nvSpPr>
          <p:spPr>
            <a:xfrm>
              <a:off x="1901921" y="1602465"/>
              <a:ext cx="1115107" cy="369332"/>
            </a:xfrm>
            <a:prstGeom prst="rect">
              <a:avLst/>
            </a:prstGeom>
          </p:spPr>
          <p:txBody>
            <a:bodyPr wrap="square" anchor="ctr">
              <a:spAutoFit/>
            </a:bodyPr>
            <a:lstStyle/>
            <a:p>
              <a:pPr algn="r"/>
              <a:r>
                <a:rPr lang="en-US" b="1" dirty="0">
                  <a:solidFill>
                    <a:srgbClr val="42505F"/>
                  </a:solidFill>
                  <a:latin typeface="Calibri Light" panose="020F0302020204030204" pitchFamily="34" charset="0"/>
                </a:rPr>
                <a:t>Safety</a:t>
              </a:r>
            </a:p>
          </p:txBody>
        </p:sp>
        <p:grpSp>
          <p:nvGrpSpPr>
            <p:cNvPr id="475" name="Group 474"/>
            <p:cNvGrpSpPr/>
            <p:nvPr/>
          </p:nvGrpSpPr>
          <p:grpSpPr>
            <a:xfrm>
              <a:off x="3885031" y="1853088"/>
              <a:ext cx="628932" cy="1528127"/>
              <a:chOff x="3385943" y="2515832"/>
              <a:chExt cx="628932" cy="1528127"/>
            </a:xfrm>
          </p:grpSpPr>
          <p:cxnSp>
            <p:nvCxnSpPr>
              <p:cNvPr id="477" name="Straight Connector 476"/>
              <p:cNvCxnSpPr>
                <a:endCxn id="478" idx="0"/>
              </p:cNvCxnSpPr>
              <p:nvPr/>
            </p:nvCxnSpPr>
            <p:spPr>
              <a:xfrm>
                <a:off x="3463738" y="2515832"/>
                <a:ext cx="79438" cy="0"/>
              </a:xfrm>
              <a:prstGeom prst="line">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8" name="Arc 477"/>
              <p:cNvSpPr/>
              <p:nvPr/>
            </p:nvSpPr>
            <p:spPr>
              <a:xfrm>
                <a:off x="3385943" y="2515832"/>
                <a:ext cx="314466" cy="314466"/>
              </a:xfrm>
              <a:prstGeom prst="arc">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9" name="Straight Connector 478"/>
              <p:cNvCxnSpPr>
                <a:stCxn id="478" idx="2"/>
                <a:endCxn id="480" idx="2"/>
              </p:cNvCxnSpPr>
              <p:nvPr/>
            </p:nvCxnSpPr>
            <p:spPr>
              <a:xfrm>
                <a:off x="3700409" y="2673065"/>
                <a:ext cx="0" cy="1213661"/>
              </a:xfrm>
              <a:prstGeom prst="line">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0" name="Arc 479"/>
              <p:cNvSpPr/>
              <p:nvPr/>
            </p:nvSpPr>
            <p:spPr>
              <a:xfrm rot="10800000">
                <a:off x="3700409" y="3729493"/>
                <a:ext cx="314466" cy="314466"/>
              </a:xfrm>
              <a:prstGeom prst="arc">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3033585" y="1308923"/>
              <a:ext cx="977470" cy="977470"/>
              <a:chOff x="2455471" y="2586200"/>
              <a:chExt cx="977470" cy="977470"/>
            </a:xfrm>
          </p:grpSpPr>
          <p:grpSp>
            <p:nvGrpSpPr>
              <p:cNvPr id="20" name="Group 19"/>
              <p:cNvGrpSpPr/>
              <p:nvPr/>
            </p:nvGrpSpPr>
            <p:grpSpPr>
              <a:xfrm>
                <a:off x="2455471" y="2586200"/>
                <a:ext cx="977470" cy="977470"/>
                <a:chOff x="1655230" y="3266148"/>
                <a:chExt cx="807826" cy="807826"/>
              </a:xfrm>
            </p:grpSpPr>
            <p:sp>
              <p:nvSpPr>
                <p:cNvPr id="232" name="Oval 231"/>
                <p:cNvSpPr/>
                <p:nvPr/>
              </p:nvSpPr>
              <p:spPr>
                <a:xfrm>
                  <a:off x="1655230" y="3266148"/>
                  <a:ext cx="807826" cy="807826"/>
                </a:xfrm>
                <a:prstGeom prst="ellipse">
                  <a:avLst/>
                </a:prstGeom>
                <a:solidFill>
                  <a:srgbClr val="A6A6A6">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233" name="Oval 232"/>
                <p:cNvSpPr/>
                <p:nvPr/>
              </p:nvSpPr>
              <p:spPr>
                <a:xfrm>
                  <a:off x="1699184" y="3310102"/>
                  <a:ext cx="719918" cy="719918"/>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234" name="Oval 233"/>
                <p:cNvSpPr/>
                <p:nvPr/>
              </p:nvSpPr>
              <p:spPr>
                <a:xfrm>
                  <a:off x="1744677" y="3355595"/>
                  <a:ext cx="628932" cy="628932"/>
                </a:xfrm>
                <a:prstGeom prst="ellipse">
                  <a:avLst/>
                </a:prstGeom>
                <a:solidFill>
                  <a:srgbClr val="ED1C2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282" name="Freeform 19"/>
                <p:cNvSpPr>
                  <a:spLocks noEditPoints="1"/>
                </p:cNvSpPr>
                <p:nvPr/>
              </p:nvSpPr>
              <p:spPr bwMode="auto">
                <a:xfrm>
                  <a:off x="1907816" y="3476854"/>
                  <a:ext cx="393020" cy="339404"/>
                </a:xfrm>
                <a:custGeom>
                  <a:avLst/>
                  <a:gdLst>
                    <a:gd name="T0" fmla="*/ 75 w 325"/>
                    <a:gd name="T1" fmla="*/ 281 h 281"/>
                    <a:gd name="T2" fmla="*/ 81 w 325"/>
                    <a:gd name="T3" fmla="*/ 199 h 281"/>
                    <a:gd name="T4" fmla="*/ 101 w 325"/>
                    <a:gd name="T5" fmla="*/ 153 h 281"/>
                    <a:gd name="T6" fmla="*/ 108 w 325"/>
                    <a:gd name="T7" fmla="*/ 194 h 281"/>
                    <a:gd name="T8" fmla="*/ 131 w 325"/>
                    <a:gd name="T9" fmla="*/ 116 h 281"/>
                    <a:gd name="T10" fmla="*/ 173 w 325"/>
                    <a:gd name="T11" fmla="*/ 281 h 281"/>
                    <a:gd name="T12" fmla="*/ 191 w 325"/>
                    <a:gd name="T13" fmla="*/ 53 h 281"/>
                    <a:gd name="T14" fmla="*/ 185 w 325"/>
                    <a:gd name="T15" fmla="*/ 104 h 281"/>
                    <a:gd name="T16" fmla="*/ 107 w 325"/>
                    <a:gd name="T17" fmla="*/ 0 h 281"/>
                    <a:gd name="T18" fmla="*/ 54 w 325"/>
                    <a:gd name="T19" fmla="*/ 129 h 281"/>
                    <a:gd name="T20" fmla="*/ 42 w 325"/>
                    <a:gd name="T21" fmla="*/ 82 h 281"/>
                    <a:gd name="T22" fmla="*/ 9 w 325"/>
                    <a:gd name="T23" fmla="*/ 173 h 281"/>
                    <a:gd name="T24" fmla="*/ 75 w 325"/>
                    <a:gd name="T25" fmla="*/ 281 h 281"/>
                    <a:gd name="T26" fmla="*/ 75 w 325"/>
                    <a:gd name="T27" fmla="*/ 281 h 281"/>
                    <a:gd name="T28" fmla="*/ 75 w 325"/>
                    <a:gd name="T2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281">
                      <a:moveTo>
                        <a:pt x="75" y="281"/>
                      </a:moveTo>
                      <a:cubicBezTo>
                        <a:pt x="57" y="242"/>
                        <a:pt x="67" y="220"/>
                        <a:pt x="81" y="199"/>
                      </a:cubicBezTo>
                      <a:cubicBezTo>
                        <a:pt x="97" y="176"/>
                        <a:pt x="101" y="153"/>
                        <a:pt x="101" y="153"/>
                      </a:cubicBezTo>
                      <a:cubicBezTo>
                        <a:pt x="101" y="153"/>
                        <a:pt x="113" y="169"/>
                        <a:pt x="108" y="194"/>
                      </a:cubicBezTo>
                      <a:cubicBezTo>
                        <a:pt x="130" y="170"/>
                        <a:pt x="134" y="131"/>
                        <a:pt x="131" y="116"/>
                      </a:cubicBezTo>
                      <a:cubicBezTo>
                        <a:pt x="180" y="151"/>
                        <a:pt x="202" y="226"/>
                        <a:pt x="173" y="281"/>
                      </a:cubicBezTo>
                      <a:cubicBezTo>
                        <a:pt x="325" y="196"/>
                        <a:pt x="211" y="67"/>
                        <a:pt x="191" y="53"/>
                      </a:cubicBezTo>
                      <a:cubicBezTo>
                        <a:pt x="197" y="67"/>
                        <a:pt x="199" y="92"/>
                        <a:pt x="185" y="104"/>
                      </a:cubicBezTo>
                      <a:cubicBezTo>
                        <a:pt x="163" y="18"/>
                        <a:pt x="107" y="0"/>
                        <a:pt x="107" y="0"/>
                      </a:cubicBezTo>
                      <a:cubicBezTo>
                        <a:pt x="114" y="45"/>
                        <a:pt x="83" y="93"/>
                        <a:pt x="54" y="129"/>
                      </a:cubicBezTo>
                      <a:cubicBezTo>
                        <a:pt x="53" y="111"/>
                        <a:pt x="51" y="99"/>
                        <a:pt x="42" y="82"/>
                      </a:cubicBezTo>
                      <a:cubicBezTo>
                        <a:pt x="40" y="114"/>
                        <a:pt x="16" y="140"/>
                        <a:pt x="9" y="173"/>
                      </a:cubicBezTo>
                      <a:cubicBezTo>
                        <a:pt x="0" y="216"/>
                        <a:pt x="16" y="248"/>
                        <a:pt x="75" y="281"/>
                      </a:cubicBezTo>
                      <a:close/>
                      <a:moveTo>
                        <a:pt x="75" y="281"/>
                      </a:moveTo>
                      <a:cubicBezTo>
                        <a:pt x="75" y="281"/>
                        <a:pt x="75" y="281"/>
                        <a:pt x="75" y="281"/>
                      </a:cubicBezTo>
                    </a:path>
                  </a:pathLst>
                </a:custGeom>
                <a:solidFill>
                  <a:schemeClr val="bg1"/>
                </a:solidFill>
                <a:ln w="19050">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9" name="Oval 178">
                <a:hlinkClick r:id="rId8" action="ppaction://hlinksldjump"/>
              </p:cNvPr>
              <p:cNvSpPr/>
              <p:nvPr/>
            </p:nvSpPr>
            <p:spPr>
              <a:xfrm>
                <a:off x="2455471" y="2586200"/>
                <a:ext cx="977470" cy="97747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grpSp>
        <p:nvGrpSpPr>
          <p:cNvPr id="236" name="Group 235"/>
          <p:cNvGrpSpPr/>
          <p:nvPr/>
        </p:nvGrpSpPr>
        <p:grpSpPr>
          <a:xfrm>
            <a:off x="1430868" y="2677713"/>
            <a:ext cx="3602623" cy="1428835"/>
            <a:chOff x="1029856" y="2677713"/>
            <a:chExt cx="3602623" cy="1428835"/>
          </a:xfrm>
        </p:grpSpPr>
        <p:sp>
          <p:nvSpPr>
            <p:cNvPr id="251" name="Rectangle 250"/>
            <p:cNvSpPr/>
            <p:nvPr/>
          </p:nvSpPr>
          <p:spPr>
            <a:xfrm>
              <a:off x="1029856" y="3025317"/>
              <a:ext cx="1221268" cy="369332"/>
            </a:xfrm>
            <a:prstGeom prst="rect">
              <a:avLst/>
            </a:prstGeom>
          </p:spPr>
          <p:txBody>
            <a:bodyPr wrap="square" anchor="ctr">
              <a:spAutoFit/>
            </a:bodyPr>
            <a:lstStyle/>
            <a:p>
              <a:pPr algn="r"/>
              <a:r>
                <a:rPr lang="en-US" b="1" dirty="0" smtClean="0">
                  <a:solidFill>
                    <a:srgbClr val="42505F"/>
                  </a:solidFill>
                  <a:latin typeface="Calibri Light" panose="020F0302020204030204" pitchFamily="34" charset="0"/>
                </a:rPr>
                <a:t>Security</a:t>
              </a:r>
              <a:endParaRPr lang="en-US" b="1" dirty="0">
                <a:solidFill>
                  <a:srgbClr val="42505F"/>
                </a:solidFill>
                <a:latin typeface="Calibri Light" panose="020F0302020204030204" pitchFamily="34" charset="0"/>
              </a:endParaRPr>
            </a:p>
          </p:txBody>
        </p:sp>
        <p:grpSp>
          <p:nvGrpSpPr>
            <p:cNvPr id="229" name="Group 228"/>
            <p:cNvGrpSpPr/>
            <p:nvPr/>
          </p:nvGrpSpPr>
          <p:grpSpPr>
            <a:xfrm>
              <a:off x="3160176" y="3152959"/>
              <a:ext cx="1472303" cy="953589"/>
              <a:chOff x="3269818" y="3090370"/>
              <a:chExt cx="1472303" cy="953589"/>
            </a:xfrm>
          </p:grpSpPr>
          <p:cxnSp>
            <p:nvCxnSpPr>
              <p:cNvPr id="472" name="Straight Connector 471"/>
              <p:cNvCxnSpPr/>
              <p:nvPr/>
            </p:nvCxnSpPr>
            <p:spPr>
              <a:xfrm>
                <a:off x="3843701" y="4043959"/>
                <a:ext cx="898420" cy="0"/>
              </a:xfrm>
              <a:prstGeom prst="line">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a:endCxn id="31" idx="0"/>
              </p:cNvCxnSpPr>
              <p:nvPr/>
            </p:nvCxnSpPr>
            <p:spPr>
              <a:xfrm>
                <a:off x="3269818" y="3090370"/>
                <a:ext cx="273358" cy="0"/>
              </a:xfrm>
              <a:prstGeom prst="line">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a:off x="3385943" y="3090370"/>
                <a:ext cx="314466" cy="314466"/>
              </a:xfrm>
              <a:prstGeom prst="arc">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6" name="Straight Connector 225"/>
              <p:cNvCxnSpPr>
                <a:stCxn id="31" idx="2"/>
                <a:endCxn id="474" idx="2"/>
              </p:cNvCxnSpPr>
              <p:nvPr/>
            </p:nvCxnSpPr>
            <p:spPr>
              <a:xfrm>
                <a:off x="3700409" y="3247603"/>
                <a:ext cx="0" cy="639123"/>
              </a:xfrm>
              <a:prstGeom prst="line">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4" name="Arc 473"/>
              <p:cNvSpPr/>
              <p:nvPr/>
            </p:nvSpPr>
            <p:spPr>
              <a:xfrm rot="10800000">
                <a:off x="3700409" y="3729493"/>
                <a:ext cx="314466" cy="314466"/>
              </a:xfrm>
              <a:prstGeom prst="arc">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2248361" y="2677713"/>
              <a:ext cx="977470" cy="977470"/>
              <a:chOff x="2295110" y="4040019"/>
              <a:chExt cx="977470" cy="977470"/>
            </a:xfrm>
          </p:grpSpPr>
          <p:grpSp>
            <p:nvGrpSpPr>
              <p:cNvPr id="9" name="Group 8"/>
              <p:cNvGrpSpPr/>
              <p:nvPr/>
            </p:nvGrpSpPr>
            <p:grpSpPr>
              <a:xfrm>
                <a:off x="2295110" y="4040019"/>
                <a:ext cx="977470" cy="977470"/>
                <a:chOff x="2473804" y="5004075"/>
                <a:chExt cx="888609" cy="888609"/>
              </a:xfrm>
            </p:grpSpPr>
            <p:sp>
              <p:nvSpPr>
                <p:cNvPr id="203" name="Oval 202"/>
                <p:cNvSpPr/>
                <p:nvPr/>
              </p:nvSpPr>
              <p:spPr>
                <a:xfrm>
                  <a:off x="2473804" y="5004075"/>
                  <a:ext cx="888609" cy="888609"/>
                </a:xfrm>
                <a:prstGeom prst="ellipse">
                  <a:avLst/>
                </a:prstGeom>
                <a:solidFill>
                  <a:srgbClr val="A6A6A6">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204" name="Oval 203"/>
                <p:cNvSpPr/>
                <p:nvPr/>
              </p:nvSpPr>
              <p:spPr>
                <a:xfrm>
                  <a:off x="2522153" y="5052424"/>
                  <a:ext cx="791910" cy="791910"/>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205" name="Oval 204"/>
                <p:cNvSpPr/>
                <p:nvPr/>
              </p:nvSpPr>
              <p:spPr>
                <a:xfrm>
                  <a:off x="2572196" y="5102466"/>
                  <a:ext cx="691825" cy="691826"/>
                </a:xfrm>
                <a:prstGeom prst="ellipse">
                  <a:avLst/>
                </a:prstGeom>
                <a:solidFill>
                  <a:srgbClr val="ED1C2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nvGrpSpPr>
                <p:cNvPr id="254" name="Group 253"/>
                <p:cNvGrpSpPr/>
                <p:nvPr/>
              </p:nvGrpSpPr>
              <p:grpSpPr>
                <a:xfrm>
                  <a:off x="2751649" y="5269960"/>
                  <a:ext cx="332918" cy="356839"/>
                  <a:chOff x="4259013" y="685741"/>
                  <a:chExt cx="613275" cy="657342"/>
                </a:xfrm>
                <a:solidFill>
                  <a:schemeClr val="bg1"/>
                </a:solidFill>
              </p:grpSpPr>
              <p:sp>
                <p:nvSpPr>
                  <p:cNvPr id="255" name="Freeform 13"/>
                  <p:cNvSpPr>
                    <a:spLocks noEditPoints="1"/>
                  </p:cNvSpPr>
                  <p:nvPr/>
                </p:nvSpPr>
                <p:spPr bwMode="auto">
                  <a:xfrm>
                    <a:off x="4579435" y="1011131"/>
                    <a:ext cx="205460" cy="231338"/>
                  </a:xfrm>
                  <a:custGeom>
                    <a:avLst/>
                    <a:gdLst>
                      <a:gd name="T0" fmla="*/ 215 w 262"/>
                      <a:gd name="T1" fmla="*/ 112 h 295"/>
                      <a:gd name="T2" fmla="*/ 212 w 262"/>
                      <a:gd name="T3" fmla="*/ 112 h 295"/>
                      <a:gd name="T4" fmla="*/ 222 w 262"/>
                      <a:gd name="T5" fmla="*/ 86 h 295"/>
                      <a:gd name="T6" fmla="*/ 179 w 262"/>
                      <a:gd name="T7" fmla="*/ 109 h 295"/>
                      <a:gd name="T8" fmla="*/ 158 w 262"/>
                      <a:gd name="T9" fmla="*/ 95 h 295"/>
                      <a:gd name="T10" fmla="*/ 181 w 262"/>
                      <a:gd name="T11" fmla="*/ 67 h 295"/>
                      <a:gd name="T12" fmla="*/ 179 w 262"/>
                      <a:gd name="T13" fmla="*/ 41 h 295"/>
                      <a:gd name="T14" fmla="*/ 174 w 262"/>
                      <a:gd name="T15" fmla="*/ 38 h 295"/>
                      <a:gd name="T16" fmla="*/ 172 w 262"/>
                      <a:gd name="T17" fmla="*/ 41 h 295"/>
                      <a:gd name="T18" fmla="*/ 143 w 262"/>
                      <a:gd name="T19" fmla="*/ 88 h 295"/>
                      <a:gd name="T20" fmla="*/ 117 w 262"/>
                      <a:gd name="T21" fmla="*/ 88 h 295"/>
                      <a:gd name="T22" fmla="*/ 110 w 262"/>
                      <a:gd name="T23" fmla="*/ 71 h 295"/>
                      <a:gd name="T24" fmla="*/ 117 w 262"/>
                      <a:gd name="T25" fmla="*/ 33 h 295"/>
                      <a:gd name="T26" fmla="*/ 84 w 262"/>
                      <a:gd name="T27" fmla="*/ 0 h 295"/>
                      <a:gd name="T28" fmla="*/ 98 w 262"/>
                      <a:gd name="T29" fmla="*/ 71 h 295"/>
                      <a:gd name="T30" fmla="*/ 98 w 262"/>
                      <a:gd name="T31" fmla="*/ 71 h 295"/>
                      <a:gd name="T32" fmla="*/ 58 w 262"/>
                      <a:gd name="T33" fmla="*/ 79 h 295"/>
                      <a:gd name="T34" fmla="*/ 55 w 262"/>
                      <a:gd name="T35" fmla="*/ 79 h 295"/>
                      <a:gd name="T36" fmla="*/ 53 w 262"/>
                      <a:gd name="T37" fmla="*/ 88 h 295"/>
                      <a:gd name="T38" fmla="*/ 77 w 262"/>
                      <a:gd name="T39" fmla="*/ 133 h 295"/>
                      <a:gd name="T40" fmla="*/ 79 w 262"/>
                      <a:gd name="T41" fmla="*/ 148 h 295"/>
                      <a:gd name="T42" fmla="*/ 88 w 262"/>
                      <a:gd name="T43" fmla="*/ 169 h 295"/>
                      <a:gd name="T44" fmla="*/ 86 w 262"/>
                      <a:gd name="T45" fmla="*/ 178 h 295"/>
                      <a:gd name="T46" fmla="*/ 103 w 262"/>
                      <a:gd name="T47" fmla="*/ 164 h 295"/>
                      <a:gd name="T48" fmla="*/ 127 w 262"/>
                      <a:gd name="T49" fmla="*/ 167 h 295"/>
                      <a:gd name="T50" fmla="*/ 153 w 262"/>
                      <a:gd name="T51" fmla="*/ 200 h 295"/>
                      <a:gd name="T52" fmla="*/ 150 w 262"/>
                      <a:gd name="T53" fmla="*/ 193 h 295"/>
                      <a:gd name="T54" fmla="*/ 167 w 262"/>
                      <a:gd name="T55" fmla="*/ 171 h 295"/>
                      <a:gd name="T56" fmla="*/ 174 w 262"/>
                      <a:gd name="T57" fmla="*/ 157 h 295"/>
                      <a:gd name="T58" fmla="*/ 193 w 262"/>
                      <a:gd name="T59" fmla="*/ 124 h 295"/>
                      <a:gd name="T60" fmla="*/ 238 w 262"/>
                      <a:gd name="T61" fmla="*/ 136 h 295"/>
                      <a:gd name="T62" fmla="*/ 243 w 262"/>
                      <a:gd name="T63" fmla="*/ 133 h 295"/>
                      <a:gd name="T64" fmla="*/ 241 w 262"/>
                      <a:gd name="T65" fmla="*/ 129 h 295"/>
                      <a:gd name="T66" fmla="*/ 115 w 262"/>
                      <a:gd name="T67" fmla="*/ 155 h 295"/>
                      <a:gd name="T68" fmla="*/ 96 w 262"/>
                      <a:gd name="T69" fmla="*/ 136 h 295"/>
                      <a:gd name="T70" fmla="*/ 86 w 262"/>
                      <a:gd name="T71" fmla="*/ 119 h 295"/>
                      <a:gd name="T72" fmla="*/ 112 w 262"/>
                      <a:gd name="T73" fmla="*/ 109 h 295"/>
                      <a:gd name="T74" fmla="*/ 138 w 262"/>
                      <a:gd name="T75" fmla="*/ 112 h 295"/>
                      <a:gd name="T76" fmla="*/ 162 w 262"/>
                      <a:gd name="T77" fmla="*/ 119 h 295"/>
                      <a:gd name="T78" fmla="*/ 155 w 262"/>
                      <a:gd name="T79" fmla="*/ 157 h 295"/>
                      <a:gd name="T80" fmla="*/ 131 w 262"/>
                      <a:gd name="T81" fmla="*/ 1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2" h="295">
                        <a:moveTo>
                          <a:pt x="241" y="129"/>
                        </a:moveTo>
                        <a:lnTo>
                          <a:pt x="215" y="112"/>
                        </a:lnTo>
                        <a:lnTo>
                          <a:pt x="212" y="112"/>
                        </a:lnTo>
                        <a:lnTo>
                          <a:pt x="212" y="112"/>
                        </a:lnTo>
                        <a:lnTo>
                          <a:pt x="205" y="112"/>
                        </a:lnTo>
                        <a:lnTo>
                          <a:pt x="222" y="86"/>
                        </a:lnTo>
                        <a:lnTo>
                          <a:pt x="198" y="112"/>
                        </a:lnTo>
                        <a:lnTo>
                          <a:pt x="179" y="109"/>
                        </a:lnTo>
                        <a:lnTo>
                          <a:pt x="169" y="105"/>
                        </a:lnTo>
                        <a:lnTo>
                          <a:pt x="158" y="95"/>
                        </a:lnTo>
                        <a:lnTo>
                          <a:pt x="179" y="67"/>
                        </a:lnTo>
                        <a:lnTo>
                          <a:pt x="181" y="67"/>
                        </a:lnTo>
                        <a:lnTo>
                          <a:pt x="181" y="64"/>
                        </a:lnTo>
                        <a:lnTo>
                          <a:pt x="179" y="41"/>
                        </a:lnTo>
                        <a:lnTo>
                          <a:pt x="212" y="2"/>
                        </a:lnTo>
                        <a:lnTo>
                          <a:pt x="174" y="38"/>
                        </a:lnTo>
                        <a:lnTo>
                          <a:pt x="174" y="38"/>
                        </a:lnTo>
                        <a:lnTo>
                          <a:pt x="172" y="41"/>
                        </a:lnTo>
                        <a:lnTo>
                          <a:pt x="169" y="62"/>
                        </a:lnTo>
                        <a:lnTo>
                          <a:pt x="143" y="88"/>
                        </a:lnTo>
                        <a:lnTo>
                          <a:pt x="127" y="98"/>
                        </a:lnTo>
                        <a:lnTo>
                          <a:pt x="117" y="88"/>
                        </a:lnTo>
                        <a:lnTo>
                          <a:pt x="112" y="93"/>
                        </a:lnTo>
                        <a:lnTo>
                          <a:pt x="110" y="71"/>
                        </a:lnTo>
                        <a:lnTo>
                          <a:pt x="117" y="36"/>
                        </a:lnTo>
                        <a:lnTo>
                          <a:pt x="117" y="33"/>
                        </a:lnTo>
                        <a:lnTo>
                          <a:pt x="117" y="33"/>
                        </a:lnTo>
                        <a:lnTo>
                          <a:pt x="84" y="0"/>
                        </a:lnTo>
                        <a:lnTo>
                          <a:pt x="108" y="36"/>
                        </a:lnTo>
                        <a:lnTo>
                          <a:pt x="98" y="71"/>
                        </a:lnTo>
                        <a:lnTo>
                          <a:pt x="98" y="71"/>
                        </a:lnTo>
                        <a:lnTo>
                          <a:pt x="98" y="71"/>
                        </a:lnTo>
                        <a:lnTo>
                          <a:pt x="96" y="98"/>
                        </a:lnTo>
                        <a:lnTo>
                          <a:pt x="58" y="79"/>
                        </a:lnTo>
                        <a:lnTo>
                          <a:pt x="55" y="79"/>
                        </a:lnTo>
                        <a:lnTo>
                          <a:pt x="55" y="79"/>
                        </a:lnTo>
                        <a:lnTo>
                          <a:pt x="8" y="79"/>
                        </a:lnTo>
                        <a:lnTo>
                          <a:pt x="53" y="88"/>
                        </a:lnTo>
                        <a:lnTo>
                          <a:pt x="81" y="107"/>
                        </a:lnTo>
                        <a:lnTo>
                          <a:pt x="77" y="133"/>
                        </a:lnTo>
                        <a:lnTo>
                          <a:pt x="0" y="186"/>
                        </a:lnTo>
                        <a:lnTo>
                          <a:pt x="79" y="148"/>
                        </a:lnTo>
                        <a:lnTo>
                          <a:pt x="93" y="150"/>
                        </a:lnTo>
                        <a:lnTo>
                          <a:pt x="88" y="169"/>
                        </a:lnTo>
                        <a:lnTo>
                          <a:pt x="58" y="178"/>
                        </a:lnTo>
                        <a:lnTo>
                          <a:pt x="86" y="178"/>
                        </a:lnTo>
                        <a:lnTo>
                          <a:pt x="77" y="233"/>
                        </a:lnTo>
                        <a:lnTo>
                          <a:pt x="103" y="164"/>
                        </a:lnTo>
                        <a:lnTo>
                          <a:pt x="105" y="171"/>
                        </a:lnTo>
                        <a:lnTo>
                          <a:pt x="127" y="167"/>
                        </a:lnTo>
                        <a:lnTo>
                          <a:pt x="172" y="295"/>
                        </a:lnTo>
                        <a:lnTo>
                          <a:pt x="153" y="200"/>
                        </a:lnTo>
                        <a:lnTo>
                          <a:pt x="167" y="174"/>
                        </a:lnTo>
                        <a:lnTo>
                          <a:pt x="150" y="193"/>
                        </a:lnTo>
                        <a:lnTo>
                          <a:pt x="146" y="167"/>
                        </a:lnTo>
                        <a:lnTo>
                          <a:pt x="167" y="171"/>
                        </a:lnTo>
                        <a:lnTo>
                          <a:pt x="241" y="238"/>
                        </a:lnTo>
                        <a:lnTo>
                          <a:pt x="174" y="157"/>
                        </a:lnTo>
                        <a:lnTo>
                          <a:pt x="167" y="131"/>
                        </a:lnTo>
                        <a:lnTo>
                          <a:pt x="193" y="124"/>
                        </a:lnTo>
                        <a:lnTo>
                          <a:pt x="210" y="124"/>
                        </a:lnTo>
                        <a:lnTo>
                          <a:pt x="238" y="136"/>
                        </a:lnTo>
                        <a:lnTo>
                          <a:pt x="241" y="136"/>
                        </a:lnTo>
                        <a:lnTo>
                          <a:pt x="243" y="133"/>
                        </a:lnTo>
                        <a:lnTo>
                          <a:pt x="262" y="112"/>
                        </a:lnTo>
                        <a:lnTo>
                          <a:pt x="241" y="129"/>
                        </a:lnTo>
                        <a:moveTo>
                          <a:pt x="131" y="148"/>
                        </a:moveTo>
                        <a:lnTo>
                          <a:pt x="115" y="155"/>
                        </a:lnTo>
                        <a:lnTo>
                          <a:pt x="110" y="136"/>
                        </a:lnTo>
                        <a:lnTo>
                          <a:pt x="96" y="136"/>
                        </a:lnTo>
                        <a:lnTo>
                          <a:pt x="93" y="129"/>
                        </a:lnTo>
                        <a:lnTo>
                          <a:pt x="86" y="119"/>
                        </a:lnTo>
                        <a:lnTo>
                          <a:pt x="100" y="102"/>
                        </a:lnTo>
                        <a:lnTo>
                          <a:pt x="112" y="109"/>
                        </a:lnTo>
                        <a:lnTo>
                          <a:pt x="122" y="102"/>
                        </a:lnTo>
                        <a:lnTo>
                          <a:pt x="138" y="112"/>
                        </a:lnTo>
                        <a:lnTo>
                          <a:pt x="148" y="100"/>
                        </a:lnTo>
                        <a:lnTo>
                          <a:pt x="162" y="119"/>
                        </a:lnTo>
                        <a:lnTo>
                          <a:pt x="150" y="131"/>
                        </a:lnTo>
                        <a:lnTo>
                          <a:pt x="155" y="157"/>
                        </a:lnTo>
                        <a:lnTo>
                          <a:pt x="131" y="148"/>
                        </a:lnTo>
                        <a:moveTo>
                          <a:pt x="131" y="148"/>
                        </a:moveTo>
                        <a:lnTo>
                          <a:pt x="131" y="148"/>
                        </a:lnTo>
                      </a:path>
                    </a:pathLst>
                  </a:custGeom>
                  <a:grp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56" name="Freeform 15"/>
                  <p:cNvSpPr>
                    <a:spLocks noEditPoints="1"/>
                  </p:cNvSpPr>
                  <p:nvPr/>
                </p:nvSpPr>
                <p:spPr bwMode="auto">
                  <a:xfrm>
                    <a:off x="4259013" y="685741"/>
                    <a:ext cx="613275" cy="657342"/>
                  </a:xfrm>
                  <a:custGeom>
                    <a:avLst/>
                    <a:gdLst>
                      <a:gd name="T0" fmla="*/ 1002 w 1002"/>
                      <a:gd name="T1" fmla="*/ 88 h 1074"/>
                      <a:gd name="T2" fmla="*/ 1002 w 1002"/>
                      <a:gd name="T3" fmla="*/ 0 h 1074"/>
                      <a:gd name="T4" fmla="*/ 0 w 1002"/>
                      <a:gd name="T5" fmla="*/ 0 h 1074"/>
                      <a:gd name="T6" fmla="*/ 0 w 1002"/>
                      <a:gd name="T7" fmla="*/ 88 h 1074"/>
                      <a:gd name="T8" fmla="*/ 78 w 1002"/>
                      <a:gd name="T9" fmla="*/ 88 h 1074"/>
                      <a:gd name="T10" fmla="*/ 78 w 1002"/>
                      <a:gd name="T11" fmla="*/ 986 h 1074"/>
                      <a:gd name="T12" fmla="*/ 0 w 1002"/>
                      <a:gd name="T13" fmla="*/ 986 h 1074"/>
                      <a:gd name="T14" fmla="*/ 0 w 1002"/>
                      <a:gd name="T15" fmla="*/ 1074 h 1074"/>
                      <a:gd name="T16" fmla="*/ 1002 w 1002"/>
                      <a:gd name="T17" fmla="*/ 1074 h 1074"/>
                      <a:gd name="T18" fmla="*/ 1002 w 1002"/>
                      <a:gd name="T19" fmla="*/ 986 h 1074"/>
                      <a:gd name="T20" fmla="*/ 926 w 1002"/>
                      <a:gd name="T21" fmla="*/ 986 h 1074"/>
                      <a:gd name="T22" fmla="*/ 926 w 1002"/>
                      <a:gd name="T23" fmla="*/ 88 h 1074"/>
                      <a:gd name="T24" fmla="*/ 1002 w 1002"/>
                      <a:gd name="T25" fmla="*/ 88 h 1074"/>
                      <a:gd name="T26" fmla="*/ 490 w 1002"/>
                      <a:gd name="T27" fmla="*/ 889 h 1074"/>
                      <a:gd name="T28" fmla="*/ 150 w 1002"/>
                      <a:gd name="T29" fmla="*/ 889 h 1074"/>
                      <a:gd name="T30" fmla="*/ 150 w 1002"/>
                      <a:gd name="T31" fmla="*/ 542 h 1074"/>
                      <a:gd name="T32" fmla="*/ 490 w 1002"/>
                      <a:gd name="T33" fmla="*/ 542 h 1074"/>
                      <a:gd name="T34" fmla="*/ 490 w 1002"/>
                      <a:gd name="T35" fmla="*/ 889 h 1074"/>
                      <a:gd name="T36" fmla="*/ 490 w 1002"/>
                      <a:gd name="T37" fmla="*/ 518 h 1074"/>
                      <a:gd name="T38" fmla="*/ 150 w 1002"/>
                      <a:gd name="T39" fmla="*/ 518 h 1074"/>
                      <a:gd name="T40" fmla="*/ 150 w 1002"/>
                      <a:gd name="T41" fmla="*/ 154 h 1074"/>
                      <a:gd name="T42" fmla="*/ 490 w 1002"/>
                      <a:gd name="T43" fmla="*/ 154 h 1074"/>
                      <a:gd name="T44" fmla="*/ 490 w 1002"/>
                      <a:gd name="T45" fmla="*/ 518 h 1074"/>
                      <a:gd name="T46" fmla="*/ 854 w 1002"/>
                      <a:gd name="T47" fmla="*/ 889 h 1074"/>
                      <a:gd name="T48" fmla="*/ 514 w 1002"/>
                      <a:gd name="T49" fmla="*/ 889 h 1074"/>
                      <a:gd name="T50" fmla="*/ 514 w 1002"/>
                      <a:gd name="T51" fmla="*/ 542 h 1074"/>
                      <a:gd name="T52" fmla="*/ 854 w 1002"/>
                      <a:gd name="T53" fmla="*/ 542 h 1074"/>
                      <a:gd name="T54" fmla="*/ 854 w 1002"/>
                      <a:gd name="T55" fmla="*/ 889 h 1074"/>
                      <a:gd name="T56" fmla="*/ 854 w 1002"/>
                      <a:gd name="T57" fmla="*/ 518 h 1074"/>
                      <a:gd name="T58" fmla="*/ 514 w 1002"/>
                      <a:gd name="T59" fmla="*/ 518 h 1074"/>
                      <a:gd name="T60" fmla="*/ 514 w 1002"/>
                      <a:gd name="T61" fmla="*/ 154 h 1074"/>
                      <a:gd name="T62" fmla="*/ 854 w 1002"/>
                      <a:gd name="T63" fmla="*/ 154 h 1074"/>
                      <a:gd name="T64" fmla="*/ 854 w 1002"/>
                      <a:gd name="T65" fmla="*/ 518 h 1074"/>
                      <a:gd name="T66" fmla="*/ 854 w 1002"/>
                      <a:gd name="T67" fmla="*/ 518 h 1074"/>
                      <a:gd name="T68" fmla="*/ 854 w 1002"/>
                      <a:gd name="T69" fmla="*/ 518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2" h="1074">
                        <a:moveTo>
                          <a:pt x="1002" y="88"/>
                        </a:moveTo>
                        <a:lnTo>
                          <a:pt x="1002" y="0"/>
                        </a:lnTo>
                        <a:lnTo>
                          <a:pt x="0" y="0"/>
                        </a:lnTo>
                        <a:lnTo>
                          <a:pt x="0" y="88"/>
                        </a:lnTo>
                        <a:lnTo>
                          <a:pt x="78" y="88"/>
                        </a:lnTo>
                        <a:lnTo>
                          <a:pt x="78" y="986"/>
                        </a:lnTo>
                        <a:lnTo>
                          <a:pt x="0" y="986"/>
                        </a:lnTo>
                        <a:lnTo>
                          <a:pt x="0" y="1074"/>
                        </a:lnTo>
                        <a:lnTo>
                          <a:pt x="1002" y="1074"/>
                        </a:lnTo>
                        <a:lnTo>
                          <a:pt x="1002" y="986"/>
                        </a:lnTo>
                        <a:lnTo>
                          <a:pt x="926" y="986"/>
                        </a:lnTo>
                        <a:lnTo>
                          <a:pt x="926" y="88"/>
                        </a:lnTo>
                        <a:lnTo>
                          <a:pt x="1002" y="88"/>
                        </a:lnTo>
                        <a:moveTo>
                          <a:pt x="490" y="889"/>
                        </a:moveTo>
                        <a:lnTo>
                          <a:pt x="150" y="889"/>
                        </a:lnTo>
                        <a:lnTo>
                          <a:pt x="150" y="542"/>
                        </a:lnTo>
                        <a:lnTo>
                          <a:pt x="490" y="542"/>
                        </a:lnTo>
                        <a:lnTo>
                          <a:pt x="490" y="889"/>
                        </a:lnTo>
                        <a:moveTo>
                          <a:pt x="490" y="518"/>
                        </a:moveTo>
                        <a:lnTo>
                          <a:pt x="150" y="518"/>
                        </a:lnTo>
                        <a:lnTo>
                          <a:pt x="150" y="154"/>
                        </a:lnTo>
                        <a:lnTo>
                          <a:pt x="490" y="154"/>
                        </a:lnTo>
                        <a:lnTo>
                          <a:pt x="490" y="518"/>
                        </a:lnTo>
                        <a:moveTo>
                          <a:pt x="854" y="889"/>
                        </a:moveTo>
                        <a:lnTo>
                          <a:pt x="514" y="889"/>
                        </a:lnTo>
                        <a:lnTo>
                          <a:pt x="514" y="542"/>
                        </a:lnTo>
                        <a:lnTo>
                          <a:pt x="854" y="542"/>
                        </a:lnTo>
                        <a:lnTo>
                          <a:pt x="854" y="889"/>
                        </a:lnTo>
                        <a:moveTo>
                          <a:pt x="854" y="518"/>
                        </a:moveTo>
                        <a:lnTo>
                          <a:pt x="514" y="518"/>
                        </a:lnTo>
                        <a:lnTo>
                          <a:pt x="514" y="154"/>
                        </a:lnTo>
                        <a:lnTo>
                          <a:pt x="854" y="154"/>
                        </a:lnTo>
                        <a:lnTo>
                          <a:pt x="854" y="518"/>
                        </a:lnTo>
                        <a:moveTo>
                          <a:pt x="854" y="518"/>
                        </a:moveTo>
                        <a:lnTo>
                          <a:pt x="854" y="518"/>
                        </a:lnTo>
                      </a:path>
                    </a:pathLst>
                  </a:custGeom>
                  <a:grpFill/>
                  <a:ln w="1270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sp>
            <p:nvSpPr>
              <p:cNvPr id="180" name="Oval 179">
                <a:hlinkClick r:id="rId9" action="ppaction://hlinksldjump"/>
              </p:cNvPr>
              <p:cNvSpPr/>
              <p:nvPr/>
            </p:nvSpPr>
            <p:spPr>
              <a:xfrm>
                <a:off x="2295110" y="4040019"/>
                <a:ext cx="977470" cy="97747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grpSp>
        <p:nvGrpSpPr>
          <p:cNvPr id="240" name="Group 239"/>
          <p:cNvGrpSpPr/>
          <p:nvPr/>
        </p:nvGrpSpPr>
        <p:grpSpPr>
          <a:xfrm>
            <a:off x="6271094" y="509114"/>
            <a:ext cx="2923706" cy="2253541"/>
            <a:chOff x="5870082" y="509114"/>
            <a:chExt cx="2923706" cy="2253541"/>
          </a:xfrm>
        </p:grpSpPr>
        <p:cxnSp>
          <p:nvCxnSpPr>
            <p:cNvPr id="124" name="Straight Connector 123"/>
            <p:cNvCxnSpPr/>
            <p:nvPr/>
          </p:nvCxnSpPr>
          <p:spPr>
            <a:xfrm>
              <a:off x="6358818" y="1332745"/>
              <a:ext cx="0" cy="1429910"/>
            </a:xfrm>
            <a:prstGeom prst="line">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5" name="Rectangle 464"/>
            <p:cNvSpPr/>
            <p:nvPr/>
          </p:nvSpPr>
          <p:spPr>
            <a:xfrm>
              <a:off x="6847553" y="797868"/>
              <a:ext cx="1946235" cy="369332"/>
            </a:xfrm>
            <a:prstGeom prst="rect">
              <a:avLst/>
            </a:prstGeom>
          </p:spPr>
          <p:txBody>
            <a:bodyPr wrap="square" anchor="ctr">
              <a:spAutoFit/>
            </a:bodyPr>
            <a:lstStyle/>
            <a:p>
              <a:r>
                <a:rPr lang="en-US" b="1" dirty="0">
                  <a:solidFill>
                    <a:srgbClr val="42505F"/>
                  </a:solidFill>
                  <a:latin typeface="Calibri Light" panose="020F0302020204030204" pitchFamily="34" charset="0"/>
                </a:rPr>
                <a:t>Power &amp; lighting</a:t>
              </a:r>
            </a:p>
          </p:txBody>
        </p:sp>
        <p:grpSp>
          <p:nvGrpSpPr>
            <p:cNvPr id="18" name="Group 17"/>
            <p:cNvGrpSpPr/>
            <p:nvPr/>
          </p:nvGrpSpPr>
          <p:grpSpPr>
            <a:xfrm>
              <a:off x="5870082" y="509114"/>
              <a:ext cx="977470" cy="977470"/>
              <a:chOff x="6266665" y="509114"/>
              <a:chExt cx="977470" cy="977470"/>
            </a:xfrm>
          </p:grpSpPr>
          <p:grpSp>
            <p:nvGrpSpPr>
              <p:cNvPr id="104" name="Group 103"/>
              <p:cNvGrpSpPr/>
              <p:nvPr/>
            </p:nvGrpSpPr>
            <p:grpSpPr>
              <a:xfrm>
                <a:off x="6266665" y="509114"/>
                <a:ext cx="977470" cy="977470"/>
                <a:chOff x="6495504" y="593936"/>
                <a:chExt cx="807826" cy="807826"/>
              </a:xfrm>
            </p:grpSpPr>
            <p:grpSp>
              <p:nvGrpSpPr>
                <p:cNvPr id="461" name="Group 460"/>
                <p:cNvGrpSpPr/>
                <p:nvPr/>
              </p:nvGrpSpPr>
              <p:grpSpPr>
                <a:xfrm>
                  <a:off x="6495504" y="593936"/>
                  <a:ext cx="807826" cy="807826"/>
                  <a:chOff x="1655230" y="3266148"/>
                  <a:chExt cx="807826" cy="807826"/>
                </a:xfrm>
              </p:grpSpPr>
              <p:sp>
                <p:nvSpPr>
                  <p:cNvPr id="462" name="Oval 461"/>
                  <p:cNvSpPr/>
                  <p:nvPr/>
                </p:nvSpPr>
                <p:spPr>
                  <a:xfrm>
                    <a:off x="1655230" y="3266148"/>
                    <a:ext cx="807826" cy="807826"/>
                  </a:xfrm>
                  <a:prstGeom prst="ellipse">
                    <a:avLst/>
                  </a:prstGeom>
                  <a:solidFill>
                    <a:srgbClr val="A6A6A6">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463" name="Oval 462"/>
                  <p:cNvSpPr/>
                  <p:nvPr/>
                </p:nvSpPr>
                <p:spPr>
                  <a:xfrm>
                    <a:off x="1699184" y="3310102"/>
                    <a:ext cx="719918" cy="719918"/>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464" name="Oval 463"/>
                  <p:cNvSpPr/>
                  <p:nvPr/>
                </p:nvSpPr>
                <p:spPr>
                  <a:xfrm>
                    <a:off x="1744677" y="3355595"/>
                    <a:ext cx="628932" cy="628932"/>
                  </a:xfrm>
                  <a:prstGeom prst="ellipse">
                    <a:avLst/>
                  </a:prstGeom>
                  <a:solidFill>
                    <a:srgbClr val="ED1C2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nvGrpSpPr>
                <p:cNvPr id="30" name="Group 29"/>
                <p:cNvGrpSpPr/>
                <p:nvPr/>
              </p:nvGrpSpPr>
              <p:grpSpPr>
                <a:xfrm>
                  <a:off x="6743354" y="840499"/>
                  <a:ext cx="312126" cy="314700"/>
                  <a:chOff x="187326" y="1727201"/>
                  <a:chExt cx="2309813" cy="2328863"/>
                </a:xfrm>
              </p:grpSpPr>
              <p:sp>
                <p:nvSpPr>
                  <p:cNvPr id="24" name="Freeform 13"/>
                  <p:cNvSpPr>
                    <a:spLocks/>
                  </p:cNvSpPr>
                  <p:nvPr/>
                </p:nvSpPr>
                <p:spPr bwMode="auto">
                  <a:xfrm>
                    <a:off x="1698626" y="3081338"/>
                    <a:ext cx="409575" cy="757238"/>
                  </a:xfrm>
                  <a:custGeom>
                    <a:avLst/>
                    <a:gdLst>
                      <a:gd name="T0" fmla="*/ 103 w 109"/>
                      <a:gd name="T1" fmla="*/ 52 h 202"/>
                      <a:gd name="T2" fmla="*/ 107 w 109"/>
                      <a:gd name="T3" fmla="*/ 53 h 202"/>
                      <a:gd name="T4" fmla="*/ 108 w 109"/>
                      <a:gd name="T5" fmla="*/ 59 h 202"/>
                      <a:gd name="T6" fmla="*/ 43 w 109"/>
                      <a:gd name="T7" fmla="*/ 199 h 202"/>
                      <a:gd name="T8" fmla="*/ 38 w 109"/>
                      <a:gd name="T9" fmla="*/ 202 h 202"/>
                      <a:gd name="T10" fmla="*/ 36 w 109"/>
                      <a:gd name="T11" fmla="*/ 201 h 202"/>
                      <a:gd name="T12" fmla="*/ 33 w 109"/>
                      <a:gd name="T13" fmla="*/ 199 h 202"/>
                      <a:gd name="T14" fmla="*/ 32 w 109"/>
                      <a:gd name="T15" fmla="*/ 195 h 202"/>
                      <a:gd name="T16" fmla="*/ 56 w 109"/>
                      <a:gd name="T17" fmla="*/ 98 h 202"/>
                      <a:gd name="T18" fmla="*/ 7 w 109"/>
                      <a:gd name="T19" fmla="*/ 110 h 202"/>
                      <a:gd name="T20" fmla="*/ 5 w 109"/>
                      <a:gd name="T21" fmla="*/ 110 h 202"/>
                      <a:gd name="T22" fmla="*/ 2 w 109"/>
                      <a:gd name="T23" fmla="*/ 109 h 202"/>
                      <a:gd name="T24" fmla="*/ 0 w 109"/>
                      <a:gd name="T25" fmla="*/ 104 h 202"/>
                      <a:gd name="T26" fmla="*/ 25 w 109"/>
                      <a:gd name="T27" fmla="*/ 4 h 202"/>
                      <a:gd name="T28" fmla="*/ 27 w 109"/>
                      <a:gd name="T29" fmla="*/ 2 h 202"/>
                      <a:gd name="T30" fmla="*/ 30 w 109"/>
                      <a:gd name="T31" fmla="*/ 0 h 202"/>
                      <a:gd name="T32" fmla="*/ 69 w 109"/>
                      <a:gd name="T33" fmla="*/ 0 h 202"/>
                      <a:gd name="T34" fmla="*/ 73 w 109"/>
                      <a:gd name="T35" fmla="*/ 2 h 202"/>
                      <a:gd name="T36" fmla="*/ 75 w 109"/>
                      <a:gd name="T37" fmla="*/ 6 h 202"/>
                      <a:gd name="T38" fmla="*/ 74 w 109"/>
                      <a:gd name="T39" fmla="*/ 8 h 202"/>
                      <a:gd name="T40" fmla="*/ 54 w 109"/>
                      <a:gd name="T41" fmla="*/ 64 h 202"/>
                      <a:gd name="T42" fmla="*/ 102 w 109"/>
                      <a:gd name="T43" fmla="*/ 52 h 202"/>
                      <a:gd name="T44" fmla="*/ 103 w 109"/>
                      <a:gd name="T45" fmla="*/ 5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202">
                        <a:moveTo>
                          <a:pt x="103" y="52"/>
                        </a:moveTo>
                        <a:cubicBezTo>
                          <a:pt x="104" y="52"/>
                          <a:pt x="106" y="52"/>
                          <a:pt x="107" y="53"/>
                        </a:cubicBezTo>
                        <a:cubicBezTo>
                          <a:pt x="108" y="55"/>
                          <a:pt x="109" y="57"/>
                          <a:pt x="108" y="59"/>
                        </a:cubicBezTo>
                        <a:cubicBezTo>
                          <a:pt x="43" y="199"/>
                          <a:pt x="43" y="199"/>
                          <a:pt x="43" y="199"/>
                        </a:cubicBezTo>
                        <a:cubicBezTo>
                          <a:pt x="42" y="201"/>
                          <a:pt x="40" y="202"/>
                          <a:pt x="38" y="202"/>
                        </a:cubicBezTo>
                        <a:cubicBezTo>
                          <a:pt x="37" y="202"/>
                          <a:pt x="37" y="201"/>
                          <a:pt x="36" y="201"/>
                        </a:cubicBezTo>
                        <a:cubicBezTo>
                          <a:pt x="35" y="201"/>
                          <a:pt x="33" y="200"/>
                          <a:pt x="33" y="199"/>
                        </a:cubicBezTo>
                        <a:cubicBezTo>
                          <a:pt x="32" y="198"/>
                          <a:pt x="32" y="197"/>
                          <a:pt x="32" y="195"/>
                        </a:cubicBezTo>
                        <a:cubicBezTo>
                          <a:pt x="56" y="98"/>
                          <a:pt x="56" y="98"/>
                          <a:pt x="56" y="98"/>
                        </a:cubicBezTo>
                        <a:cubicBezTo>
                          <a:pt x="7" y="110"/>
                          <a:pt x="7" y="110"/>
                          <a:pt x="7" y="110"/>
                        </a:cubicBezTo>
                        <a:cubicBezTo>
                          <a:pt x="7" y="110"/>
                          <a:pt x="6" y="110"/>
                          <a:pt x="5" y="110"/>
                        </a:cubicBezTo>
                        <a:cubicBezTo>
                          <a:pt x="4" y="110"/>
                          <a:pt x="3" y="110"/>
                          <a:pt x="2" y="109"/>
                        </a:cubicBezTo>
                        <a:cubicBezTo>
                          <a:pt x="0" y="108"/>
                          <a:pt x="0" y="106"/>
                          <a:pt x="0" y="104"/>
                        </a:cubicBezTo>
                        <a:cubicBezTo>
                          <a:pt x="25" y="4"/>
                          <a:pt x="25" y="4"/>
                          <a:pt x="25" y="4"/>
                        </a:cubicBezTo>
                        <a:cubicBezTo>
                          <a:pt x="25" y="3"/>
                          <a:pt x="25" y="2"/>
                          <a:pt x="27" y="2"/>
                        </a:cubicBezTo>
                        <a:cubicBezTo>
                          <a:pt x="27" y="1"/>
                          <a:pt x="29" y="0"/>
                          <a:pt x="30" y="0"/>
                        </a:cubicBezTo>
                        <a:cubicBezTo>
                          <a:pt x="69" y="0"/>
                          <a:pt x="69" y="0"/>
                          <a:pt x="69" y="0"/>
                        </a:cubicBezTo>
                        <a:cubicBezTo>
                          <a:pt x="71" y="0"/>
                          <a:pt x="72" y="1"/>
                          <a:pt x="73" y="2"/>
                        </a:cubicBezTo>
                        <a:cubicBezTo>
                          <a:pt x="74" y="3"/>
                          <a:pt x="75" y="4"/>
                          <a:pt x="75" y="6"/>
                        </a:cubicBezTo>
                        <a:cubicBezTo>
                          <a:pt x="75" y="6"/>
                          <a:pt x="75" y="7"/>
                          <a:pt x="74" y="8"/>
                        </a:cubicBezTo>
                        <a:cubicBezTo>
                          <a:pt x="54" y="64"/>
                          <a:pt x="54" y="64"/>
                          <a:pt x="54" y="64"/>
                        </a:cubicBezTo>
                        <a:cubicBezTo>
                          <a:pt x="102" y="52"/>
                          <a:pt x="102" y="52"/>
                          <a:pt x="102" y="52"/>
                        </a:cubicBezTo>
                        <a:cubicBezTo>
                          <a:pt x="102" y="52"/>
                          <a:pt x="103" y="52"/>
                          <a:pt x="103" y="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noEditPoints="1"/>
                  </p:cNvSpPr>
                  <p:nvPr/>
                </p:nvSpPr>
                <p:spPr bwMode="auto">
                  <a:xfrm>
                    <a:off x="1304926" y="2863851"/>
                    <a:ext cx="1192213" cy="1192213"/>
                  </a:xfrm>
                  <a:custGeom>
                    <a:avLst/>
                    <a:gdLst>
                      <a:gd name="T0" fmla="*/ 297 w 318"/>
                      <a:gd name="T1" fmla="*/ 79 h 318"/>
                      <a:gd name="T2" fmla="*/ 239 w 318"/>
                      <a:gd name="T3" fmla="*/ 22 h 318"/>
                      <a:gd name="T4" fmla="*/ 159 w 318"/>
                      <a:gd name="T5" fmla="*/ 0 h 318"/>
                      <a:gd name="T6" fmla="*/ 80 w 318"/>
                      <a:gd name="T7" fmla="*/ 22 h 318"/>
                      <a:gd name="T8" fmla="*/ 22 w 318"/>
                      <a:gd name="T9" fmla="*/ 79 h 318"/>
                      <a:gd name="T10" fmla="*/ 0 w 318"/>
                      <a:gd name="T11" fmla="*/ 159 h 318"/>
                      <a:gd name="T12" fmla="*/ 22 w 318"/>
                      <a:gd name="T13" fmla="*/ 239 h 318"/>
                      <a:gd name="T14" fmla="*/ 80 w 318"/>
                      <a:gd name="T15" fmla="*/ 297 h 318"/>
                      <a:gd name="T16" fmla="*/ 159 w 318"/>
                      <a:gd name="T17" fmla="*/ 318 h 318"/>
                      <a:gd name="T18" fmla="*/ 239 w 318"/>
                      <a:gd name="T19" fmla="*/ 297 h 318"/>
                      <a:gd name="T20" fmla="*/ 297 w 318"/>
                      <a:gd name="T21" fmla="*/ 239 h 318"/>
                      <a:gd name="T22" fmla="*/ 318 w 318"/>
                      <a:gd name="T23" fmla="*/ 159 h 318"/>
                      <a:gd name="T24" fmla="*/ 297 w 318"/>
                      <a:gd name="T25" fmla="*/ 79 h 318"/>
                      <a:gd name="T26" fmla="*/ 159 w 318"/>
                      <a:gd name="T27" fmla="*/ 290 h 318"/>
                      <a:gd name="T28" fmla="*/ 29 w 318"/>
                      <a:gd name="T29" fmla="*/ 159 h 318"/>
                      <a:gd name="T30" fmla="*/ 159 w 318"/>
                      <a:gd name="T31" fmla="*/ 28 h 318"/>
                      <a:gd name="T32" fmla="*/ 290 w 318"/>
                      <a:gd name="T33" fmla="*/ 159 h 318"/>
                      <a:gd name="T34" fmla="*/ 159 w 318"/>
                      <a:gd name="T35" fmla="*/ 29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8" h="318">
                        <a:moveTo>
                          <a:pt x="297" y="79"/>
                        </a:moveTo>
                        <a:cubicBezTo>
                          <a:pt x="283" y="55"/>
                          <a:pt x="263" y="36"/>
                          <a:pt x="239" y="22"/>
                        </a:cubicBezTo>
                        <a:cubicBezTo>
                          <a:pt x="215" y="7"/>
                          <a:pt x="188" y="0"/>
                          <a:pt x="159" y="0"/>
                        </a:cubicBezTo>
                        <a:cubicBezTo>
                          <a:pt x="130" y="0"/>
                          <a:pt x="104" y="7"/>
                          <a:pt x="80" y="22"/>
                        </a:cubicBezTo>
                        <a:cubicBezTo>
                          <a:pt x="55" y="36"/>
                          <a:pt x="36" y="55"/>
                          <a:pt x="22" y="79"/>
                        </a:cubicBezTo>
                        <a:cubicBezTo>
                          <a:pt x="7" y="104"/>
                          <a:pt x="0" y="130"/>
                          <a:pt x="0" y="159"/>
                        </a:cubicBezTo>
                        <a:cubicBezTo>
                          <a:pt x="0" y="188"/>
                          <a:pt x="7" y="214"/>
                          <a:pt x="22" y="239"/>
                        </a:cubicBezTo>
                        <a:cubicBezTo>
                          <a:pt x="36" y="263"/>
                          <a:pt x="55" y="282"/>
                          <a:pt x="80" y="297"/>
                        </a:cubicBezTo>
                        <a:cubicBezTo>
                          <a:pt x="104" y="311"/>
                          <a:pt x="130" y="318"/>
                          <a:pt x="159" y="318"/>
                        </a:cubicBezTo>
                        <a:cubicBezTo>
                          <a:pt x="188" y="318"/>
                          <a:pt x="215" y="311"/>
                          <a:pt x="239" y="297"/>
                        </a:cubicBezTo>
                        <a:cubicBezTo>
                          <a:pt x="263" y="282"/>
                          <a:pt x="283" y="263"/>
                          <a:pt x="297" y="239"/>
                        </a:cubicBezTo>
                        <a:cubicBezTo>
                          <a:pt x="311" y="214"/>
                          <a:pt x="318" y="188"/>
                          <a:pt x="318" y="159"/>
                        </a:cubicBezTo>
                        <a:cubicBezTo>
                          <a:pt x="318" y="130"/>
                          <a:pt x="311" y="104"/>
                          <a:pt x="297" y="79"/>
                        </a:cubicBezTo>
                        <a:close/>
                        <a:moveTo>
                          <a:pt x="159" y="290"/>
                        </a:moveTo>
                        <a:cubicBezTo>
                          <a:pt x="87" y="290"/>
                          <a:pt x="29" y="231"/>
                          <a:pt x="29" y="159"/>
                        </a:cubicBezTo>
                        <a:cubicBezTo>
                          <a:pt x="29" y="87"/>
                          <a:pt x="87" y="28"/>
                          <a:pt x="159" y="28"/>
                        </a:cubicBezTo>
                        <a:cubicBezTo>
                          <a:pt x="231" y="28"/>
                          <a:pt x="290" y="87"/>
                          <a:pt x="290" y="159"/>
                        </a:cubicBezTo>
                        <a:cubicBezTo>
                          <a:pt x="290" y="231"/>
                          <a:pt x="231" y="290"/>
                          <a:pt x="159" y="29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p:cNvSpPr>
                  <p:nvPr/>
                </p:nvSpPr>
                <p:spPr bwMode="auto">
                  <a:xfrm>
                    <a:off x="187326" y="1727201"/>
                    <a:ext cx="2141539" cy="2141540"/>
                  </a:xfrm>
                  <a:custGeom>
                    <a:avLst/>
                    <a:gdLst>
                      <a:gd name="T0" fmla="*/ 457 w 571"/>
                      <a:gd name="T1" fmla="*/ 272 h 571"/>
                      <a:gd name="T2" fmla="*/ 502 w 571"/>
                      <a:gd name="T3" fmla="*/ 278 h 571"/>
                      <a:gd name="T4" fmla="*/ 472 w 571"/>
                      <a:gd name="T5" fmla="*/ 247 h 571"/>
                      <a:gd name="T6" fmla="*/ 561 w 571"/>
                      <a:gd name="T7" fmla="*/ 158 h 571"/>
                      <a:gd name="T8" fmla="*/ 561 w 571"/>
                      <a:gd name="T9" fmla="*/ 125 h 571"/>
                      <a:gd name="T10" fmla="*/ 528 w 571"/>
                      <a:gd name="T11" fmla="*/ 125 h 571"/>
                      <a:gd name="T12" fmla="*/ 439 w 571"/>
                      <a:gd name="T13" fmla="*/ 214 h 571"/>
                      <a:gd name="T14" fmla="*/ 352 w 571"/>
                      <a:gd name="T15" fmla="*/ 127 h 571"/>
                      <a:gd name="T16" fmla="*/ 437 w 571"/>
                      <a:gd name="T17" fmla="*/ 43 h 571"/>
                      <a:gd name="T18" fmla="*/ 437 w 571"/>
                      <a:gd name="T19" fmla="*/ 9 h 571"/>
                      <a:gd name="T20" fmla="*/ 403 w 571"/>
                      <a:gd name="T21" fmla="*/ 9 h 571"/>
                      <a:gd name="T22" fmla="*/ 319 w 571"/>
                      <a:gd name="T23" fmla="*/ 94 h 571"/>
                      <a:gd name="T24" fmla="*/ 282 w 571"/>
                      <a:gd name="T25" fmla="*/ 57 h 571"/>
                      <a:gd name="T26" fmla="*/ 249 w 571"/>
                      <a:gd name="T27" fmla="*/ 57 h 571"/>
                      <a:gd name="T28" fmla="*/ 249 w 571"/>
                      <a:gd name="T29" fmla="*/ 91 h 571"/>
                      <a:gd name="T30" fmla="*/ 254 w 571"/>
                      <a:gd name="T31" fmla="*/ 96 h 571"/>
                      <a:gd name="T32" fmla="*/ 213 w 571"/>
                      <a:gd name="T33" fmla="*/ 137 h 571"/>
                      <a:gd name="T34" fmla="*/ 187 w 571"/>
                      <a:gd name="T35" fmla="*/ 329 h 571"/>
                      <a:gd name="T36" fmla="*/ 15 w 571"/>
                      <a:gd name="T37" fmla="*/ 502 h 571"/>
                      <a:gd name="T38" fmla="*/ 15 w 571"/>
                      <a:gd name="T39" fmla="*/ 556 h 571"/>
                      <a:gd name="T40" fmla="*/ 68 w 571"/>
                      <a:gd name="T41" fmla="*/ 556 h 571"/>
                      <a:gd name="T42" fmla="*/ 241 w 571"/>
                      <a:gd name="T43" fmla="*/ 383 h 571"/>
                      <a:gd name="T44" fmla="*/ 272 w 571"/>
                      <a:gd name="T45" fmla="*/ 398 h 571"/>
                      <a:gd name="T46" fmla="*/ 457 w 571"/>
                      <a:gd name="T47" fmla="*/ 27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1" h="571">
                        <a:moveTo>
                          <a:pt x="457" y="272"/>
                        </a:moveTo>
                        <a:cubicBezTo>
                          <a:pt x="472" y="272"/>
                          <a:pt x="488" y="274"/>
                          <a:pt x="502" y="278"/>
                        </a:cubicBezTo>
                        <a:cubicBezTo>
                          <a:pt x="472" y="247"/>
                          <a:pt x="472" y="247"/>
                          <a:pt x="472" y="247"/>
                        </a:cubicBezTo>
                        <a:cubicBezTo>
                          <a:pt x="561" y="158"/>
                          <a:pt x="561" y="158"/>
                          <a:pt x="561" y="158"/>
                        </a:cubicBezTo>
                        <a:cubicBezTo>
                          <a:pt x="571" y="149"/>
                          <a:pt x="571" y="134"/>
                          <a:pt x="561" y="125"/>
                        </a:cubicBezTo>
                        <a:cubicBezTo>
                          <a:pt x="552" y="115"/>
                          <a:pt x="537" y="115"/>
                          <a:pt x="528" y="125"/>
                        </a:cubicBezTo>
                        <a:cubicBezTo>
                          <a:pt x="439" y="214"/>
                          <a:pt x="439" y="214"/>
                          <a:pt x="439" y="214"/>
                        </a:cubicBezTo>
                        <a:cubicBezTo>
                          <a:pt x="352" y="127"/>
                          <a:pt x="352" y="127"/>
                          <a:pt x="352" y="127"/>
                        </a:cubicBezTo>
                        <a:cubicBezTo>
                          <a:pt x="437" y="43"/>
                          <a:pt x="437" y="43"/>
                          <a:pt x="437" y="43"/>
                        </a:cubicBezTo>
                        <a:cubicBezTo>
                          <a:pt x="446" y="33"/>
                          <a:pt x="446" y="19"/>
                          <a:pt x="437" y="9"/>
                        </a:cubicBezTo>
                        <a:cubicBezTo>
                          <a:pt x="427" y="0"/>
                          <a:pt x="412" y="0"/>
                          <a:pt x="403" y="9"/>
                        </a:cubicBezTo>
                        <a:cubicBezTo>
                          <a:pt x="319" y="94"/>
                          <a:pt x="319" y="94"/>
                          <a:pt x="319" y="94"/>
                        </a:cubicBezTo>
                        <a:cubicBezTo>
                          <a:pt x="282" y="57"/>
                          <a:pt x="282" y="57"/>
                          <a:pt x="282" y="57"/>
                        </a:cubicBezTo>
                        <a:cubicBezTo>
                          <a:pt x="273" y="48"/>
                          <a:pt x="258" y="48"/>
                          <a:pt x="249" y="57"/>
                        </a:cubicBezTo>
                        <a:cubicBezTo>
                          <a:pt x="239" y="67"/>
                          <a:pt x="239" y="81"/>
                          <a:pt x="249" y="91"/>
                        </a:cubicBezTo>
                        <a:cubicBezTo>
                          <a:pt x="254" y="96"/>
                          <a:pt x="254" y="96"/>
                          <a:pt x="254" y="96"/>
                        </a:cubicBezTo>
                        <a:cubicBezTo>
                          <a:pt x="213" y="137"/>
                          <a:pt x="213" y="137"/>
                          <a:pt x="213" y="137"/>
                        </a:cubicBezTo>
                        <a:cubicBezTo>
                          <a:pt x="160" y="190"/>
                          <a:pt x="149" y="268"/>
                          <a:pt x="187" y="329"/>
                        </a:cubicBezTo>
                        <a:cubicBezTo>
                          <a:pt x="15" y="502"/>
                          <a:pt x="15" y="502"/>
                          <a:pt x="15" y="502"/>
                        </a:cubicBezTo>
                        <a:cubicBezTo>
                          <a:pt x="0" y="517"/>
                          <a:pt x="0" y="541"/>
                          <a:pt x="15" y="556"/>
                        </a:cubicBezTo>
                        <a:cubicBezTo>
                          <a:pt x="29" y="571"/>
                          <a:pt x="54" y="571"/>
                          <a:pt x="68" y="556"/>
                        </a:cubicBezTo>
                        <a:cubicBezTo>
                          <a:pt x="241" y="383"/>
                          <a:pt x="241" y="383"/>
                          <a:pt x="241" y="383"/>
                        </a:cubicBezTo>
                        <a:cubicBezTo>
                          <a:pt x="251" y="390"/>
                          <a:pt x="262" y="394"/>
                          <a:pt x="272" y="398"/>
                        </a:cubicBezTo>
                        <a:cubicBezTo>
                          <a:pt x="301" y="324"/>
                          <a:pt x="373" y="272"/>
                          <a:pt x="457" y="2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90" name="Oval 189">
                <a:hlinkClick r:id="rId10" action="ppaction://hlinksldjump"/>
              </p:cNvPr>
              <p:cNvSpPr/>
              <p:nvPr/>
            </p:nvSpPr>
            <p:spPr>
              <a:xfrm>
                <a:off x="6266665" y="509114"/>
                <a:ext cx="977470" cy="97747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grpSp>
        <p:nvGrpSpPr>
          <p:cNvPr id="241" name="Group 240"/>
          <p:cNvGrpSpPr/>
          <p:nvPr/>
        </p:nvGrpSpPr>
        <p:grpSpPr>
          <a:xfrm>
            <a:off x="7220914" y="1286204"/>
            <a:ext cx="3303153" cy="2095011"/>
            <a:chOff x="6819902" y="1286204"/>
            <a:chExt cx="3303153" cy="2095011"/>
          </a:xfrm>
        </p:grpSpPr>
        <p:sp>
          <p:nvSpPr>
            <p:cNvPr id="467" name="Rectangle 466"/>
            <p:cNvSpPr/>
            <p:nvPr/>
          </p:nvSpPr>
          <p:spPr>
            <a:xfrm>
              <a:off x="8267330" y="1584550"/>
              <a:ext cx="1855725" cy="369332"/>
            </a:xfrm>
            <a:prstGeom prst="rect">
              <a:avLst/>
            </a:prstGeom>
          </p:spPr>
          <p:txBody>
            <a:bodyPr wrap="square" anchor="ctr">
              <a:spAutoFit/>
            </a:bodyPr>
            <a:lstStyle/>
            <a:p>
              <a:r>
                <a:rPr lang="en-US" b="1" dirty="0">
                  <a:solidFill>
                    <a:srgbClr val="42505F"/>
                  </a:solidFill>
                  <a:latin typeface="Calibri Light" panose="020F0302020204030204" pitchFamily="34" charset="0"/>
                </a:rPr>
                <a:t>Climate Control</a:t>
              </a:r>
            </a:p>
          </p:txBody>
        </p:sp>
        <p:grpSp>
          <p:nvGrpSpPr>
            <p:cNvPr id="126" name="Group 125"/>
            <p:cNvGrpSpPr/>
            <p:nvPr/>
          </p:nvGrpSpPr>
          <p:grpSpPr>
            <a:xfrm flipH="1">
              <a:off x="6819902" y="1853088"/>
              <a:ext cx="628932" cy="1528127"/>
              <a:chOff x="3385943" y="2515832"/>
              <a:chExt cx="628932" cy="1528127"/>
            </a:xfrm>
          </p:grpSpPr>
          <p:cxnSp>
            <p:nvCxnSpPr>
              <p:cNvPr id="128" name="Straight Connector 127"/>
              <p:cNvCxnSpPr>
                <a:endCxn id="129" idx="0"/>
              </p:cNvCxnSpPr>
              <p:nvPr/>
            </p:nvCxnSpPr>
            <p:spPr>
              <a:xfrm>
                <a:off x="3454061" y="2515832"/>
                <a:ext cx="89115" cy="0"/>
              </a:xfrm>
              <a:prstGeom prst="line">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9" name="Arc 128"/>
              <p:cNvSpPr/>
              <p:nvPr/>
            </p:nvSpPr>
            <p:spPr>
              <a:xfrm>
                <a:off x="3385943" y="2515832"/>
                <a:ext cx="314466" cy="314466"/>
              </a:xfrm>
              <a:prstGeom prst="arc">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0" name="Straight Connector 129"/>
              <p:cNvCxnSpPr>
                <a:stCxn id="129" idx="2"/>
                <a:endCxn id="131" idx="2"/>
              </p:cNvCxnSpPr>
              <p:nvPr/>
            </p:nvCxnSpPr>
            <p:spPr>
              <a:xfrm>
                <a:off x="3700409" y="2673065"/>
                <a:ext cx="0" cy="1213661"/>
              </a:xfrm>
              <a:prstGeom prst="line">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Arc 130"/>
              <p:cNvSpPr/>
              <p:nvPr/>
            </p:nvSpPr>
            <p:spPr>
              <a:xfrm rot="10800000">
                <a:off x="3700409" y="3729493"/>
                <a:ext cx="314466" cy="314466"/>
              </a:xfrm>
              <a:prstGeom prst="arc">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7282351" y="1286204"/>
              <a:ext cx="977470" cy="977470"/>
              <a:chOff x="7903485" y="1286204"/>
              <a:chExt cx="977470" cy="977470"/>
            </a:xfrm>
          </p:grpSpPr>
          <p:grpSp>
            <p:nvGrpSpPr>
              <p:cNvPr id="106" name="Group 105"/>
              <p:cNvGrpSpPr/>
              <p:nvPr/>
            </p:nvGrpSpPr>
            <p:grpSpPr>
              <a:xfrm>
                <a:off x="7903485" y="1286204"/>
                <a:ext cx="977470" cy="977470"/>
                <a:chOff x="8748887" y="2670695"/>
                <a:chExt cx="807826" cy="807826"/>
              </a:xfrm>
            </p:grpSpPr>
            <p:grpSp>
              <p:nvGrpSpPr>
                <p:cNvPr id="363" name="Group 362"/>
                <p:cNvGrpSpPr/>
                <p:nvPr/>
              </p:nvGrpSpPr>
              <p:grpSpPr>
                <a:xfrm>
                  <a:off x="8748887" y="2670695"/>
                  <a:ext cx="807826" cy="807826"/>
                  <a:chOff x="1655230" y="3266148"/>
                  <a:chExt cx="807826" cy="807826"/>
                </a:xfrm>
              </p:grpSpPr>
              <p:sp>
                <p:nvSpPr>
                  <p:cNvPr id="365" name="Oval 364"/>
                  <p:cNvSpPr/>
                  <p:nvPr/>
                </p:nvSpPr>
                <p:spPr>
                  <a:xfrm>
                    <a:off x="1655230" y="3266148"/>
                    <a:ext cx="807826" cy="807826"/>
                  </a:xfrm>
                  <a:prstGeom prst="ellipse">
                    <a:avLst/>
                  </a:prstGeom>
                  <a:solidFill>
                    <a:srgbClr val="A6A6A6">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368" name="Oval 367"/>
                  <p:cNvSpPr/>
                  <p:nvPr/>
                </p:nvSpPr>
                <p:spPr>
                  <a:xfrm>
                    <a:off x="1699184" y="3310102"/>
                    <a:ext cx="719918" cy="719918"/>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369" name="Oval 368"/>
                  <p:cNvSpPr/>
                  <p:nvPr/>
                </p:nvSpPr>
                <p:spPr>
                  <a:xfrm>
                    <a:off x="1744677" y="3355595"/>
                    <a:ext cx="628932" cy="628932"/>
                  </a:xfrm>
                  <a:prstGeom prst="ellipse">
                    <a:avLst/>
                  </a:prstGeom>
                  <a:solidFill>
                    <a:srgbClr val="ED1C2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nvGrpSpPr>
                <p:cNvPr id="111" name="Group 110"/>
                <p:cNvGrpSpPr/>
                <p:nvPr/>
              </p:nvGrpSpPr>
              <p:grpSpPr>
                <a:xfrm>
                  <a:off x="8981663" y="2900866"/>
                  <a:ext cx="259541" cy="347485"/>
                  <a:chOff x="5038726" y="-958850"/>
                  <a:chExt cx="1443037" cy="1931988"/>
                </a:xfrm>
                <a:solidFill>
                  <a:schemeClr val="bg1"/>
                </a:solidFill>
              </p:grpSpPr>
              <p:sp>
                <p:nvSpPr>
                  <p:cNvPr id="112" name="Freeform 14"/>
                  <p:cNvSpPr>
                    <a:spLocks noEditPoints="1"/>
                  </p:cNvSpPr>
                  <p:nvPr/>
                </p:nvSpPr>
                <p:spPr bwMode="auto">
                  <a:xfrm>
                    <a:off x="5822951" y="292100"/>
                    <a:ext cx="390525" cy="396875"/>
                  </a:xfrm>
                  <a:custGeom>
                    <a:avLst/>
                    <a:gdLst>
                      <a:gd name="T0" fmla="*/ 56 w 113"/>
                      <a:gd name="T1" fmla="*/ 0 h 114"/>
                      <a:gd name="T2" fmla="*/ 0 w 113"/>
                      <a:gd name="T3" fmla="*/ 57 h 114"/>
                      <a:gd name="T4" fmla="*/ 56 w 113"/>
                      <a:gd name="T5" fmla="*/ 114 h 114"/>
                      <a:gd name="T6" fmla="*/ 113 w 113"/>
                      <a:gd name="T7" fmla="*/ 57 h 114"/>
                      <a:gd name="T8" fmla="*/ 56 w 113"/>
                      <a:gd name="T9" fmla="*/ 0 h 114"/>
                      <a:gd name="T10" fmla="*/ 56 w 113"/>
                      <a:gd name="T11" fmla="*/ 86 h 114"/>
                      <a:gd name="T12" fmla="*/ 28 w 113"/>
                      <a:gd name="T13" fmla="*/ 57 h 114"/>
                      <a:gd name="T14" fmla="*/ 56 w 113"/>
                      <a:gd name="T15" fmla="*/ 29 h 114"/>
                      <a:gd name="T16" fmla="*/ 85 w 113"/>
                      <a:gd name="T17" fmla="*/ 57 h 114"/>
                      <a:gd name="T18" fmla="*/ 56 w 113"/>
                      <a:gd name="T19"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0"/>
                        </a:moveTo>
                        <a:cubicBezTo>
                          <a:pt x="25" y="0"/>
                          <a:pt x="0" y="26"/>
                          <a:pt x="0" y="57"/>
                        </a:cubicBezTo>
                        <a:cubicBezTo>
                          <a:pt x="0" y="89"/>
                          <a:pt x="25" y="114"/>
                          <a:pt x="56" y="114"/>
                        </a:cubicBezTo>
                        <a:cubicBezTo>
                          <a:pt x="88" y="114"/>
                          <a:pt x="113" y="89"/>
                          <a:pt x="113" y="57"/>
                        </a:cubicBezTo>
                        <a:cubicBezTo>
                          <a:pt x="113" y="26"/>
                          <a:pt x="88" y="0"/>
                          <a:pt x="56" y="0"/>
                        </a:cubicBezTo>
                        <a:close/>
                        <a:moveTo>
                          <a:pt x="56" y="86"/>
                        </a:moveTo>
                        <a:cubicBezTo>
                          <a:pt x="41" y="86"/>
                          <a:pt x="28" y="73"/>
                          <a:pt x="28" y="57"/>
                        </a:cubicBezTo>
                        <a:cubicBezTo>
                          <a:pt x="28" y="41"/>
                          <a:pt x="41" y="29"/>
                          <a:pt x="56" y="29"/>
                        </a:cubicBezTo>
                        <a:cubicBezTo>
                          <a:pt x="72" y="29"/>
                          <a:pt x="85" y="41"/>
                          <a:pt x="85" y="57"/>
                        </a:cubicBezTo>
                        <a:cubicBezTo>
                          <a:pt x="85" y="73"/>
                          <a:pt x="72" y="86"/>
                          <a:pt x="56"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5"/>
                  <p:cNvSpPr>
                    <a:spLocks noEditPoints="1"/>
                  </p:cNvSpPr>
                  <p:nvPr/>
                </p:nvSpPr>
                <p:spPr bwMode="auto">
                  <a:xfrm>
                    <a:off x="5554663" y="-958850"/>
                    <a:ext cx="927100" cy="1931988"/>
                  </a:xfrm>
                  <a:custGeom>
                    <a:avLst/>
                    <a:gdLst>
                      <a:gd name="T0" fmla="*/ 229 w 267"/>
                      <a:gd name="T1" fmla="*/ 324 h 556"/>
                      <a:gd name="T2" fmla="*/ 229 w 267"/>
                      <a:gd name="T3" fmla="*/ 97 h 556"/>
                      <a:gd name="T4" fmla="*/ 133 w 267"/>
                      <a:gd name="T5" fmla="*/ 0 h 556"/>
                      <a:gd name="T6" fmla="*/ 38 w 267"/>
                      <a:gd name="T7" fmla="*/ 97 h 556"/>
                      <a:gd name="T8" fmla="*/ 38 w 267"/>
                      <a:gd name="T9" fmla="*/ 324 h 556"/>
                      <a:gd name="T10" fmla="*/ 0 w 267"/>
                      <a:gd name="T11" fmla="*/ 420 h 556"/>
                      <a:gd name="T12" fmla="*/ 133 w 267"/>
                      <a:gd name="T13" fmla="*/ 556 h 556"/>
                      <a:gd name="T14" fmla="*/ 267 w 267"/>
                      <a:gd name="T15" fmla="*/ 420 h 556"/>
                      <a:gd name="T16" fmla="*/ 229 w 267"/>
                      <a:gd name="T17" fmla="*/ 324 h 556"/>
                      <a:gd name="T18" fmla="*/ 133 w 267"/>
                      <a:gd name="T19" fmla="*/ 530 h 556"/>
                      <a:gd name="T20" fmla="*/ 26 w 267"/>
                      <a:gd name="T21" fmla="*/ 420 h 556"/>
                      <a:gd name="T22" fmla="*/ 60 w 267"/>
                      <a:gd name="T23" fmla="*/ 339 h 556"/>
                      <a:gd name="T24" fmla="*/ 64 w 267"/>
                      <a:gd name="T25" fmla="*/ 336 h 556"/>
                      <a:gd name="T26" fmla="*/ 64 w 267"/>
                      <a:gd name="T27" fmla="*/ 97 h 556"/>
                      <a:gd name="T28" fmla="*/ 133 w 267"/>
                      <a:gd name="T29" fmla="*/ 26 h 556"/>
                      <a:gd name="T30" fmla="*/ 203 w 267"/>
                      <a:gd name="T31" fmla="*/ 97 h 556"/>
                      <a:gd name="T32" fmla="*/ 203 w 267"/>
                      <a:gd name="T33" fmla="*/ 336 h 556"/>
                      <a:gd name="T34" fmla="*/ 207 w 267"/>
                      <a:gd name="T35" fmla="*/ 339 h 556"/>
                      <a:gd name="T36" fmla="*/ 241 w 267"/>
                      <a:gd name="T37" fmla="*/ 420 h 556"/>
                      <a:gd name="T38" fmla="*/ 133 w 267"/>
                      <a:gd name="T39" fmla="*/ 53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556">
                        <a:moveTo>
                          <a:pt x="229" y="324"/>
                        </a:moveTo>
                        <a:cubicBezTo>
                          <a:pt x="229" y="97"/>
                          <a:pt x="229" y="97"/>
                          <a:pt x="229" y="97"/>
                        </a:cubicBezTo>
                        <a:cubicBezTo>
                          <a:pt x="229" y="43"/>
                          <a:pt x="186" y="0"/>
                          <a:pt x="133" y="0"/>
                        </a:cubicBezTo>
                        <a:cubicBezTo>
                          <a:pt x="81" y="0"/>
                          <a:pt x="38" y="43"/>
                          <a:pt x="38" y="97"/>
                        </a:cubicBezTo>
                        <a:cubicBezTo>
                          <a:pt x="38" y="324"/>
                          <a:pt x="38" y="324"/>
                          <a:pt x="38" y="324"/>
                        </a:cubicBezTo>
                        <a:cubicBezTo>
                          <a:pt x="15" y="349"/>
                          <a:pt x="0" y="382"/>
                          <a:pt x="0" y="420"/>
                        </a:cubicBezTo>
                        <a:cubicBezTo>
                          <a:pt x="0" y="495"/>
                          <a:pt x="60" y="556"/>
                          <a:pt x="133" y="556"/>
                        </a:cubicBezTo>
                        <a:cubicBezTo>
                          <a:pt x="207" y="556"/>
                          <a:pt x="267" y="495"/>
                          <a:pt x="267" y="420"/>
                        </a:cubicBezTo>
                        <a:cubicBezTo>
                          <a:pt x="267" y="382"/>
                          <a:pt x="252" y="349"/>
                          <a:pt x="229" y="324"/>
                        </a:cubicBezTo>
                        <a:close/>
                        <a:moveTo>
                          <a:pt x="133" y="530"/>
                        </a:moveTo>
                        <a:cubicBezTo>
                          <a:pt x="74" y="529"/>
                          <a:pt x="26" y="480"/>
                          <a:pt x="26" y="420"/>
                        </a:cubicBezTo>
                        <a:cubicBezTo>
                          <a:pt x="26" y="388"/>
                          <a:pt x="39" y="360"/>
                          <a:pt x="60" y="339"/>
                        </a:cubicBezTo>
                        <a:cubicBezTo>
                          <a:pt x="64" y="336"/>
                          <a:pt x="64" y="336"/>
                          <a:pt x="64" y="336"/>
                        </a:cubicBezTo>
                        <a:cubicBezTo>
                          <a:pt x="64" y="97"/>
                          <a:pt x="64" y="97"/>
                          <a:pt x="64" y="97"/>
                        </a:cubicBezTo>
                        <a:cubicBezTo>
                          <a:pt x="64" y="58"/>
                          <a:pt x="95" y="26"/>
                          <a:pt x="133" y="26"/>
                        </a:cubicBezTo>
                        <a:cubicBezTo>
                          <a:pt x="172" y="26"/>
                          <a:pt x="203" y="58"/>
                          <a:pt x="203" y="97"/>
                        </a:cubicBezTo>
                        <a:cubicBezTo>
                          <a:pt x="203" y="336"/>
                          <a:pt x="203" y="336"/>
                          <a:pt x="203" y="336"/>
                        </a:cubicBezTo>
                        <a:cubicBezTo>
                          <a:pt x="207" y="339"/>
                          <a:pt x="207" y="339"/>
                          <a:pt x="207" y="339"/>
                        </a:cubicBezTo>
                        <a:cubicBezTo>
                          <a:pt x="228" y="360"/>
                          <a:pt x="241" y="388"/>
                          <a:pt x="241" y="420"/>
                        </a:cubicBezTo>
                        <a:cubicBezTo>
                          <a:pt x="241" y="480"/>
                          <a:pt x="193" y="529"/>
                          <a:pt x="133" y="5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7"/>
                  <p:cNvSpPr>
                    <a:spLocks/>
                  </p:cNvSpPr>
                  <p:nvPr/>
                </p:nvSpPr>
                <p:spPr bwMode="auto">
                  <a:xfrm>
                    <a:off x="5949951" y="-368300"/>
                    <a:ext cx="136525" cy="747713"/>
                  </a:xfrm>
                  <a:custGeom>
                    <a:avLst/>
                    <a:gdLst>
                      <a:gd name="T0" fmla="*/ 0 w 39"/>
                      <a:gd name="T1" fmla="*/ 34 h 215"/>
                      <a:gd name="T2" fmla="*/ 0 w 39"/>
                      <a:gd name="T3" fmla="*/ 187 h 215"/>
                      <a:gd name="T4" fmla="*/ 19 w 39"/>
                      <a:gd name="T5" fmla="*/ 215 h 215"/>
                      <a:gd name="T6" fmla="*/ 39 w 39"/>
                      <a:gd name="T7" fmla="*/ 187 h 215"/>
                      <a:gd name="T8" fmla="*/ 39 w 39"/>
                      <a:gd name="T9" fmla="*/ 34 h 215"/>
                      <a:gd name="T10" fmla="*/ 0 w 39"/>
                      <a:gd name="T11" fmla="*/ 34 h 215"/>
                    </a:gdLst>
                    <a:ahLst/>
                    <a:cxnLst>
                      <a:cxn ang="0">
                        <a:pos x="T0" y="T1"/>
                      </a:cxn>
                      <a:cxn ang="0">
                        <a:pos x="T2" y="T3"/>
                      </a:cxn>
                      <a:cxn ang="0">
                        <a:pos x="T4" y="T5"/>
                      </a:cxn>
                      <a:cxn ang="0">
                        <a:pos x="T6" y="T7"/>
                      </a:cxn>
                      <a:cxn ang="0">
                        <a:pos x="T8" y="T9"/>
                      </a:cxn>
                      <a:cxn ang="0">
                        <a:pos x="T10" y="T11"/>
                      </a:cxn>
                    </a:cxnLst>
                    <a:rect l="0" t="0" r="r" b="b"/>
                    <a:pathLst>
                      <a:path w="39" h="215">
                        <a:moveTo>
                          <a:pt x="0" y="34"/>
                        </a:moveTo>
                        <a:cubicBezTo>
                          <a:pt x="0" y="187"/>
                          <a:pt x="0" y="187"/>
                          <a:pt x="0" y="187"/>
                        </a:cubicBezTo>
                        <a:cubicBezTo>
                          <a:pt x="0" y="199"/>
                          <a:pt x="8" y="210"/>
                          <a:pt x="19" y="215"/>
                        </a:cubicBezTo>
                        <a:cubicBezTo>
                          <a:pt x="31" y="210"/>
                          <a:pt x="39" y="199"/>
                          <a:pt x="39" y="187"/>
                        </a:cubicBezTo>
                        <a:cubicBezTo>
                          <a:pt x="39" y="34"/>
                          <a:pt x="39" y="34"/>
                          <a:pt x="39" y="34"/>
                        </a:cubicBezTo>
                        <a:cubicBezTo>
                          <a:pt x="39" y="0"/>
                          <a:pt x="0" y="5"/>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8"/>
                  <p:cNvSpPr>
                    <a:spLocks/>
                  </p:cNvSpPr>
                  <p:nvPr/>
                </p:nvSpPr>
                <p:spPr bwMode="auto">
                  <a:xfrm>
                    <a:off x="5278438" y="-552448"/>
                    <a:ext cx="263525" cy="79373"/>
                  </a:xfrm>
                  <a:custGeom>
                    <a:avLst/>
                    <a:gdLst>
                      <a:gd name="T0" fmla="*/ 65 w 76"/>
                      <a:gd name="T1" fmla="*/ 0 h 23"/>
                      <a:gd name="T2" fmla="*/ 11 w 76"/>
                      <a:gd name="T3" fmla="*/ 0 h 23"/>
                      <a:gd name="T4" fmla="*/ 0 w 76"/>
                      <a:gd name="T5" fmla="*/ 11 h 23"/>
                      <a:gd name="T6" fmla="*/ 11 w 76"/>
                      <a:gd name="T7" fmla="*/ 23 h 23"/>
                      <a:gd name="T8" fmla="*/ 65 w 76"/>
                      <a:gd name="T9" fmla="*/ 23 h 23"/>
                      <a:gd name="T10" fmla="*/ 76 w 76"/>
                      <a:gd name="T11" fmla="*/ 11 h 23"/>
                      <a:gd name="T12" fmla="*/ 65 w 7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76" h="23">
                        <a:moveTo>
                          <a:pt x="65" y="0"/>
                        </a:moveTo>
                        <a:cubicBezTo>
                          <a:pt x="11" y="0"/>
                          <a:pt x="11" y="0"/>
                          <a:pt x="11" y="0"/>
                        </a:cubicBezTo>
                        <a:cubicBezTo>
                          <a:pt x="5" y="0"/>
                          <a:pt x="0" y="5"/>
                          <a:pt x="0" y="11"/>
                        </a:cubicBezTo>
                        <a:cubicBezTo>
                          <a:pt x="0" y="18"/>
                          <a:pt x="5" y="23"/>
                          <a:pt x="11" y="23"/>
                        </a:cubicBezTo>
                        <a:cubicBezTo>
                          <a:pt x="65" y="23"/>
                          <a:pt x="65" y="23"/>
                          <a:pt x="65" y="23"/>
                        </a:cubicBezTo>
                        <a:cubicBezTo>
                          <a:pt x="71" y="23"/>
                          <a:pt x="76" y="18"/>
                          <a:pt x="76" y="11"/>
                        </a:cubicBezTo>
                        <a:cubicBezTo>
                          <a:pt x="76" y="5"/>
                          <a:pt x="71"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9"/>
                  <p:cNvSpPr>
                    <a:spLocks/>
                  </p:cNvSpPr>
                  <p:nvPr/>
                </p:nvSpPr>
                <p:spPr bwMode="auto">
                  <a:xfrm>
                    <a:off x="5038726" y="-371475"/>
                    <a:ext cx="503238" cy="79375"/>
                  </a:xfrm>
                  <a:custGeom>
                    <a:avLst/>
                    <a:gdLst>
                      <a:gd name="T0" fmla="*/ 134 w 145"/>
                      <a:gd name="T1" fmla="*/ 0 h 23"/>
                      <a:gd name="T2" fmla="*/ 12 w 145"/>
                      <a:gd name="T3" fmla="*/ 0 h 23"/>
                      <a:gd name="T4" fmla="*/ 0 w 145"/>
                      <a:gd name="T5" fmla="*/ 11 h 23"/>
                      <a:gd name="T6" fmla="*/ 12 w 145"/>
                      <a:gd name="T7" fmla="*/ 23 h 23"/>
                      <a:gd name="T8" fmla="*/ 134 w 145"/>
                      <a:gd name="T9" fmla="*/ 23 h 23"/>
                      <a:gd name="T10" fmla="*/ 145 w 145"/>
                      <a:gd name="T11" fmla="*/ 11 h 23"/>
                      <a:gd name="T12" fmla="*/ 134 w 145"/>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45" h="23">
                        <a:moveTo>
                          <a:pt x="134" y="0"/>
                        </a:moveTo>
                        <a:cubicBezTo>
                          <a:pt x="12" y="0"/>
                          <a:pt x="12" y="0"/>
                          <a:pt x="12" y="0"/>
                        </a:cubicBezTo>
                        <a:cubicBezTo>
                          <a:pt x="6" y="0"/>
                          <a:pt x="0" y="5"/>
                          <a:pt x="0" y="11"/>
                        </a:cubicBezTo>
                        <a:cubicBezTo>
                          <a:pt x="0" y="18"/>
                          <a:pt x="6" y="23"/>
                          <a:pt x="12" y="23"/>
                        </a:cubicBezTo>
                        <a:cubicBezTo>
                          <a:pt x="134" y="23"/>
                          <a:pt x="134" y="23"/>
                          <a:pt x="134" y="23"/>
                        </a:cubicBezTo>
                        <a:cubicBezTo>
                          <a:pt x="140" y="23"/>
                          <a:pt x="145" y="18"/>
                          <a:pt x="145" y="11"/>
                        </a:cubicBezTo>
                        <a:cubicBezTo>
                          <a:pt x="145" y="5"/>
                          <a:pt x="140"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0"/>
                  <p:cNvSpPr>
                    <a:spLocks/>
                  </p:cNvSpPr>
                  <p:nvPr/>
                </p:nvSpPr>
                <p:spPr bwMode="auto">
                  <a:xfrm>
                    <a:off x="5173663" y="-190500"/>
                    <a:ext cx="368300" cy="79375"/>
                  </a:xfrm>
                  <a:custGeom>
                    <a:avLst/>
                    <a:gdLst>
                      <a:gd name="T0" fmla="*/ 95 w 106"/>
                      <a:gd name="T1" fmla="*/ 0 h 23"/>
                      <a:gd name="T2" fmla="*/ 11 w 106"/>
                      <a:gd name="T3" fmla="*/ 0 h 23"/>
                      <a:gd name="T4" fmla="*/ 0 w 106"/>
                      <a:gd name="T5" fmla="*/ 12 h 23"/>
                      <a:gd name="T6" fmla="*/ 11 w 106"/>
                      <a:gd name="T7" fmla="*/ 23 h 23"/>
                      <a:gd name="T8" fmla="*/ 95 w 106"/>
                      <a:gd name="T9" fmla="*/ 23 h 23"/>
                      <a:gd name="T10" fmla="*/ 106 w 106"/>
                      <a:gd name="T11" fmla="*/ 12 h 23"/>
                      <a:gd name="T12" fmla="*/ 95 w 10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06" h="23">
                        <a:moveTo>
                          <a:pt x="95" y="0"/>
                        </a:moveTo>
                        <a:cubicBezTo>
                          <a:pt x="11" y="0"/>
                          <a:pt x="11" y="0"/>
                          <a:pt x="11" y="0"/>
                        </a:cubicBezTo>
                        <a:cubicBezTo>
                          <a:pt x="5" y="0"/>
                          <a:pt x="0" y="5"/>
                          <a:pt x="0" y="12"/>
                        </a:cubicBezTo>
                        <a:cubicBezTo>
                          <a:pt x="0" y="18"/>
                          <a:pt x="5" y="23"/>
                          <a:pt x="11" y="23"/>
                        </a:cubicBezTo>
                        <a:cubicBezTo>
                          <a:pt x="95" y="23"/>
                          <a:pt x="95" y="23"/>
                          <a:pt x="95" y="23"/>
                        </a:cubicBezTo>
                        <a:cubicBezTo>
                          <a:pt x="101" y="23"/>
                          <a:pt x="106" y="18"/>
                          <a:pt x="106" y="12"/>
                        </a:cubicBezTo>
                        <a:cubicBezTo>
                          <a:pt x="106" y="5"/>
                          <a:pt x="101"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91" name="Oval 190">
                <a:hlinkClick r:id="rId11" action="ppaction://hlinksldjump"/>
              </p:cNvPr>
              <p:cNvSpPr/>
              <p:nvPr/>
            </p:nvSpPr>
            <p:spPr>
              <a:xfrm>
                <a:off x="7903485" y="1286204"/>
                <a:ext cx="977470" cy="97747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grpSp>
        <p:nvGrpSpPr>
          <p:cNvPr id="242" name="Group 241"/>
          <p:cNvGrpSpPr/>
          <p:nvPr/>
        </p:nvGrpSpPr>
        <p:grpSpPr>
          <a:xfrm>
            <a:off x="7080299" y="2678240"/>
            <a:ext cx="4215233" cy="1428308"/>
            <a:chOff x="6679287" y="2678240"/>
            <a:chExt cx="4215233" cy="1428308"/>
          </a:xfrm>
        </p:grpSpPr>
        <p:sp>
          <p:nvSpPr>
            <p:cNvPr id="468" name="Rectangle 467"/>
            <p:cNvSpPr/>
            <p:nvPr/>
          </p:nvSpPr>
          <p:spPr>
            <a:xfrm>
              <a:off x="9067214" y="2981780"/>
              <a:ext cx="1827306" cy="369332"/>
            </a:xfrm>
            <a:prstGeom prst="rect">
              <a:avLst/>
            </a:prstGeom>
          </p:spPr>
          <p:txBody>
            <a:bodyPr wrap="square" anchor="ctr">
              <a:spAutoFit/>
            </a:bodyPr>
            <a:lstStyle/>
            <a:p>
              <a:r>
                <a:rPr lang="en-US" b="1" dirty="0">
                  <a:solidFill>
                    <a:srgbClr val="42505F"/>
                  </a:solidFill>
                  <a:latin typeface="Calibri Light" panose="020F0302020204030204" pitchFamily="34" charset="0"/>
                </a:rPr>
                <a:t>Smart Access</a:t>
              </a:r>
            </a:p>
          </p:txBody>
        </p:sp>
        <p:grpSp>
          <p:nvGrpSpPr>
            <p:cNvPr id="173" name="Group 172"/>
            <p:cNvGrpSpPr/>
            <p:nvPr/>
          </p:nvGrpSpPr>
          <p:grpSpPr>
            <a:xfrm flipH="1">
              <a:off x="6679287" y="3152959"/>
              <a:ext cx="1472303" cy="953589"/>
              <a:chOff x="3269818" y="3090370"/>
              <a:chExt cx="1472303" cy="953589"/>
            </a:xfrm>
          </p:grpSpPr>
          <p:cxnSp>
            <p:nvCxnSpPr>
              <p:cNvPr id="174" name="Straight Connector 173"/>
              <p:cNvCxnSpPr/>
              <p:nvPr/>
            </p:nvCxnSpPr>
            <p:spPr>
              <a:xfrm>
                <a:off x="3843701" y="4043959"/>
                <a:ext cx="898420" cy="0"/>
              </a:xfrm>
              <a:prstGeom prst="line">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endCxn id="176" idx="0"/>
              </p:cNvCxnSpPr>
              <p:nvPr/>
            </p:nvCxnSpPr>
            <p:spPr>
              <a:xfrm>
                <a:off x="3269818" y="3090370"/>
                <a:ext cx="273358" cy="0"/>
              </a:xfrm>
              <a:prstGeom prst="line">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6" name="Arc 175"/>
              <p:cNvSpPr/>
              <p:nvPr/>
            </p:nvSpPr>
            <p:spPr>
              <a:xfrm>
                <a:off x="3385943" y="3090370"/>
                <a:ext cx="314466" cy="314466"/>
              </a:xfrm>
              <a:prstGeom prst="arc">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7" name="Straight Connector 176"/>
              <p:cNvCxnSpPr>
                <a:stCxn id="176" idx="2"/>
                <a:endCxn id="178" idx="2"/>
              </p:cNvCxnSpPr>
              <p:nvPr/>
            </p:nvCxnSpPr>
            <p:spPr>
              <a:xfrm>
                <a:off x="3700409" y="3247603"/>
                <a:ext cx="0" cy="639123"/>
              </a:xfrm>
              <a:prstGeom prst="line">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8" name="Arc 177"/>
              <p:cNvSpPr/>
              <p:nvPr/>
            </p:nvSpPr>
            <p:spPr>
              <a:xfrm rot="10800000">
                <a:off x="3700409" y="3729493"/>
                <a:ext cx="314466" cy="314466"/>
              </a:xfrm>
              <a:prstGeom prst="arc">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8089744" y="2678240"/>
              <a:ext cx="977470" cy="977470"/>
              <a:chOff x="8780233" y="2678240"/>
              <a:chExt cx="977470" cy="977470"/>
            </a:xfrm>
          </p:grpSpPr>
          <p:grpSp>
            <p:nvGrpSpPr>
              <p:cNvPr id="107" name="Group 106"/>
              <p:cNvGrpSpPr/>
              <p:nvPr/>
            </p:nvGrpSpPr>
            <p:grpSpPr>
              <a:xfrm>
                <a:off x="8780233" y="2678240"/>
                <a:ext cx="977470" cy="977470"/>
                <a:chOff x="8943795" y="4081867"/>
                <a:chExt cx="807826" cy="807826"/>
              </a:xfrm>
            </p:grpSpPr>
            <p:grpSp>
              <p:nvGrpSpPr>
                <p:cNvPr id="248" name="Group 247"/>
                <p:cNvGrpSpPr/>
                <p:nvPr/>
              </p:nvGrpSpPr>
              <p:grpSpPr>
                <a:xfrm>
                  <a:off x="8943795" y="4081867"/>
                  <a:ext cx="807826" cy="807826"/>
                  <a:chOff x="2473804" y="5004075"/>
                  <a:chExt cx="888609" cy="888609"/>
                </a:xfrm>
              </p:grpSpPr>
              <p:sp>
                <p:nvSpPr>
                  <p:cNvPr id="249" name="Oval 248"/>
                  <p:cNvSpPr/>
                  <p:nvPr/>
                </p:nvSpPr>
                <p:spPr>
                  <a:xfrm>
                    <a:off x="2473804" y="5004075"/>
                    <a:ext cx="888609" cy="888609"/>
                  </a:xfrm>
                  <a:prstGeom prst="ellipse">
                    <a:avLst/>
                  </a:prstGeom>
                  <a:solidFill>
                    <a:srgbClr val="A6A6A6">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250" name="Oval 249"/>
                  <p:cNvSpPr/>
                  <p:nvPr/>
                </p:nvSpPr>
                <p:spPr>
                  <a:xfrm>
                    <a:off x="2522153" y="5052424"/>
                    <a:ext cx="791910" cy="791910"/>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252" name="Oval 251"/>
                  <p:cNvSpPr/>
                  <p:nvPr/>
                </p:nvSpPr>
                <p:spPr>
                  <a:xfrm>
                    <a:off x="2572196" y="5102466"/>
                    <a:ext cx="691825" cy="691826"/>
                  </a:xfrm>
                  <a:prstGeom prst="ellipse">
                    <a:avLst/>
                  </a:prstGeom>
                  <a:solidFill>
                    <a:srgbClr val="ED1C2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nvGrpSpPr>
                <p:cNvPr id="11" name="Group 10"/>
                <p:cNvGrpSpPr/>
                <p:nvPr/>
              </p:nvGrpSpPr>
              <p:grpSpPr>
                <a:xfrm>
                  <a:off x="9209160" y="4331267"/>
                  <a:ext cx="277097" cy="309027"/>
                  <a:chOff x="6526823" y="3229006"/>
                  <a:chExt cx="277097" cy="309027"/>
                </a:xfrm>
              </p:grpSpPr>
              <p:sp>
                <p:nvSpPr>
                  <p:cNvPr id="444" name="Freeform 16"/>
                  <p:cNvSpPr>
                    <a:spLocks/>
                  </p:cNvSpPr>
                  <p:nvPr/>
                </p:nvSpPr>
                <p:spPr bwMode="auto">
                  <a:xfrm>
                    <a:off x="6616723" y="3259578"/>
                    <a:ext cx="160970" cy="247883"/>
                  </a:xfrm>
                  <a:custGeom>
                    <a:avLst/>
                    <a:gdLst>
                      <a:gd name="T0" fmla="*/ 0 w 109"/>
                      <a:gd name="T1" fmla="*/ 155 h 169"/>
                      <a:gd name="T2" fmla="*/ 0 w 109"/>
                      <a:gd name="T3" fmla="*/ 162 h 169"/>
                      <a:gd name="T4" fmla="*/ 11 w 109"/>
                      <a:gd name="T5" fmla="*/ 169 h 169"/>
                      <a:gd name="T6" fmla="*/ 97 w 109"/>
                      <a:gd name="T7" fmla="*/ 169 h 169"/>
                      <a:gd name="T8" fmla="*/ 109 w 109"/>
                      <a:gd name="T9" fmla="*/ 158 h 169"/>
                      <a:gd name="T10" fmla="*/ 109 w 109"/>
                      <a:gd name="T11" fmla="*/ 12 h 169"/>
                      <a:gd name="T12" fmla="*/ 97 w 109"/>
                      <a:gd name="T13" fmla="*/ 0 h 169"/>
                      <a:gd name="T14" fmla="*/ 4 w 109"/>
                      <a:gd name="T15" fmla="*/ 0 h 169"/>
                      <a:gd name="T16" fmla="*/ 0 w 109"/>
                      <a:gd name="T17" fmla="*/ 4 h 169"/>
                      <a:gd name="T18" fmla="*/ 0 w 109"/>
                      <a:gd name="T19" fmla="*/ 2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69">
                        <a:moveTo>
                          <a:pt x="0" y="155"/>
                        </a:moveTo>
                        <a:cubicBezTo>
                          <a:pt x="0" y="162"/>
                          <a:pt x="0" y="162"/>
                          <a:pt x="0" y="162"/>
                        </a:cubicBezTo>
                        <a:cubicBezTo>
                          <a:pt x="0" y="162"/>
                          <a:pt x="0" y="169"/>
                          <a:pt x="11" y="169"/>
                        </a:cubicBezTo>
                        <a:cubicBezTo>
                          <a:pt x="97" y="169"/>
                          <a:pt x="97" y="169"/>
                          <a:pt x="97" y="169"/>
                        </a:cubicBezTo>
                        <a:cubicBezTo>
                          <a:pt x="97" y="169"/>
                          <a:pt x="109" y="169"/>
                          <a:pt x="109" y="158"/>
                        </a:cubicBezTo>
                        <a:cubicBezTo>
                          <a:pt x="109" y="12"/>
                          <a:pt x="109" y="12"/>
                          <a:pt x="109" y="12"/>
                        </a:cubicBezTo>
                        <a:cubicBezTo>
                          <a:pt x="109" y="12"/>
                          <a:pt x="109" y="0"/>
                          <a:pt x="97" y="0"/>
                        </a:cubicBezTo>
                        <a:cubicBezTo>
                          <a:pt x="4" y="0"/>
                          <a:pt x="4" y="0"/>
                          <a:pt x="4" y="0"/>
                        </a:cubicBezTo>
                        <a:cubicBezTo>
                          <a:pt x="4" y="0"/>
                          <a:pt x="0" y="0"/>
                          <a:pt x="0" y="4"/>
                        </a:cubicBezTo>
                        <a:cubicBezTo>
                          <a:pt x="0" y="22"/>
                          <a:pt x="0" y="22"/>
                          <a:pt x="0" y="22"/>
                        </a:cubicBez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 name="Freeform 18"/>
                  <p:cNvSpPr>
                    <a:spLocks/>
                  </p:cNvSpPr>
                  <p:nvPr/>
                </p:nvSpPr>
                <p:spPr bwMode="auto">
                  <a:xfrm>
                    <a:off x="6589150" y="3229006"/>
                    <a:ext cx="214770" cy="309027"/>
                  </a:xfrm>
                  <a:custGeom>
                    <a:avLst/>
                    <a:gdLst>
                      <a:gd name="T0" fmla="*/ 0 w 132"/>
                      <a:gd name="T1" fmla="*/ 166 h 191"/>
                      <a:gd name="T2" fmla="*/ 0 w 132"/>
                      <a:gd name="T3" fmla="*/ 186 h 191"/>
                      <a:gd name="T4" fmla="*/ 6 w 132"/>
                      <a:gd name="T5" fmla="*/ 191 h 191"/>
                      <a:gd name="T6" fmla="*/ 126 w 132"/>
                      <a:gd name="T7" fmla="*/ 191 h 191"/>
                      <a:gd name="T8" fmla="*/ 132 w 132"/>
                      <a:gd name="T9" fmla="*/ 186 h 191"/>
                      <a:gd name="T10" fmla="*/ 132 w 132"/>
                      <a:gd name="T11" fmla="*/ 6 h 191"/>
                      <a:gd name="T12" fmla="*/ 126 w 132"/>
                      <a:gd name="T13" fmla="*/ 0 h 191"/>
                      <a:gd name="T14" fmla="*/ 6 w 132"/>
                      <a:gd name="T15" fmla="*/ 0 h 191"/>
                      <a:gd name="T16" fmla="*/ 0 w 132"/>
                      <a:gd name="T17" fmla="*/ 6 h 191"/>
                      <a:gd name="T18" fmla="*/ 0 w 132"/>
                      <a:gd name="T19" fmla="*/ 3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91">
                        <a:moveTo>
                          <a:pt x="0" y="166"/>
                        </a:moveTo>
                        <a:cubicBezTo>
                          <a:pt x="0" y="186"/>
                          <a:pt x="0" y="186"/>
                          <a:pt x="0" y="186"/>
                        </a:cubicBezTo>
                        <a:cubicBezTo>
                          <a:pt x="0" y="186"/>
                          <a:pt x="0" y="191"/>
                          <a:pt x="6" y="191"/>
                        </a:cubicBezTo>
                        <a:cubicBezTo>
                          <a:pt x="126" y="191"/>
                          <a:pt x="126" y="191"/>
                          <a:pt x="126" y="191"/>
                        </a:cubicBezTo>
                        <a:cubicBezTo>
                          <a:pt x="126" y="191"/>
                          <a:pt x="132" y="191"/>
                          <a:pt x="132" y="186"/>
                        </a:cubicBezTo>
                        <a:cubicBezTo>
                          <a:pt x="132" y="6"/>
                          <a:pt x="132" y="6"/>
                          <a:pt x="132" y="6"/>
                        </a:cubicBezTo>
                        <a:cubicBezTo>
                          <a:pt x="132" y="6"/>
                          <a:pt x="132" y="0"/>
                          <a:pt x="126" y="0"/>
                        </a:cubicBezTo>
                        <a:cubicBezTo>
                          <a:pt x="6" y="0"/>
                          <a:pt x="6" y="0"/>
                          <a:pt x="6" y="0"/>
                        </a:cubicBezTo>
                        <a:cubicBezTo>
                          <a:pt x="6" y="0"/>
                          <a:pt x="0" y="0"/>
                          <a:pt x="0" y="6"/>
                        </a:cubicBezTo>
                        <a:cubicBezTo>
                          <a:pt x="0" y="33"/>
                          <a:pt x="0" y="33"/>
                          <a:pt x="0" y="33"/>
                        </a:cubicBez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 name="Freeform 5"/>
                  <p:cNvSpPr>
                    <a:spLocks/>
                  </p:cNvSpPr>
                  <p:nvPr/>
                </p:nvSpPr>
                <p:spPr bwMode="auto">
                  <a:xfrm>
                    <a:off x="6526823" y="3374391"/>
                    <a:ext cx="134288" cy="106781"/>
                  </a:xfrm>
                  <a:custGeom>
                    <a:avLst/>
                    <a:gdLst>
                      <a:gd name="T0" fmla="*/ 20 w 102"/>
                      <a:gd name="T1" fmla="*/ 0 h 82"/>
                      <a:gd name="T2" fmla="*/ 0 w 102"/>
                      <a:gd name="T3" fmla="*/ 20 h 82"/>
                      <a:gd name="T4" fmla="*/ 0 w 102"/>
                      <a:gd name="T5" fmla="*/ 62 h 82"/>
                      <a:gd name="T6" fmla="*/ 20 w 102"/>
                      <a:gd name="T7" fmla="*/ 82 h 82"/>
                      <a:gd name="T8" fmla="*/ 82 w 102"/>
                      <a:gd name="T9" fmla="*/ 82 h 82"/>
                      <a:gd name="T10" fmla="*/ 102 w 102"/>
                      <a:gd name="T11" fmla="*/ 62 h 82"/>
                      <a:gd name="T12" fmla="*/ 102 w 102"/>
                      <a:gd name="T13" fmla="*/ 20 h 82"/>
                      <a:gd name="T14" fmla="*/ 82 w 102"/>
                      <a:gd name="T15" fmla="*/ 0 h 82"/>
                      <a:gd name="T16" fmla="*/ 20 w 102"/>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82">
                        <a:moveTo>
                          <a:pt x="20" y="0"/>
                        </a:moveTo>
                        <a:cubicBezTo>
                          <a:pt x="20" y="0"/>
                          <a:pt x="0" y="0"/>
                          <a:pt x="0" y="20"/>
                        </a:cubicBezTo>
                        <a:cubicBezTo>
                          <a:pt x="0" y="62"/>
                          <a:pt x="0" y="62"/>
                          <a:pt x="0" y="62"/>
                        </a:cubicBezTo>
                        <a:cubicBezTo>
                          <a:pt x="0" y="62"/>
                          <a:pt x="0" y="82"/>
                          <a:pt x="20" y="82"/>
                        </a:cubicBezTo>
                        <a:cubicBezTo>
                          <a:pt x="82" y="82"/>
                          <a:pt x="82" y="82"/>
                          <a:pt x="82" y="82"/>
                        </a:cubicBezTo>
                        <a:cubicBezTo>
                          <a:pt x="82" y="82"/>
                          <a:pt x="102" y="82"/>
                          <a:pt x="102" y="62"/>
                        </a:cubicBezTo>
                        <a:cubicBezTo>
                          <a:pt x="102" y="20"/>
                          <a:pt x="102" y="20"/>
                          <a:pt x="102" y="20"/>
                        </a:cubicBezTo>
                        <a:cubicBezTo>
                          <a:pt x="102" y="20"/>
                          <a:pt x="102" y="0"/>
                          <a:pt x="82" y="0"/>
                        </a:cubicBezTo>
                        <a:lnTo>
                          <a:pt x="20" y="0"/>
                        </a:lnTo>
                        <a:close/>
                      </a:path>
                    </a:pathLst>
                  </a:cu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 name="Freeform 7"/>
                  <p:cNvSpPr>
                    <a:spLocks/>
                  </p:cNvSpPr>
                  <p:nvPr/>
                </p:nvSpPr>
                <p:spPr bwMode="auto">
                  <a:xfrm>
                    <a:off x="6558642" y="3311832"/>
                    <a:ext cx="70650" cy="62559"/>
                  </a:xfrm>
                  <a:custGeom>
                    <a:avLst/>
                    <a:gdLst>
                      <a:gd name="T0" fmla="*/ 54 w 54"/>
                      <a:gd name="T1" fmla="*/ 48 h 48"/>
                      <a:gd name="T2" fmla="*/ 54 w 54"/>
                      <a:gd name="T3" fmla="*/ 27 h 48"/>
                      <a:gd name="T4" fmla="*/ 54 w 54"/>
                      <a:gd name="T5" fmla="*/ 27 h 48"/>
                      <a:gd name="T6" fmla="*/ 54 w 54"/>
                      <a:gd name="T7" fmla="*/ 27 h 48"/>
                      <a:gd name="T8" fmla="*/ 27 w 54"/>
                      <a:gd name="T9" fmla="*/ 0 h 48"/>
                      <a:gd name="T10" fmla="*/ 0 w 54"/>
                      <a:gd name="T11" fmla="*/ 27 h 48"/>
                      <a:gd name="T12" fmla="*/ 0 w 54"/>
                      <a:gd name="T13" fmla="*/ 27 h 48"/>
                      <a:gd name="T14" fmla="*/ 0 w 54"/>
                      <a:gd name="T15" fmla="*/ 27 h 48"/>
                      <a:gd name="T16" fmla="*/ 0 w 54"/>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8">
                        <a:moveTo>
                          <a:pt x="54" y="48"/>
                        </a:moveTo>
                        <a:cubicBezTo>
                          <a:pt x="54" y="27"/>
                          <a:pt x="54" y="27"/>
                          <a:pt x="54" y="27"/>
                        </a:cubicBezTo>
                        <a:cubicBezTo>
                          <a:pt x="54" y="27"/>
                          <a:pt x="54" y="27"/>
                          <a:pt x="54" y="27"/>
                        </a:cubicBezTo>
                        <a:cubicBezTo>
                          <a:pt x="54" y="27"/>
                          <a:pt x="54" y="27"/>
                          <a:pt x="54" y="27"/>
                        </a:cubicBezTo>
                        <a:cubicBezTo>
                          <a:pt x="54" y="12"/>
                          <a:pt x="42" y="0"/>
                          <a:pt x="27" y="0"/>
                        </a:cubicBezTo>
                        <a:cubicBezTo>
                          <a:pt x="12" y="0"/>
                          <a:pt x="0" y="12"/>
                          <a:pt x="0" y="27"/>
                        </a:cubicBezTo>
                        <a:cubicBezTo>
                          <a:pt x="0" y="27"/>
                          <a:pt x="0" y="27"/>
                          <a:pt x="0" y="27"/>
                        </a:cubicBezTo>
                        <a:cubicBezTo>
                          <a:pt x="0" y="27"/>
                          <a:pt x="0" y="27"/>
                          <a:pt x="0" y="27"/>
                        </a:cubicBezTo>
                        <a:cubicBezTo>
                          <a:pt x="0" y="48"/>
                          <a:pt x="0" y="48"/>
                          <a:pt x="0" y="48"/>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92" name="Oval 191">
                <a:hlinkClick r:id="rId12" action="ppaction://hlinksldjump"/>
              </p:cNvPr>
              <p:cNvSpPr/>
              <p:nvPr/>
            </p:nvSpPr>
            <p:spPr>
              <a:xfrm>
                <a:off x="8780233" y="2678240"/>
                <a:ext cx="977470" cy="97747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grpSp>
        <p:nvGrpSpPr>
          <p:cNvPr id="23" name="Group 22"/>
          <p:cNvGrpSpPr/>
          <p:nvPr/>
        </p:nvGrpSpPr>
        <p:grpSpPr>
          <a:xfrm>
            <a:off x="9637093" y="4366437"/>
            <a:ext cx="977470" cy="977471"/>
            <a:chOff x="9846229" y="4366437"/>
            <a:chExt cx="977470" cy="977471"/>
          </a:xfrm>
        </p:grpSpPr>
        <p:grpSp>
          <p:nvGrpSpPr>
            <p:cNvPr id="15" name="Group 14"/>
            <p:cNvGrpSpPr/>
            <p:nvPr/>
          </p:nvGrpSpPr>
          <p:grpSpPr>
            <a:xfrm>
              <a:off x="9846229" y="4366437"/>
              <a:ext cx="977470" cy="977470"/>
              <a:chOff x="7885139" y="1449175"/>
              <a:chExt cx="807826" cy="807826"/>
            </a:xfrm>
          </p:grpSpPr>
          <p:sp>
            <p:nvSpPr>
              <p:cNvPr id="424" name="Oval 423"/>
              <p:cNvSpPr/>
              <p:nvPr/>
            </p:nvSpPr>
            <p:spPr>
              <a:xfrm>
                <a:off x="7885139" y="1449175"/>
                <a:ext cx="807826" cy="807826"/>
              </a:xfrm>
              <a:prstGeom prst="ellipse">
                <a:avLst/>
              </a:prstGeom>
              <a:solidFill>
                <a:srgbClr val="A6A6A6">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428" name="Oval 427"/>
              <p:cNvSpPr/>
              <p:nvPr/>
            </p:nvSpPr>
            <p:spPr>
              <a:xfrm>
                <a:off x="7929093" y="1493129"/>
                <a:ext cx="719918" cy="719918"/>
              </a:xfrm>
              <a:prstGeom prst="ellipse">
                <a:avLst/>
              </a:prstGeom>
              <a:solidFill>
                <a:srgbClr val="ED1C2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429" name="Oval 428"/>
              <p:cNvSpPr/>
              <p:nvPr/>
            </p:nvSpPr>
            <p:spPr>
              <a:xfrm>
                <a:off x="7974587" y="1538622"/>
                <a:ext cx="628932" cy="628932"/>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140" name="Freeform 33"/>
              <p:cNvSpPr>
                <a:spLocks noEditPoints="1"/>
              </p:cNvSpPr>
              <p:nvPr/>
            </p:nvSpPr>
            <p:spPr bwMode="auto">
              <a:xfrm>
                <a:off x="8266047" y="1746553"/>
                <a:ext cx="56417" cy="223476"/>
              </a:xfrm>
              <a:custGeom>
                <a:avLst/>
                <a:gdLst>
                  <a:gd name="T0" fmla="*/ 0 w 43"/>
                  <a:gd name="T1" fmla="*/ 159 h 170"/>
                  <a:gd name="T2" fmla="*/ 0 w 43"/>
                  <a:gd name="T3" fmla="*/ 164 h 170"/>
                  <a:gd name="T4" fmla="*/ 7 w 43"/>
                  <a:gd name="T5" fmla="*/ 170 h 170"/>
                  <a:gd name="T6" fmla="*/ 15 w 43"/>
                  <a:gd name="T7" fmla="*/ 170 h 170"/>
                  <a:gd name="T8" fmla="*/ 0 w 43"/>
                  <a:gd name="T9" fmla="*/ 159 h 170"/>
                  <a:gd name="T10" fmla="*/ 43 w 43"/>
                  <a:gd name="T11" fmla="*/ 30 h 170"/>
                  <a:gd name="T12" fmla="*/ 43 w 43"/>
                  <a:gd name="T13" fmla="*/ 7 h 170"/>
                  <a:gd name="T14" fmla="*/ 36 w 43"/>
                  <a:gd name="T15" fmla="*/ 0 h 170"/>
                  <a:gd name="T16" fmla="*/ 7 w 43"/>
                  <a:gd name="T17" fmla="*/ 0 h 170"/>
                  <a:gd name="T18" fmla="*/ 0 w 43"/>
                  <a:gd name="T19" fmla="*/ 7 h 170"/>
                  <a:gd name="T20" fmla="*/ 0 w 43"/>
                  <a:gd name="T21" fmla="*/ 51 h 170"/>
                  <a:gd name="T22" fmla="*/ 43 w 43"/>
                  <a:gd name="T23" fmla="*/ 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170">
                    <a:moveTo>
                      <a:pt x="0" y="159"/>
                    </a:moveTo>
                    <a:cubicBezTo>
                      <a:pt x="0" y="164"/>
                      <a:pt x="0" y="164"/>
                      <a:pt x="0" y="164"/>
                    </a:cubicBezTo>
                    <a:cubicBezTo>
                      <a:pt x="0" y="164"/>
                      <a:pt x="0" y="170"/>
                      <a:pt x="7" y="170"/>
                    </a:cubicBezTo>
                    <a:cubicBezTo>
                      <a:pt x="15" y="170"/>
                      <a:pt x="15" y="170"/>
                      <a:pt x="15" y="170"/>
                    </a:cubicBezTo>
                    <a:cubicBezTo>
                      <a:pt x="10" y="167"/>
                      <a:pt x="5" y="163"/>
                      <a:pt x="0" y="159"/>
                    </a:cubicBezTo>
                    <a:moveTo>
                      <a:pt x="43" y="30"/>
                    </a:moveTo>
                    <a:cubicBezTo>
                      <a:pt x="43" y="7"/>
                      <a:pt x="43" y="7"/>
                      <a:pt x="43" y="7"/>
                    </a:cubicBezTo>
                    <a:cubicBezTo>
                      <a:pt x="43" y="7"/>
                      <a:pt x="43" y="0"/>
                      <a:pt x="36" y="0"/>
                    </a:cubicBezTo>
                    <a:cubicBezTo>
                      <a:pt x="7" y="0"/>
                      <a:pt x="7" y="0"/>
                      <a:pt x="7" y="0"/>
                    </a:cubicBezTo>
                    <a:cubicBezTo>
                      <a:pt x="7" y="0"/>
                      <a:pt x="0" y="0"/>
                      <a:pt x="0" y="7"/>
                    </a:cubicBezTo>
                    <a:cubicBezTo>
                      <a:pt x="0" y="51"/>
                      <a:pt x="0" y="51"/>
                      <a:pt x="0" y="51"/>
                    </a:cubicBezTo>
                    <a:cubicBezTo>
                      <a:pt x="12" y="40"/>
                      <a:pt x="27" y="32"/>
                      <a:pt x="43" y="30"/>
                    </a:cubicBezTo>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1" name="Freeform 34"/>
              <p:cNvSpPr>
                <a:spLocks/>
              </p:cNvSpPr>
              <p:nvPr/>
            </p:nvSpPr>
            <p:spPr bwMode="auto">
              <a:xfrm>
                <a:off x="8128565" y="1794206"/>
                <a:ext cx="54774" cy="175824"/>
              </a:xfrm>
              <a:custGeom>
                <a:avLst/>
                <a:gdLst>
                  <a:gd name="T0" fmla="*/ 7 w 42"/>
                  <a:gd name="T1" fmla="*/ 0 h 134"/>
                  <a:gd name="T2" fmla="*/ 0 w 42"/>
                  <a:gd name="T3" fmla="*/ 6 h 134"/>
                  <a:gd name="T4" fmla="*/ 0 w 42"/>
                  <a:gd name="T5" fmla="*/ 128 h 134"/>
                  <a:gd name="T6" fmla="*/ 7 w 42"/>
                  <a:gd name="T7" fmla="*/ 134 h 134"/>
                  <a:gd name="T8" fmla="*/ 36 w 42"/>
                  <a:gd name="T9" fmla="*/ 134 h 134"/>
                  <a:gd name="T10" fmla="*/ 42 w 42"/>
                  <a:gd name="T11" fmla="*/ 128 h 134"/>
                  <a:gd name="T12" fmla="*/ 42 w 42"/>
                  <a:gd name="T13" fmla="*/ 6 h 134"/>
                  <a:gd name="T14" fmla="*/ 36 w 42"/>
                  <a:gd name="T15" fmla="*/ 0 h 134"/>
                  <a:gd name="T16" fmla="*/ 7 w 42"/>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34">
                    <a:moveTo>
                      <a:pt x="7" y="0"/>
                    </a:moveTo>
                    <a:cubicBezTo>
                      <a:pt x="7" y="0"/>
                      <a:pt x="0" y="0"/>
                      <a:pt x="0" y="6"/>
                    </a:cubicBezTo>
                    <a:cubicBezTo>
                      <a:pt x="0" y="128"/>
                      <a:pt x="0" y="128"/>
                      <a:pt x="0" y="128"/>
                    </a:cubicBezTo>
                    <a:cubicBezTo>
                      <a:pt x="0" y="128"/>
                      <a:pt x="0" y="134"/>
                      <a:pt x="7" y="134"/>
                    </a:cubicBezTo>
                    <a:cubicBezTo>
                      <a:pt x="36" y="134"/>
                      <a:pt x="36" y="134"/>
                      <a:pt x="36" y="134"/>
                    </a:cubicBezTo>
                    <a:cubicBezTo>
                      <a:pt x="36" y="134"/>
                      <a:pt x="42" y="134"/>
                      <a:pt x="42" y="128"/>
                    </a:cubicBezTo>
                    <a:cubicBezTo>
                      <a:pt x="42" y="6"/>
                      <a:pt x="42" y="6"/>
                      <a:pt x="42" y="6"/>
                    </a:cubicBezTo>
                    <a:cubicBezTo>
                      <a:pt x="42" y="6"/>
                      <a:pt x="42" y="0"/>
                      <a:pt x="36" y="0"/>
                    </a:cubicBezTo>
                    <a:lnTo>
                      <a:pt x="7" y="0"/>
                    </a:ln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2" name="Freeform 35"/>
              <p:cNvSpPr>
                <a:spLocks/>
              </p:cNvSpPr>
              <p:nvPr/>
            </p:nvSpPr>
            <p:spPr bwMode="auto">
              <a:xfrm>
                <a:off x="8197580" y="1724096"/>
                <a:ext cx="55322" cy="245934"/>
              </a:xfrm>
              <a:custGeom>
                <a:avLst/>
                <a:gdLst>
                  <a:gd name="T0" fmla="*/ 42 w 42"/>
                  <a:gd name="T1" fmla="*/ 81 h 187"/>
                  <a:gd name="T2" fmla="*/ 42 w 42"/>
                  <a:gd name="T3" fmla="*/ 7 h 187"/>
                  <a:gd name="T4" fmla="*/ 35 w 42"/>
                  <a:gd name="T5" fmla="*/ 0 h 187"/>
                  <a:gd name="T6" fmla="*/ 7 w 42"/>
                  <a:gd name="T7" fmla="*/ 0 h 187"/>
                  <a:gd name="T8" fmla="*/ 0 w 42"/>
                  <a:gd name="T9" fmla="*/ 7 h 187"/>
                  <a:gd name="T10" fmla="*/ 0 w 42"/>
                  <a:gd name="T11" fmla="*/ 181 h 187"/>
                  <a:gd name="T12" fmla="*/ 7 w 42"/>
                  <a:gd name="T13" fmla="*/ 187 h 187"/>
                  <a:gd name="T14" fmla="*/ 35 w 42"/>
                  <a:gd name="T15" fmla="*/ 187 h 187"/>
                  <a:gd name="T16" fmla="*/ 42 w 42"/>
                  <a:gd name="T17" fmla="*/ 181 h 187"/>
                  <a:gd name="T18" fmla="*/ 42 w 42"/>
                  <a:gd name="T19" fmla="*/ 163 h 187"/>
                  <a:gd name="T20" fmla="*/ 35 w 42"/>
                  <a:gd name="T21" fmla="*/ 95 h 187"/>
                  <a:gd name="T22" fmla="*/ 42 w 42"/>
                  <a:gd name="T23" fmla="*/ 8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87">
                    <a:moveTo>
                      <a:pt x="42" y="81"/>
                    </a:moveTo>
                    <a:cubicBezTo>
                      <a:pt x="42" y="7"/>
                      <a:pt x="42" y="7"/>
                      <a:pt x="42" y="7"/>
                    </a:cubicBezTo>
                    <a:cubicBezTo>
                      <a:pt x="42" y="7"/>
                      <a:pt x="42" y="0"/>
                      <a:pt x="35" y="0"/>
                    </a:cubicBezTo>
                    <a:cubicBezTo>
                      <a:pt x="7" y="0"/>
                      <a:pt x="7" y="0"/>
                      <a:pt x="7" y="0"/>
                    </a:cubicBezTo>
                    <a:cubicBezTo>
                      <a:pt x="7" y="0"/>
                      <a:pt x="0" y="0"/>
                      <a:pt x="0" y="7"/>
                    </a:cubicBezTo>
                    <a:cubicBezTo>
                      <a:pt x="0" y="181"/>
                      <a:pt x="0" y="181"/>
                      <a:pt x="0" y="181"/>
                    </a:cubicBezTo>
                    <a:cubicBezTo>
                      <a:pt x="0" y="181"/>
                      <a:pt x="0" y="187"/>
                      <a:pt x="7" y="187"/>
                    </a:cubicBezTo>
                    <a:cubicBezTo>
                      <a:pt x="35" y="187"/>
                      <a:pt x="35" y="187"/>
                      <a:pt x="35" y="187"/>
                    </a:cubicBezTo>
                    <a:cubicBezTo>
                      <a:pt x="35" y="187"/>
                      <a:pt x="42" y="187"/>
                      <a:pt x="42" y="181"/>
                    </a:cubicBezTo>
                    <a:cubicBezTo>
                      <a:pt x="42" y="163"/>
                      <a:pt x="42" y="163"/>
                      <a:pt x="42" y="163"/>
                    </a:cubicBezTo>
                    <a:cubicBezTo>
                      <a:pt x="30" y="143"/>
                      <a:pt x="26" y="118"/>
                      <a:pt x="35" y="95"/>
                    </a:cubicBezTo>
                    <a:cubicBezTo>
                      <a:pt x="37" y="90"/>
                      <a:pt x="39" y="86"/>
                      <a:pt x="42" y="81"/>
                    </a:cubicBezTo>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3" name="Freeform 36"/>
              <p:cNvSpPr>
                <a:spLocks/>
              </p:cNvSpPr>
              <p:nvPr/>
            </p:nvSpPr>
            <p:spPr bwMode="auto">
              <a:xfrm>
                <a:off x="8347113" y="1801875"/>
                <a:ext cx="102427" cy="169251"/>
              </a:xfrm>
              <a:custGeom>
                <a:avLst/>
                <a:gdLst>
                  <a:gd name="T0" fmla="*/ 65 w 78"/>
                  <a:gd name="T1" fmla="*/ 87 h 129"/>
                  <a:gd name="T2" fmla="*/ 25 w 78"/>
                  <a:gd name="T3" fmla="*/ 1 h 129"/>
                  <a:gd name="T4" fmla="*/ 24 w 78"/>
                  <a:gd name="T5" fmla="*/ 0 h 129"/>
                  <a:gd name="T6" fmla="*/ 0 w 78"/>
                  <a:gd name="T7" fmla="*/ 63 h 129"/>
                  <a:gd name="T8" fmla="*/ 18 w 78"/>
                  <a:gd name="T9" fmla="*/ 129 h 129"/>
                  <a:gd name="T10" fmla="*/ 65 w 78"/>
                  <a:gd name="T11" fmla="*/ 87 h 129"/>
                </a:gdLst>
                <a:ahLst/>
                <a:cxnLst>
                  <a:cxn ang="0">
                    <a:pos x="T0" y="T1"/>
                  </a:cxn>
                  <a:cxn ang="0">
                    <a:pos x="T2" y="T3"/>
                  </a:cxn>
                  <a:cxn ang="0">
                    <a:pos x="T4" y="T5"/>
                  </a:cxn>
                  <a:cxn ang="0">
                    <a:pos x="T6" y="T7"/>
                  </a:cxn>
                  <a:cxn ang="0">
                    <a:pos x="T8" y="T9"/>
                  </a:cxn>
                  <a:cxn ang="0">
                    <a:pos x="T10" y="T11"/>
                  </a:cxn>
                </a:cxnLst>
                <a:rect l="0" t="0" r="r" b="b"/>
                <a:pathLst>
                  <a:path w="78" h="129">
                    <a:moveTo>
                      <a:pt x="65" y="87"/>
                    </a:moveTo>
                    <a:cubicBezTo>
                      <a:pt x="78" y="53"/>
                      <a:pt x="60" y="14"/>
                      <a:pt x="25" y="1"/>
                    </a:cubicBezTo>
                    <a:cubicBezTo>
                      <a:pt x="25" y="1"/>
                      <a:pt x="24" y="1"/>
                      <a:pt x="24" y="0"/>
                    </a:cubicBezTo>
                    <a:cubicBezTo>
                      <a:pt x="0" y="63"/>
                      <a:pt x="0" y="63"/>
                      <a:pt x="0" y="63"/>
                    </a:cubicBezTo>
                    <a:cubicBezTo>
                      <a:pt x="18" y="129"/>
                      <a:pt x="18" y="129"/>
                      <a:pt x="18" y="129"/>
                    </a:cubicBezTo>
                    <a:cubicBezTo>
                      <a:pt x="39" y="124"/>
                      <a:pt x="57" y="109"/>
                      <a:pt x="65"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37"/>
              <p:cNvSpPr>
                <a:spLocks/>
              </p:cNvSpPr>
              <p:nvPr/>
            </p:nvSpPr>
            <p:spPr bwMode="auto">
              <a:xfrm>
                <a:off x="8233183" y="1778322"/>
                <a:ext cx="139125" cy="203758"/>
              </a:xfrm>
              <a:custGeom>
                <a:avLst/>
                <a:gdLst>
                  <a:gd name="T0" fmla="*/ 14 w 106"/>
                  <a:gd name="T1" fmla="*/ 56 h 155"/>
                  <a:gd name="T2" fmla="*/ 56 w 106"/>
                  <a:gd name="T3" fmla="*/ 149 h 155"/>
                  <a:gd name="T4" fmla="*/ 100 w 106"/>
                  <a:gd name="T5" fmla="*/ 152 h 155"/>
                  <a:gd name="T6" fmla="*/ 80 w 106"/>
                  <a:gd name="T7" fmla="*/ 81 h 155"/>
                  <a:gd name="T8" fmla="*/ 106 w 106"/>
                  <a:gd name="T9" fmla="*/ 13 h 155"/>
                  <a:gd name="T10" fmla="*/ 14 w 106"/>
                  <a:gd name="T11" fmla="*/ 56 h 155"/>
                </a:gdLst>
                <a:ahLst/>
                <a:cxnLst>
                  <a:cxn ang="0">
                    <a:pos x="T0" y="T1"/>
                  </a:cxn>
                  <a:cxn ang="0">
                    <a:pos x="T2" y="T3"/>
                  </a:cxn>
                  <a:cxn ang="0">
                    <a:pos x="T4" y="T5"/>
                  </a:cxn>
                  <a:cxn ang="0">
                    <a:pos x="T6" y="T7"/>
                  </a:cxn>
                  <a:cxn ang="0">
                    <a:pos x="T8" y="T9"/>
                  </a:cxn>
                  <a:cxn ang="0">
                    <a:pos x="T10" y="T11"/>
                  </a:cxn>
                </a:cxnLst>
                <a:rect l="0" t="0" r="r" b="b"/>
                <a:pathLst>
                  <a:path w="106" h="155">
                    <a:moveTo>
                      <a:pt x="14" y="56"/>
                    </a:moveTo>
                    <a:cubicBezTo>
                      <a:pt x="0" y="93"/>
                      <a:pt x="19" y="135"/>
                      <a:pt x="56" y="149"/>
                    </a:cubicBezTo>
                    <a:cubicBezTo>
                      <a:pt x="71" y="155"/>
                      <a:pt x="86" y="155"/>
                      <a:pt x="100" y="152"/>
                    </a:cubicBezTo>
                    <a:cubicBezTo>
                      <a:pt x="80" y="81"/>
                      <a:pt x="80" y="81"/>
                      <a:pt x="80" y="81"/>
                    </a:cubicBezTo>
                    <a:cubicBezTo>
                      <a:pt x="106" y="13"/>
                      <a:pt x="106" y="13"/>
                      <a:pt x="106" y="13"/>
                    </a:cubicBezTo>
                    <a:cubicBezTo>
                      <a:pt x="68" y="0"/>
                      <a:pt x="27" y="19"/>
                      <a:pt x="14" y="5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93" name="Oval 192">
              <a:hlinkClick r:id="rId13" action="ppaction://hlinksldjump"/>
            </p:cNvPr>
            <p:cNvSpPr/>
            <p:nvPr/>
          </p:nvSpPr>
          <p:spPr>
            <a:xfrm>
              <a:off x="9846229" y="4366437"/>
              <a:ext cx="977470" cy="97747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nvGrpSpPr>
          <p:cNvPr id="227" name="Group 226"/>
          <p:cNvGrpSpPr/>
          <p:nvPr/>
        </p:nvGrpSpPr>
        <p:grpSpPr>
          <a:xfrm>
            <a:off x="6223594" y="3247711"/>
            <a:ext cx="977470" cy="977470"/>
            <a:chOff x="-603563" y="2591499"/>
            <a:chExt cx="977470" cy="977470"/>
          </a:xfrm>
        </p:grpSpPr>
        <p:grpSp>
          <p:nvGrpSpPr>
            <p:cNvPr id="148" name="Group 147"/>
            <p:cNvGrpSpPr/>
            <p:nvPr/>
          </p:nvGrpSpPr>
          <p:grpSpPr>
            <a:xfrm>
              <a:off x="-603563" y="2591499"/>
              <a:ext cx="977470" cy="977470"/>
              <a:chOff x="1655230" y="3266148"/>
              <a:chExt cx="807826" cy="807826"/>
            </a:xfrm>
          </p:grpSpPr>
          <p:sp>
            <p:nvSpPr>
              <p:cNvPr id="156" name="Oval 155"/>
              <p:cNvSpPr/>
              <p:nvPr/>
            </p:nvSpPr>
            <p:spPr>
              <a:xfrm>
                <a:off x="1655230" y="3266148"/>
                <a:ext cx="807826" cy="807826"/>
              </a:xfrm>
              <a:prstGeom prst="ellipse">
                <a:avLst/>
              </a:prstGeom>
              <a:solidFill>
                <a:srgbClr val="A6A6A6">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158" name="Oval 157"/>
              <p:cNvSpPr/>
              <p:nvPr/>
            </p:nvSpPr>
            <p:spPr>
              <a:xfrm>
                <a:off x="1699184" y="3310102"/>
                <a:ext cx="719918" cy="719918"/>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163" name="Oval 162">
                <a:hlinkClick r:id="rId7" action="ppaction://hlinksldjump"/>
              </p:cNvPr>
              <p:cNvSpPr/>
              <p:nvPr/>
            </p:nvSpPr>
            <p:spPr>
              <a:xfrm>
                <a:off x="1744677" y="3355595"/>
                <a:ext cx="628932" cy="628932"/>
              </a:xfrm>
              <a:prstGeom prst="ellipse">
                <a:avLst/>
              </a:prstGeom>
              <a:solidFill>
                <a:srgbClr val="ED1C2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nvGrpSpPr>
            <p:cNvPr id="29" name="Group 28"/>
            <p:cNvGrpSpPr/>
            <p:nvPr/>
          </p:nvGrpSpPr>
          <p:grpSpPr>
            <a:xfrm>
              <a:off x="-345487" y="2943756"/>
              <a:ext cx="461319" cy="272956"/>
              <a:chOff x="-1041117" y="2940753"/>
              <a:chExt cx="507451" cy="300252"/>
            </a:xfrm>
          </p:grpSpPr>
          <p:grpSp>
            <p:nvGrpSpPr>
              <p:cNvPr id="182" name="Group 181"/>
              <p:cNvGrpSpPr/>
              <p:nvPr/>
            </p:nvGrpSpPr>
            <p:grpSpPr>
              <a:xfrm>
                <a:off x="-1041117" y="2940753"/>
                <a:ext cx="339176" cy="278959"/>
                <a:chOff x="5345113" y="533751"/>
                <a:chExt cx="1776413" cy="1376363"/>
              </a:xfrm>
              <a:solidFill>
                <a:schemeClr val="bg1"/>
              </a:solidFill>
              <a:effectLst/>
            </p:grpSpPr>
            <p:sp>
              <p:nvSpPr>
                <p:cNvPr id="184" name="Freeform 5"/>
                <p:cNvSpPr>
                  <a:spLocks/>
                </p:cNvSpPr>
                <p:nvPr/>
              </p:nvSpPr>
              <p:spPr bwMode="auto">
                <a:xfrm>
                  <a:off x="5530851" y="787751"/>
                  <a:ext cx="1404938" cy="1122363"/>
                </a:xfrm>
                <a:custGeom>
                  <a:avLst/>
                  <a:gdLst>
                    <a:gd name="T0" fmla="*/ 372 w 372"/>
                    <a:gd name="T1" fmla="*/ 144 h 297"/>
                    <a:gd name="T2" fmla="*/ 185 w 372"/>
                    <a:gd name="T3" fmla="*/ 0 h 297"/>
                    <a:gd name="T4" fmla="*/ 0 w 372"/>
                    <a:gd name="T5" fmla="*/ 144 h 297"/>
                    <a:gd name="T6" fmla="*/ 0 w 372"/>
                    <a:gd name="T7" fmla="*/ 282 h 297"/>
                    <a:gd name="T8" fmla="*/ 0 w 372"/>
                    <a:gd name="T9" fmla="*/ 282 h 297"/>
                    <a:gd name="T10" fmla="*/ 16 w 372"/>
                    <a:gd name="T11" fmla="*/ 297 h 297"/>
                    <a:gd name="T12" fmla="*/ 139 w 372"/>
                    <a:gd name="T13" fmla="*/ 297 h 297"/>
                    <a:gd name="T14" fmla="*/ 139 w 372"/>
                    <a:gd name="T15" fmla="*/ 201 h 297"/>
                    <a:gd name="T16" fmla="*/ 233 w 372"/>
                    <a:gd name="T17" fmla="*/ 201 h 297"/>
                    <a:gd name="T18" fmla="*/ 233 w 372"/>
                    <a:gd name="T19" fmla="*/ 297 h 297"/>
                    <a:gd name="T20" fmla="*/ 356 w 372"/>
                    <a:gd name="T21" fmla="*/ 297 h 297"/>
                    <a:gd name="T22" fmla="*/ 372 w 372"/>
                    <a:gd name="T23" fmla="*/ 282 h 297"/>
                    <a:gd name="T24" fmla="*/ 372 w 372"/>
                    <a:gd name="T25" fmla="*/ 282 h 297"/>
                    <a:gd name="T26" fmla="*/ 372 w 372"/>
                    <a:gd name="T27" fmla="*/ 282 h 297"/>
                    <a:gd name="T28" fmla="*/ 372 w 372"/>
                    <a:gd name="T29" fmla="*/ 14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 h="297">
                      <a:moveTo>
                        <a:pt x="372" y="144"/>
                      </a:moveTo>
                      <a:cubicBezTo>
                        <a:pt x="185" y="0"/>
                        <a:pt x="185" y="0"/>
                        <a:pt x="185" y="0"/>
                      </a:cubicBezTo>
                      <a:cubicBezTo>
                        <a:pt x="0" y="144"/>
                        <a:pt x="0" y="144"/>
                        <a:pt x="0" y="144"/>
                      </a:cubicBezTo>
                      <a:cubicBezTo>
                        <a:pt x="0" y="282"/>
                        <a:pt x="0" y="282"/>
                        <a:pt x="0" y="282"/>
                      </a:cubicBezTo>
                      <a:cubicBezTo>
                        <a:pt x="0" y="282"/>
                        <a:pt x="0" y="282"/>
                        <a:pt x="0" y="282"/>
                      </a:cubicBezTo>
                      <a:cubicBezTo>
                        <a:pt x="0" y="291"/>
                        <a:pt x="7" y="297"/>
                        <a:pt x="16" y="297"/>
                      </a:cubicBezTo>
                      <a:cubicBezTo>
                        <a:pt x="139" y="297"/>
                        <a:pt x="139" y="297"/>
                        <a:pt x="139" y="297"/>
                      </a:cubicBezTo>
                      <a:cubicBezTo>
                        <a:pt x="139" y="201"/>
                        <a:pt x="139" y="201"/>
                        <a:pt x="139" y="201"/>
                      </a:cubicBezTo>
                      <a:cubicBezTo>
                        <a:pt x="233" y="201"/>
                        <a:pt x="233" y="201"/>
                        <a:pt x="233" y="201"/>
                      </a:cubicBezTo>
                      <a:cubicBezTo>
                        <a:pt x="233" y="297"/>
                        <a:pt x="233" y="297"/>
                        <a:pt x="233" y="297"/>
                      </a:cubicBezTo>
                      <a:cubicBezTo>
                        <a:pt x="356" y="297"/>
                        <a:pt x="356" y="297"/>
                        <a:pt x="356" y="297"/>
                      </a:cubicBezTo>
                      <a:cubicBezTo>
                        <a:pt x="365" y="297"/>
                        <a:pt x="372" y="291"/>
                        <a:pt x="372" y="282"/>
                      </a:cubicBezTo>
                      <a:cubicBezTo>
                        <a:pt x="372" y="282"/>
                        <a:pt x="372" y="282"/>
                        <a:pt x="372" y="282"/>
                      </a:cubicBezTo>
                      <a:cubicBezTo>
                        <a:pt x="372" y="282"/>
                        <a:pt x="372" y="282"/>
                        <a:pt x="372" y="282"/>
                      </a:cubicBezTo>
                      <a:cubicBezTo>
                        <a:pt x="372" y="144"/>
                        <a:pt x="372" y="144"/>
                        <a:pt x="372" y="144"/>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6"/>
                <p:cNvSpPr>
                  <a:spLocks/>
                </p:cNvSpPr>
                <p:nvPr/>
              </p:nvSpPr>
              <p:spPr bwMode="auto">
                <a:xfrm>
                  <a:off x="5345113" y="533751"/>
                  <a:ext cx="1776413" cy="804863"/>
                </a:xfrm>
                <a:custGeom>
                  <a:avLst/>
                  <a:gdLst>
                    <a:gd name="T0" fmla="*/ 465 w 470"/>
                    <a:gd name="T1" fmla="*/ 181 h 213"/>
                    <a:gd name="T2" fmla="*/ 406 w 470"/>
                    <a:gd name="T3" fmla="*/ 135 h 213"/>
                    <a:gd name="T4" fmla="*/ 407 w 470"/>
                    <a:gd name="T5" fmla="*/ 19 h 213"/>
                    <a:gd name="T6" fmla="*/ 395 w 470"/>
                    <a:gd name="T7" fmla="*/ 7 h 213"/>
                    <a:gd name="T8" fmla="*/ 345 w 470"/>
                    <a:gd name="T9" fmla="*/ 7 h 213"/>
                    <a:gd name="T10" fmla="*/ 333 w 470"/>
                    <a:gd name="T11" fmla="*/ 19 h 213"/>
                    <a:gd name="T12" fmla="*/ 333 w 470"/>
                    <a:gd name="T13" fmla="*/ 77 h 213"/>
                    <a:gd name="T14" fmla="*/ 240 w 470"/>
                    <a:gd name="T15" fmla="*/ 3 h 213"/>
                    <a:gd name="T16" fmla="*/ 230 w 470"/>
                    <a:gd name="T17" fmla="*/ 3 h 213"/>
                    <a:gd name="T18" fmla="*/ 5 w 470"/>
                    <a:gd name="T19" fmla="*/ 179 h 213"/>
                    <a:gd name="T20" fmla="*/ 4 w 470"/>
                    <a:gd name="T21" fmla="*/ 187 h 213"/>
                    <a:gd name="T22" fmla="*/ 27 w 470"/>
                    <a:gd name="T23" fmla="*/ 209 h 213"/>
                    <a:gd name="T24" fmla="*/ 35 w 470"/>
                    <a:gd name="T25" fmla="*/ 209 h 213"/>
                    <a:gd name="T26" fmla="*/ 231 w 470"/>
                    <a:gd name="T27" fmla="*/ 55 h 213"/>
                    <a:gd name="T28" fmla="*/ 240 w 470"/>
                    <a:gd name="T29" fmla="*/ 55 h 213"/>
                    <a:gd name="T30" fmla="*/ 435 w 470"/>
                    <a:gd name="T31" fmla="*/ 210 h 213"/>
                    <a:gd name="T32" fmla="*/ 444 w 470"/>
                    <a:gd name="T33" fmla="*/ 209 h 213"/>
                    <a:gd name="T34" fmla="*/ 466 w 470"/>
                    <a:gd name="T35" fmla="*/ 188 h 213"/>
                    <a:gd name="T36" fmla="*/ 465 w 470"/>
                    <a:gd name="T37" fmla="*/ 1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0" h="213">
                      <a:moveTo>
                        <a:pt x="465" y="181"/>
                      </a:moveTo>
                      <a:cubicBezTo>
                        <a:pt x="406" y="135"/>
                        <a:pt x="406" y="135"/>
                        <a:pt x="406" y="135"/>
                      </a:cubicBezTo>
                      <a:cubicBezTo>
                        <a:pt x="407" y="132"/>
                        <a:pt x="407" y="19"/>
                        <a:pt x="407" y="19"/>
                      </a:cubicBezTo>
                      <a:cubicBezTo>
                        <a:pt x="407" y="19"/>
                        <a:pt x="407" y="7"/>
                        <a:pt x="395" y="7"/>
                      </a:cubicBezTo>
                      <a:cubicBezTo>
                        <a:pt x="345" y="7"/>
                        <a:pt x="345" y="7"/>
                        <a:pt x="345" y="7"/>
                      </a:cubicBezTo>
                      <a:cubicBezTo>
                        <a:pt x="345" y="7"/>
                        <a:pt x="333" y="7"/>
                        <a:pt x="333" y="19"/>
                      </a:cubicBezTo>
                      <a:cubicBezTo>
                        <a:pt x="333" y="77"/>
                        <a:pt x="333" y="77"/>
                        <a:pt x="333" y="77"/>
                      </a:cubicBezTo>
                      <a:cubicBezTo>
                        <a:pt x="240" y="3"/>
                        <a:pt x="240" y="3"/>
                        <a:pt x="240" y="3"/>
                      </a:cubicBezTo>
                      <a:cubicBezTo>
                        <a:pt x="235" y="0"/>
                        <a:pt x="230" y="3"/>
                        <a:pt x="230" y="3"/>
                      </a:cubicBezTo>
                      <a:cubicBezTo>
                        <a:pt x="5" y="179"/>
                        <a:pt x="5" y="179"/>
                        <a:pt x="5" y="179"/>
                      </a:cubicBezTo>
                      <a:cubicBezTo>
                        <a:pt x="0" y="183"/>
                        <a:pt x="4" y="187"/>
                        <a:pt x="4" y="187"/>
                      </a:cubicBezTo>
                      <a:cubicBezTo>
                        <a:pt x="27" y="209"/>
                        <a:pt x="27" y="209"/>
                        <a:pt x="27" y="209"/>
                      </a:cubicBezTo>
                      <a:cubicBezTo>
                        <a:pt x="31" y="213"/>
                        <a:pt x="35" y="209"/>
                        <a:pt x="35" y="209"/>
                      </a:cubicBezTo>
                      <a:cubicBezTo>
                        <a:pt x="231" y="55"/>
                        <a:pt x="231" y="55"/>
                        <a:pt x="231" y="55"/>
                      </a:cubicBezTo>
                      <a:cubicBezTo>
                        <a:pt x="235" y="52"/>
                        <a:pt x="240" y="55"/>
                        <a:pt x="240" y="55"/>
                      </a:cubicBezTo>
                      <a:cubicBezTo>
                        <a:pt x="435" y="210"/>
                        <a:pt x="435" y="210"/>
                        <a:pt x="435" y="210"/>
                      </a:cubicBezTo>
                      <a:cubicBezTo>
                        <a:pt x="440" y="213"/>
                        <a:pt x="444" y="209"/>
                        <a:pt x="444" y="209"/>
                      </a:cubicBezTo>
                      <a:cubicBezTo>
                        <a:pt x="466" y="188"/>
                        <a:pt x="466" y="188"/>
                        <a:pt x="466" y="188"/>
                      </a:cubicBezTo>
                      <a:cubicBezTo>
                        <a:pt x="470" y="184"/>
                        <a:pt x="465" y="181"/>
                        <a:pt x="465" y="18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22" name="Freeform 6"/>
              <p:cNvSpPr>
                <a:spLocks noEditPoints="1"/>
              </p:cNvSpPr>
              <p:nvPr/>
            </p:nvSpPr>
            <p:spPr bwMode="auto">
              <a:xfrm>
                <a:off x="-660581" y="3019506"/>
                <a:ext cx="126915" cy="127837"/>
              </a:xfrm>
              <a:custGeom>
                <a:avLst/>
                <a:gdLst>
                  <a:gd name="T0" fmla="*/ 151 w 302"/>
                  <a:gd name="T1" fmla="*/ 135 h 302"/>
                  <a:gd name="T2" fmla="*/ 151 w 302"/>
                  <a:gd name="T3" fmla="*/ 167 h 302"/>
                  <a:gd name="T4" fmla="*/ 151 w 302"/>
                  <a:gd name="T5" fmla="*/ 110 h 302"/>
                  <a:gd name="T6" fmla="*/ 151 w 302"/>
                  <a:gd name="T7" fmla="*/ 193 h 302"/>
                  <a:gd name="T8" fmla="*/ 151 w 302"/>
                  <a:gd name="T9" fmla="*/ 110 h 302"/>
                  <a:gd name="T10" fmla="*/ 53 w 302"/>
                  <a:gd name="T11" fmla="*/ 207 h 302"/>
                  <a:gd name="T12" fmla="*/ 34 w 302"/>
                  <a:gd name="T13" fmla="*/ 248 h 302"/>
                  <a:gd name="T14" fmla="*/ 74 w 302"/>
                  <a:gd name="T15" fmla="*/ 268 h 302"/>
                  <a:gd name="T16" fmla="*/ 120 w 302"/>
                  <a:gd name="T17" fmla="*/ 260 h 302"/>
                  <a:gd name="T18" fmla="*/ 136 w 302"/>
                  <a:gd name="T19" fmla="*/ 302 h 302"/>
                  <a:gd name="T20" fmla="*/ 180 w 302"/>
                  <a:gd name="T21" fmla="*/ 288 h 302"/>
                  <a:gd name="T22" fmla="*/ 206 w 302"/>
                  <a:gd name="T23" fmla="*/ 249 h 302"/>
                  <a:gd name="T24" fmla="*/ 247 w 302"/>
                  <a:gd name="T25" fmla="*/ 268 h 302"/>
                  <a:gd name="T26" fmla="*/ 268 w 302"/>
                  <a:gd name="T27" fmla="*/ 228 h 302"/>
                  <a:gd name="T28" fmla="*/ 259 w 302"/>
                  <a:gd name="T29" fmla="*/ 182 h 302"/>
                  <a:gd name="T30" fmla="*/ 302 w 302"/>
                  <a:gd name="T31" fmla="*/ 166 h 302"/>
                  <a:gd name="T32" fmla="*/ 288 w 302"/>
                  <a:gd name="T33" fmla="*/ 122 h 302"/>
                  <a:gd name="T34" fmla="*/ 249 w 302"/>
                  <a:gd name="T35" fmla="*/ 96 h 302"/>
                  <a:gd name="T36" fmla="*/ 268 w 302"/>
                  <a:gd name="T37" fmla="*/ 55 h 302"/>
                  <a:gd name="T38" fmla="*/ 227 w 302"/>
                  <a:gd name="T39" fmla="*/ 34 h 302"/>
                  <a:gd name="T40" fmla="*/ 182 w 302"/>
                  <a:gd name="T41" fmla="*/ 43 h 302"/>
                  <a:gd name="T42" fmla="*/ 166 w 302"/>
                  <a:gd name="T43" fmla="*/ 0 h 302"/>
                  <a:gd name="T44" fmla="*/ 122 w 302"/>
                  <a:gd name="T45" fmla="*/ 14 h 302"/>
                  <a:gd name="T46" fmla="*/ 96 w 302"/>
                  <a:gd name="T47" fmla="*/ 53 h 302"/>
                  <a:gd name="T48" fmla="*/ 54 w 302"/>
                  <a:gd name="T49" fmla="*/ 34 h 302"/>
                  <a:gd name="T50" fmla="*/ 34 w 302"/>
                  <a:gd name="T51" fmla="*/ 75 h 302"/>
                  <a:gd name="T52" fmla="*/ 43 w 302"/>
                  <a:gd name="T53" fmla="*/ 121 h 302"/>
                  <a:gd name="T54" fmla="*/ 0 w 302"/>
                  <a:gd name="T55" fmla="*/ 136 h 302"/>
                  <a:gd name="T56" fmla="*/ 14 w 302"/>
                  <a:gd name="T57" fmla="*/ 180 h 302"/>
                  <a:gd name="T58" fmla="*/ 151 w 302"/>
                  <a:gd name="T59" fmla="*/ 84 h 302"/>
                  <a:gd name="T60" fmla="*/ 151 w 302"/>
                  <a:gd name="T61" fmla="*/ 219 h 302"/>
                  <a:gd name="T62" fmla="*/ 151 w 302"/>
                  <a:gd name="T63"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2">
                    <a:moveTo>
                      <a:pt x="135" y="151"/>
                    </a:moveTo>
                    <a:cubicBezTo>
                      <a:pt x="135" y="142"/>
                      <a:pt x="142" y="135"/>
                      <a:pt x="151" y="135"/>
                    </a:cubicBezTo>
                    <a:cubicBezTo>
                      <a:pt x="160" y="135"/>
                      <a:pt x="167" y="142"/>
                      <a:pt x="167" y="151"/>
                    </a:cubicBezTo>
                    <a:cubicBezTo>
                      <a:pt x="167" y="160"/>
                      <a:pt x="160" y="167"/>
                      <a:pt x="151" y="167"/>
                    </a:cubicBezTo>
                    <a:cubicBezTo>
                      <a:pt x="142" y="167"/>
                      <a:pt x="135" y="160"/>
                      <a:pt x="135" y="151"/>
                    </a:cubicBezTo>
                    <a:close/>
                    <a:moveTo>
                      <a:pt x="151" y="110"/>
                    </a:moveTo>
                    <a:cubicBezTo>
                      <a:pt x="128" y="110"/>
                      <a:pt x="109" y="128"/>
                      <a:pt x="109" y="151"/>
                    </a:cubicBezTo>
                    <a:cubicBezTo>
                      <a:pt x="109" y="174"/>
                      <a:pt x="128" y="193"/>
                      <a:pt x="151" y="193"/>
                    </a:cubicBezTo>
                    <a:cubicBezTo>
                      <a:pt x="174" y="193"/>
                      <a:pt x="193" y="174"/>
                      <a:pt x="193" y="151"/>
                    </a:cubicBezTo>
                    <a:cubicBezTo>
                      <a:pt x="193" y="128"/>
                      <a:pt x="174" y="110"/>
                      <a:pt x="151" y="110"/>
                    </a:cubicBezTo>
                    <a:close/>
                    <a:moveTo>
                      <a:pt x="43" y="182"/>
                    </a:moveTo>
                    <a:cubicBezTo>
                      <a:pt x="45" y="191"/>
                      <a:pt x="48" y="199"/>
                      <a:pt x="53" y="207"/>
                    </a:cubicBezTo>
                    <a:cubicBezTo>
                      <a:pt x="34" y="228"/>
                      <a:pt x="34" y="228"/>
                      <a:pt x="34" y="228"/>
                    </a:cubicBezTo>
                    <a:cubicBezTo>
                      <a:pt x="28" y="233"/>
                      <a:pt x="28" y="242"/>
                      <a:pt x="34" y="248"/>
                    </a:cubicBezTo>
                    <a:cubicBezTo>
                      <a:pt x="54" y="268"/>
                      <a:pt x="54" y="268"/>
                      <a:pt x="54" y="268"/>
                    </a:cubicBezTo>
                    <a:cubicBezTo>
                      <a:pt x="60" y="274"/>
                      <a:pt x="69" y="274"/>
                      <a:pt x="74" y="268"/>
                    </a:cubicBezTo>
                    <a:cubicBezTo>
                      <a:pt x="96" y="249"/>
                      <a:pt x="96" y="249"/>
                      <a:pt x="96" y="249"/>
                    </a:cubicBezTo>
                    <a:cubicBezTo>
                      <a:pt x="103" y="254"/>
                      <a:pt x="111" y="257"/>
                      <a:pt x="120" y="260"/>
                    </a:cubicBezTo>
                    <a:cubicBezTo>
                      <a:pt x="122" y="288"/>
                      <a:pt x="122" y="288"/>
                      <a:pt x="122" y="288"/>
                    </a:cubicBezTo>
                    <a:cubicBezTo>
                      <a:pt x="122" y="296"/>
                      <a:pt x="128" y="302"/>
                      <a:pt x="136" y="302"/>
                    </a:cubicBezTo>
                    <a:cubicBezTo>
                      <a:pt x="166" y="302"/>
                      <a:pt x="166" y="302"/>
                      <a:pt x="166" y="302"/>
                    </a:cubicBezTo>
                    <a:cubicBezTo>
                      <a:pt x="173" y="302"/>
                      <a:pt x="180" y="296"/>
                      <a:pt x="180" y="288"/>
                    </a:cubicBezTo>
                    <a:cubicBezTo>
                      <a:pt x="182" y="260"/>
                      <a:pt x="182" y="260"/>
                      <a:pt x="182" y="260"/>
                    </a:cubicBezTo>
                    <a:cubicBezTo>
                      <a:pt x="190" y="257"/>
                      <a:pt x="198" y="254"/>
                      <a:pt x="206" y="249"/>
                    </a:cubicBezTo>
                    <a:cubicBezTo>
                      <a:pt x="227" y="268"/>
                      <a:pt x="227" y="268"/>
                      <a:pt x="227" y="268"/>
                    </a:cubicBezTo>
                    <a:cubicBezTo>
                      <a:pt x="233" y="274"/>
                      <a:pt x="242" y="274"/>
                      <a:pt x="247" y="268"/>
                    </a:cubicBezTo>
                    <a:cubicBezTo>
                      <a:pt x="268" y="248"/>
                      <a:pt x="268" y="248"/>
                      <a:pt x="268" y="248"/>
                    </a:cubicBezTo>
                    <a:cubicBezTo>
                      <a:pt x="274" y="242"/>
                      <a:pt x="274" y="233"/>
                      <a:pt x="268" y="228"/>
                    </a:cubicBezTo>
                    <a:cubicBezTo>
                      <a:pt x="249" y="207"/>
                      <a:pt x="249" y="207"/>
                      <a:pt x="249" y="207"/>
                    </a:cubicBezTo>
                    <a:cubicBezTo>
                      <a:pt x="253" y="199"/>
                      <a:pt x="257" y="191"/>
                      <a:pt x="259" y="182"/>
                    </a:cubicBezTo>
                    <a:cubicBezTo>
                      <a:pt x="288" y="180"/>
                      <a:pt x="288" y="180"/>
                      <a:pt x="288" y="180"/>
                    </a:cubicBezTo>
                    <a:cubicBezTo>
                      <a:pt x="296" y="180"/>
                      <a:pt x="302" y="174"/>
                      <a:pt x="302" y="166"/>
                    </a:cubicBezTo>
                    <a:cubicBezTo>
                      <a:pt x="302" y="136"/>
                      <a:pt x="302" y="136"/>
                      <a:pt x="302" y="136"/>
                    </a:cubicBezTo>
                    <a:cubicBezTo>
                      <a:pt x="302" y="129"/>
                      <a:pt x="296" y="122"/>
                      <a:pt x="288" y="122"/>
                    </a:cubicBezTo>
                    <a:cubicBezTo>
                      <a:pt x="259" y="121"/>
                      <a:pt x="259" y="121"/>
                      <a:pt x="259" y="121"/>
                    </a:cubicBezTo>
                    <a:cubicBezTo>
                      <a:pt x="257" y="112"/>
                      <a:pt x="253" y="104"/>
                      <a:pt x="249" y="96"/>
                    </a:cubicBezTo>
                    <a:cubicBezTo>
                      <a:pt x="268" y="75"/>
                      <a:pt x="268" y="75"/>
                      <a:pt x="268" y="75"/>
                    </a:cubicBezTo>
                    <a:cubicBezTo>
                      <a:pt x="274" y="69"/>
                      <a:pt x="274" y="60"/>
                      <a:pt x="268" y="55"/>
                    </a:cubicBezTo>
                    <a:cubicBezTo>
                      <a:pt x="247" y="34"/>
                      <a:pt x="247" y="34"/>
                      <a:pt x="247" y="34"/>
                    </a:cubicBezTo>
                    <a:cubicBezTo>
                      <a:pt x="242" y="29"/>
                      <a:pt x="233" y="29"/>
                      <a:pt x="227" y="34"/>
                    </a:cubicBezTo>
                    <a:cubicBezTo>
                      <a:pt x="206" y="53"/>
                      <a:pt x="206" y="53"/>
                      <a:pt x="206" y="53"/>
                    </a:cubicBezTo>
                    <a:cubicBezTo>
                      <a:pt x="198" y="49"/>
                      <a:pt x="190" y="46"/>
                      <a:pt x="182" y="43"/>
                    </a:cubicBezTo>
                    <a:cubicBezTo>
                      <a:pt x="180" y="14"/>
                      <a:pt x="180" y="14"/>
                      <a:pt x="180" y="14"/>
                    </a:cubicBezTo>
                    <a:cubicBezTo>
                      <a:pt x="180" y="7"/>
                      <a:pt x="173" y="0"/>
                      <a:pt x="166" y="0"/>
                    </a:cubicBezTo>
                    <a:cubicBezTo>
                      <a:pt x="136" y="0"/>
                      <a:pt x="136" y="0"/>
                      <a:pt x="136" y="0"/>
                    </a:cubicBezTo>
                    <a:cubicBezTo>
                      <a:pt x="128" y="0"/>
                      <a:pt x="122" y="7"/>
                      <a:pt x="122" y="14"/>
                    </a:cubicBezTo>
                    <a:cubicBezTo>
                      <a:pt x="120" y="43"/>
                      <a:pt x="120" y="43"/>
                      <a:pt x="120" y="43"/>
                    </a:cubicBezTo>
                    <a:cubicBezTo>
                      <a:pt x="111" y="46"/>
                      <a:pt x="103" y="49"/>
                      <a:pt x="96" y="53"/>
                    </a:cubicBezTo>
                    <a:cubicBezTo>
                      <a:pt x="74" y="34"/>
                      <a:pt x="74" y="34"/>
                      <a:pt x="74" y="34"/>
                    </a:cubicBezTo>
                    <a:cubicBezTo>
                      <a:pt x="69" y="29"/>
                      <a:pt x="60" y="29"/>
                      <a:pt x="54" y="34"/>
                    </a:cubicBezTo>
                    <a:cubicBezTo>
                      <a:pt x="34" y="55"/>
                      <a:pt x="34" y="55"/>
                      <a:pt x="34" y="55"/>
                    </a:cubicBezTo>
                    <a:cubicBezTo>
                      <a:pt x="28" y="60"/>
                      <a:pt x="28" y="69"/>
                      <a:pt x="34" y="75"/>
                    </a:cubicBezTo>
                    <a:cubicBezTo>
                      <a:pt x="53" y="96"/>
                      <a:pt x="53" y="96"/>
                      <a:pt x="53" y="96"/>
                    </a:cubicBezTo>
                    <a:cubicBezTo>
                      <a:pt x="48" y="104"/>
                      <a:pt x="45" y="112"/>
                      <a:pt x="43" y="121"/>
                    </a:cubicBezTo>
                    <a:cubicBezTo>
                      <a:pt x="14" y="122"/>
                      <a:pt x="14" y="122"/>
                      <a:pt x="14" y="122"/>
                    </a:cubicBezTo>
                    <a:cubicBezTo>
                      <a:pt x="6" y="122"/>
                      <a:pt x="0" y="129"/>
                      <a:pt x="0" y="136"/>
                    </a:cubicBezTo>
                    <a:cubicBezTo>
                      <a:pt x="0" y="166"/>
                      <a:pt x="0" y="166"/>
                      <a:pt x="0" y="166"/>
                    </a:cubicBezTo>
                    <a:cubicBezTo>
                      <a:pt x="0" y="174"/>
                      <a:pt x="6" y="180"/>
                      <a:pt x="14" y="180"/>
                    </a:cubicBezTo>
                    <a:lnTo>
                      <a:pt x="43" y="182"/>
                    </a:lnTo>
                    <a:close/>
                    <a:moveTo>
                      <a:pt x="151" y="84"/>
                    </a:moveTo>
                    <a:cubicBezTo>
                      <a:pt x="188" y="84"/>
                      <a:pt x="218" y="114"/>
                      <a:pt x="218" y="151"/>
                    </a:cubicBezTo>
                    <a:cubicBezTo>
                      <a:pt x="218" y="189"/>
                      <a:pt x="188" y="219"/>
                      <a:pt x="151" y="219"/>
                    </a:cubicBezTo>
                    <a:cubicBezTo>
                      <a:pt x="114" y="219"/>
                      <a:pt x="83" y="189"/>
                      <a:pt x="83" y="151"/>
                    </a:cubicBezTo>
                    <a:cubicBezTo>
                      <a:pt x="83" y="114"/>
                      <a:pt x="114" y="84"/>
                      <a:pt x="151" y="84"/>
                    </a:cubicBezTo>
                    <a:close/>
                  </a:path>
                </a:pathLst>
              </a:custGeom>
              <a:solidFill>
                <a:schemeClr val="bg1"/>
              </a:solidFill>
              <a:ln w="6350">
                <a:solidFill>
                  <a:srgbClr val="ED1C24"/>
                </a:solidFill>
              </a:ln>
            </p:spPr>
            <p:txBody>
              <a:bodyPr vert="horz" wrap="square" lIns="91440" tIns="45720" rIns="91440" bIns="45720" numCol="1" anchor="t" anchorCtr="0" compatLnSpc="1">
                <a:prstTxWarp prst="textNoShape">
                  <a:avLst/>
                </a:prstTxWarp>
              </a:bodyPr>
              <a:lstStyle/>
              <a:p>
                <a:endParaRPr lang="en-US"/>
              </a:p>
            </p:txBody>
          </p:sp>
          <p:grpSp>
            <p:nvGrpSpPr>
              <p:cNvPr id="27" name="Group 26"/>
              <p:cNvGrpSpPr/>
              <p:nvPr/>
            </p:nvGrpSpPr>
            <p:grpSpPr>
              <a:xfrm>
                <a:off x="-802170" y="3070855"/>
                <a:ext cx="168925" cy="170150"/>
                <a:chOff x="-763590" y="3047730"/>
                <a:chExt cx="168925" cy="170150"/>
              </a:xfrm>
            </p:grpSpPr>
            <p:sp>
              <p:nvSpPr>
                <p:cNvPr id="26" name="Oval 25"/>
                <p:cNvSpPr/>
                <p:nvPr/>
              </p:nvSpPr>
              <p:spPr>
                <a:xfrm>
                  <a:off x="-729282" y="3082651"/>
                  <a:ext cx="100308" cy="100308"/>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6"/>
                <p:cNvSpPr>
                  <a:spLocks noEditPoints="1"/>
                </p:cNvSpPr>
                <p:nvPr/>
              </p:nvSpPr>
              <p:spPr bwMode="auto">
                <a:xfrm>
                  <a:off x="-763590" y="3047730"/>
                  <a:ext cx="168925" cy="170150"/>
                </a:xfrm>
                <a:custGeom>
                  <a:avLst/>
                  <a:gdLst>
                    <a:gd name="T0" fmla="*/ 151 w 302"/>
                    <a:gd name="T1" fmla="*/ 135 h 302"/>
                    <a:gd name="T2" fmla="*/ 151 w 302"/>
                    <a:gd name="T3" fmla="*/ 167 h 302"/>
                    <a:gd name="T4" fmla="*/ 151 w 302"/>
                    <a:gd name="T5" fmla="*/ 110 h 302"/>
                    <a:gd name="T6" fmla="*/ 151 w 302"/>
                    <a:gd name="T7" fmla="*/ 193 h 302"/>
                    <a:gd name="T8" fmla="*/ 151 w 302"/>
                    <a:gd name="T9" fmla="*/ 110 h 302"/>
                    <a:gd name="T10" fmla="*/ 53 w 302"/>
                    <a:gd name="T11" fmla="*/ 207 h 302"/>
                    <a:gd name="T12" fmla="*/ 34 w 302"/>
                    <a:gd name="T13" fmla="*/ 248 h 302"/>
                    <a:gd name="T14" fmla="*/ 74 w 302"/>
                    <a:gd name="T15" fmla="*/ 268 h 302"/>
                    <a:gd name="T16" fmla="*/ 120 w 302"/>
                    <a:gd name="T17" fmla="*/ 260 h 302"/>
                    <a:gd name="T18" fmla="*/ 136 w 302"/>
                    <a:gd name="T19" fmla="*/ 302 h 302"/>
                    <a:gd name="T20" fmla="*/ 180 w 302"/>
                    <a:gd name="T21" fmla="*/ 288 h 302"/>
                    <a:gd name="T22" fmla="*/ 206 w 302"/>
                    <a:gd name="T23" fmla="*/ 249 h 302"/>
                    <a:gd name="T24" fmla="*/ 247 w 302"/>
                    <a:gd name="T25" fmla="*/ 268 h 302"/>
                    <a:gd name="T26" fmla="*/ 268 w 302"/>
                    <a:gd name="T27" fmla="*/ 228 h 302"/>
                    <a:gd name="T28" fmla="*/ 259 w 302"/>
                    <a:gd name="T29" fmla="*/ 182 h 302"/>
                    <a:gd name="T30" fmla="*/ 302 w 302"/>
                    <a:gd name="T31" fmla="*/ 166 h 302"/>
                    <a:gd name="T32" fmla="*/ 288 w 302"/>
                    <a:gd name="T33" fmla="*/ 122 h 302"/>
                    <a:gd name="T34" fmla="*/ 249 w 302"/>
                    <a:gd name="T35" fmla="*/ 96 h 302"/>
                    <a:gd name="T36" fmla="*/ 268 w 302"/>
                    <a:gd name="T37" fmla="*/ 55 h 302"/>
                    <a:gd name="T38" fmla="*/ 227 w 302"/>
                    <a:gd name="T39" fmla="*/ 34 h 302"/>
                    <a:gd name="T40" fmla="*/ 182 w 302"/>
                    <a:gd name="T41" fmla="*/ 43 h 302"/>
                    <a:gd name="T42" fmla="*/ 166 w 302"/>
                    <a:gd name="T43" fmla="*/ 0 h 302"/>
                    <a:gd name="T44" fmla="*/ 122 w 302"/>
                    <a:gd name="T45" fmla="*/ 14 h 302"/>
                    <a:gd name="T46" fmla="*/ 96 w 302"/>
                    <a:gd name="T47" fmla="*/ 53 h 302"/>
                    <a:gd name="T48" fmla="*/ 54 w 302"/>
                    <a:gd name="T49" fmla="*/ 34 h 302"/>
                    <a:gd name="T50" fmla="*/ 34 w 302"/>
                    <a:gd name="T51" fmla="*/ 75 h 302"/>
                    <a:gd name="T52" fmla="*/ 43 w 302"/>
                    <a:gd name="T53" fmla="*/ 121 h 302"/>
                    <a:gd name="T54" fmla="*/ 0 w 302"/>
                    <a:gd name="T55" fmla="*/ 136 h 302"/>
                    <a:gd name="T56" fmla="*/ 14 w 302"/>
                    <a:gd name="T57" fmla="*/ 180 h 302"/>
                    <a:gd name="T58" fmla="*/ 151 w 302"/>
                    <a:gd name="T59" fmla="*/ 84 h 302"/>
                    <a:gd name="T60" fmla="*/ 151 w 302"/>
                    <a:gd name="T61" fmla="*/ 219 h 302"/>
                    <a:gd name="T62" fmla="*/ 151 w 302"/>
                    <a:gd name="T63" fmla="*/ 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2">
                      <a:moveTo>
                        <a:pt x="135" y="151"/>
                      </a:moveTo>
                      <a:cubicBezTo>
                        <a:pt x="135" y="142"/>
                        <a:pt x="142" y="135"/>
                        <a:pt x="151" y="135"/>
                      </a:cubicBezTo>
                      <a:cubicBezTo>
                        <a:pt x="160" y="135"/>
                        <a:pt x="167" y="142"/>
                        <a:pt x="167" y="151"/>
                      </a:cubicBezTo>
                      <a:cubicBezTo>
                        <a:pt x="167" y="160"/>
                        <a:pt x="160" y="167"/>
                        <a:pt x="151" y="167"/>
                      </a:cubicBezTo>
                      <a:cubicBezTo>
                        <a:pt x="142" y="167"/>
                        <a:pt x="135" y="160"/>
                        <a:pt x="135" y="151"/>
                      </a:cubicBezTo>
                      <a:close/>
                      <a:moveTo>
                        <a:pt x="151" y="110"/>
                      </a:moveTo>
                      <a:cubicBezTo>
                        <a:pt x="128" y="110"/>
                        <a:pt x="109" y="128"/>
                        <a:pt x="109" y="151"/>
                      </a:cubicBezTo>
                      <a:cubicBezTo>
                        <a:pt x="109" y="174"/>
                        <a:pt x="128" y="193"/>
                        <a:pt x="151" y="193"/>
                      </a:cubicBezTo>
                      <a:cubicBezTo>
                        <a:pt x="174" y="193"/>
                        <a:pt x="193" y="174"/>
                        <a:pt x="193" y="151"/>
                      </a:cubicBezTo>
                      <a:cubicBezTo>
                        <a:pt x="193" y="128"/>
                        <a:pt x="174" y="110"/>
                        <a:pt x="151" y="110"/>
                      </a:cubicBezTo>
                      <a:close/>
                      <a:moveTo>
                        <a:pt x="43" y="182"/>
                      </a:moveTo>
                      <a:cubicBezTo>
                        <a:pt x="45" y="191"/>
                        <a:pt x="48" y="199"/>
                        <a:pt x="53" y="207"/>
                      </a:cubicBezTo>
                      <a:cubicBezTo>
                        <a:pt x="34" y="228"/>
                        <a:pt x="34" y="228"/>
                        <a:pt x="34" y="228"/>
                      </a:cubicBezTo>
                      <a:cubicBezTo>
                        <a:pt x="28" y="233"/>
                        <a:pt x="28" y="242"/>
                        <a:pt x="34" y="248"/>
                      </a:cubicBezTo>
                      <a:cubicBezTo>
                        <a:pt x="54" y="268"/>
                        <a:pt x="54" y="268"/>
                        <a:pt x="54" y="268"/>
                      </a:cubicBezTo>
                      <a:cubicBezTo>
                        <a:pt x="60" y="274"/>
                        <a:pt x="69" y="274"/>
                        <a:pt x="74" y="268"/>
                      </a:cubicBezTo>
                      <a:cubicBezTo>
                        <a:pt x="96" y="249"/>
                        <a:pt x="96" y="249"/>
                        <a:pt x="96" y="249"/>
                      </a:cubicBezTo>
                      <a:cubicBezTo>
                        <a:pt x="103" y="254"/>
                        <a:pt x="111" y="257"/>
                        <a:pt x="120" y="260"/>
                      </a:cubicBezTo>
                      <a:cubicBezTo>
                        <a:pt x="122" y="288"/>
                        <a:pt x="122" y="288"/>
                        <a:pt x="122" y="288"/>
                      </a:cubicBezTo>
                      <a:cubicBezTo>
                        <a:pt x="122" y="296"/>
                        <a:pt x="128" y="302"/>
                        <a:pt x="136" y="302"/>
                      </a:cubicBezTo>
                      <a:cubicBezTo>
                        <a:pt x="166" y="302"/>
                        <a:pt x="166" y="302"/>
                        <a:pt x="166" y="302"/>
                      </a:cubicBezTo>
                      <a:cubicBezTo>
                        <a:pt x="173" y="302"/>
                        <a:pt x="180" y="296"/>
                        <a:pt x="180" y="288"/>
                      </a:cubicBezTo>
                      <a:cubicBezTo>
                        <a:pt x="182" y="260"/>
                        <a:pt x="182" y="260"/>
                        <a:pt x="182" y="260"/>
                      </a:cubicBezTo>
                      <a:cubicBezTo>
                        <a:pt x="190" y="257"/>
                        <a:pt x="198" y="254"/>
                        <a:pt x="206" y="249"/>
                      </a:cubicBezTo>
                      <a:cubicBezTo>
                        <a:pt x="227" y="268"/>
                        <a:pt x="227" y="268"/>
                        <a:pt x="227" y="268"/>
                      </a:cubicBezTo>
                      <a:cubicBezTo>
                        <a:pt x="233" y="274"/>
                        <a:pt x="242" y="274"/>
                        <a:pt x="247" y="268"/>
                      </a:cubicBezTo>
                      <a:cubicBezTo>
                        <a:pt x="268" y="248"/>
                        <a:pt x="268" y="248"/>
                        <a:pt x="268" y="248"/>
                      </a:cubicBezTo>
                      <a:cubicBezTo>
                        <a:pt x="274" y="242"/>
                        <a:pt x="274" y="233"/>
                        <a:pt x="268" y="228"/>
                      </a:cubicBezTo>
                      <a:cubicBezTo>
                        <a:pt x="249" y="207"/>
                        <a:pt x="249" y="207"/>
                        <a:pt x="249" y="207"/>
                      </a:cubicBezTo>
                      <a:cubicBezTo>
                        <a:pt x="253" y="199"/>
                        <a:pt x="257" y="191"/>
                        <a:pt x="259" y="182"/>
                      </a:cubicBezTo>
                      <a:cubicBezTo>
                        <a:pt x="288" y="180"/>
                        <a:pt x="288" y="180"/>
                        <a:pt x="288" y="180"/>
                      </a:cubicBezTo>
                      <a:cubicBezTo>
                        <a:pt x="296" y="180"/>
                        <a:pt x="302" y="174"/>
                        <a:pt x="302" y="166"/>
                      </a:cubicBezTo>
                      <a:cubicBezTo>
                        <a:pt x="302" y="136"/>
                        <a:pt x="302" y="136"/>
                        <a:pt x="302" y="136"/>
                      </a:cubicBezTo>
                      <a:cubicBezTo>
                        <a:pt x="302" y="129"/>
                        <a:pt x="296" y="122"/>
                        <a:pt x="288" y="122"/>
                      </a:cubicBezTo>
                      <a:cubicBezTo>
                        <a:pt x="259" y="121"/>
                        <a:pt x="259" y="121"/>
                        <a:pt x="259" y="121"/>
                      </a:cubicBezTo>
                      <a:cubicBezTo>
                        <a:pt x="257" y="112"/>
                        <a:pt x="253" y="104"/>
                        <a:pt x="249" y="96"/>
                      </a:cubicBezTo>
                      <a:cubicBezTo>
                        <a:pt x="268" y="75"/>
                        <a:pt x="268" y="75"/>
                        <a:pt x="268" y="75"/>
                      </a:cubicBezTo>
                      <a:cubicBezTo>
                        <a:pt x="274" y="69"/>
                        <a:pt x="274" y="60"/>
                        <a:pt x="268" y="55"/>
                      </a:cubicBezTo>
                      <a:cubicBezTo>
                        <a:pt x="247" y="34"/>
                        <a:pt x="247" y="34"/>
                        <a:pt x="247" y="34"/>
                      </a:cubicBezTo>
                      <a:cubicBezTo>
                        <a:pt x="242" y="29"/>
                        <a:pt x="233" y="29"/>
                        <a:pt x="227" y="34"/>
                      </a:cubicBezTo>
                      <a:cubicBezTo>
                        <a:pt x="206" y="53"/>
                        <a:pt x="206" y="53"/>
                        <a:pt x="206" y="53"/>
                      </a:cubicBezTo>
                      <a:cubicBezTo>
                        <a:pt x="198" y="49"/>
                        <a:pt x="190" y="46"/>
                        <a:pt x="182" y="43"/>
                      </a:cubicBezTo>
                      <a:cubicBezTo>
                        <a:pt x="180" y="14"/>
                        <a:pt x="180" y="14"/>
                        <a:pt x="180" y="14"/>
                      </a:cubicBezTo>
                      <a:cubicBezTo>
                        <a:pt x="180" y="7"/>
                        <a:pt x="173" y="0"/>
                        <a:pt x="166" y="0"/>
                      </a:cubicBezTo>
                      <a:cubicBezTo>
                        <a:pt x="136" y="0"/>
                        <a:pt x="136" y="0"/>
                        <a:pt x="136" y="0"/>
                      </a:cubicBezTo>
                      <a:cubicBezTo>
                        <a:pt x="128" y="0"/>
                        <a:pt x="122" y="7"/>
                        <a:pt x="122" y="14"/>
                      </a:cubicBezTo>
                      <a:cubicBezTo>
                        <a:pt x="120" y="43"/>
                        <a:pt x="120" y="43"/>
                        <a:pt x="120" y="43"/>
                      </a:cubicBezTo>
                      <a:cubicBezTo>
                        <a:pt x="111" y="46"/>
                        <a:pt x="103" y="49"/>
                        <a:pt x="96" y="53"/>
                      </a:cubicBezTo>
                      <a:cubicBezTo>
                        <a:pt x="74" y="34"/>
                        <a:pt x="74" y="34"/>
                        <a:pt x="74" y="34"/>
                      </a:cubicBezTo>
                      <a:cubicBezTo>
                        <a:pt x="69" y="29"/>
                        <a:pt x="60" y="29"/>
                        <a:pt x="54" y="34"/>
                      </a:cubicBezTo>
                      <a:cubicBezTo>
                        <a:pt x="34" y="55"/>
                        <a:pt x="34" y="55"/>
                        <a:pt x="34" y="55"/>
                      </a:cubicBezTo>
                      <a:cubicBezTo>
                        <a:pt x="28" y="60"/>
                        <a:pt x="28" y="69"/>
                        <a:pt x="34" y="75"/>
                      </a:cubicBezTo>
                      <a:cubicBezTo>
                        <a:pt x="53" y="96"/>
                        <a:pt x="53" y="96"/>
                        <a:pt x="53" y="96"/>
                      </a:cubicBezTo>
                      <a:cubicBezTo>
                        <a:pt x="48" y="104"/>
                        <a:pt x="45" y="112"/>
                        <a:pt x="43" y="121"/>
                      </a:cubicBezTo>
                      <a:cubicBezTo>
                        <a:pt x="14" y="122"/>
                        <a:pt x="14" y="122"/>
                        <a:pt x="14" y="122"/>
                      </a:cubicBezTo>
                      <a:cubicBezTo>
                        <a:pt x="6" y="122"/>
                        <a:pt x="0" y="129"/>
                        <a:pt x="0" y="136"/>
                      </a:cubicBezTo>
                      <a:cubicBezTo>
                        <a:pt x="0" y="166"/>
                        <a:pt x="0" y="166"/>
                        <a:pt x="0" y="166"/>
                      </a:cubicBezTo>
                      <a:cubicBezTo>
                        <a:pt x="0" y="174"/>
                        <a:pt x="6" y="180"/>
                        <a:pt x="14" y="180"/>
                      </a:cubicBezTo>
                      <a:lnTo>
                        <a:pt x="43" y="182"/>
                      </a:lnTo>
                      <a:close/>
                      <a:moveTo>
                        <a:pt x="151" y="84"/>
                      </a:moveTo>
                      <a:cubicBezTo>
                        <a:pt x="188" y="84"/>
                        <a:pt x="218" y="114"/>
                        <a:pt x="218" y="151"/>
                      </a:cubicBezTo>
                      <a:cubicBezTo>
                        <a:pt x="218" y="189"/>
                        <a:pt x="188" y="219"/>
                        <a:pt x="151" y="219"/>
                      </a:cubicBezTo>
                      <a:cubicBezTo>
                        <a:pt x="114" y="219"/>
                        <a:pt x="83" y="189"/>
                        <a:pt x="83" y="151"/>
                      </a:cubicBezTo>
                      <a:cubicBezTo>
                        <a:pt x="83" y="114"/>
                        <a:pt x="114" y="84"/>
                        <a:pt x="151" y="84"/>
                      </a:cubicBezTo>
                      <a:close/>
                    </a:path>
                  </a:pathLst>
                </a:custGeom>
                <a:solidFill>
                  <a:schemeClr val="bg1"/>
                </a:solidFill>
                <a:ln>
                  <a:solidFill>
                    <a:srgbClr val="ED1C24"/>
                  </a:solidFill>
                </a:ln>
              </p:spPr>
              <p:txBody>
                <a:bodyPr vert="horz" wrap="square" lIns="91440" tIns="45720" rIns="91440" bIns="45720" numCol="1" anchor="t" anchorCtr="0" compatLnSpc="1">
                  <a:prstTxWarp prst="textNoShape">
                    <a:avLst/>
                  </a:prstTxWarp>
                </a:bodyPr>
                <a:lstStyle/>
                <a:p>
                  <a:endParaRPr lang="en-US"/>
                </a:p>
              </p:txBody>
            </p:sp>
          </p:grpSp>
        </p:grpSp>
        <p:sp>
          <p:nvSpPr>
            <p:cNvPr id="150" name="Oval 149">
              <a:hlinkClick r:id="rId14" action="ppaction://hlinksldjump"/>
            </p:cNvPr>
            <p:cNvSpPr/>
            <p:nvPr/>
          </p:nvSpPr>
          <p:spPr>
            <a:xfrm>
              <a:off x="-603563" y="2591499"/>
              <a:ext cx="977470" cy="97747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
        <p:nvSpPr>
          <p:cNvPr id="188" name="TextBox 187"/>
          <p:cNvSpPr txBox="1"/>
          <p:nvPr/>
        </p:nvSpPr>
        <p:spPr>
          <a:xfrm>
            <a:off x="4526954" y="3433799"/>
            <a:ext cx="1684871" cy="605294"/>
          </a:xfrm>
          <a:prstGeom prst="rect">
            <a:avLst/>
          </a:prstGeom>
          <a:noFill/>
        </p:spPr>
        <p:txBody>
          <a:bodyPr wrap="square" rtlCol="0">
            <a:spAutoFit/>
          </a:bodyPr>
          <a:lstStyle/>
          <a:p>
            <a:pPr algn="r">
              <a:lnSpc>
                <a:spcPts val="2000"/>
              </a:lnSpc>
            </a:pPr>
            <a:r>
              <a:rPr lang="en-US" b="1" dirty="0">
                <a:solidFill>
                  <a:schemeClr val="bg1"/>
                </a:solidFill>
                <a:latin typeface="Calibri Light" panose="020F0302020204030204" pitchFamily="34" charset="0"/>
              </a:rPr>
              <a:t>Intelligent Automation</a:t>
            </a:r>
          </a:p>
        </p:txBody>
      </p:sp>
      <p:sp>
        <p:nvSpPr>
          <p:cNvPr id="153" name="Rectangle 152"/>
          <p:cNvSpPr/>
          <p:nvPr/>
        </p:nvSpPr>
        <p:spPr>
          <a:xfrm>
            <a:off x="10897392" y="5421732"/>
            <a:ext cx="976371" cy="348813"/>
          </a:xfrm>
          <a:prstGeom prst="rect">
            <a:avLst/>
          </a:prstGeom>
        </p:spPr>
        <p:txBody>
          <a:bodyPr wrap="square" anchor="t">
            <a:spAutoFit/>
          </a:bodyPr>
          <a:lstStyle/>
          <a:p>
            <a:pPr algn="ctr">
              <a:lnSpc>
                <a:spcPts val="2000"/>
              </a:lnSpc>
            </a:pPr>
            <a:r>
              <a:rPr lang="en-US" b="1" dirty="0" smtClean="0">
                <a:solidFill>
                  <a:schemeClr val="bg1"/>
                </a:solidFill>
                <a:latin typeface="Calibri Light" panose="020F0302020204030204" pitchFamily="34" charset="0"/>
              </a:rPr>
              <a:t>End</a:t>
            </a:r>
            <a:endParaRPr lang="en-US" b="1" dirty="0">
              <a:solidFill>
                <a:schemeClr val="bg1"/>
              </a:solidFill>
              <a:latin typeface="Calibri Light" panose="020F0302020204030204" pitchFamily="34" charset="0"/>
            </a:endParaRPr>
          </a:p>
        </p:txBody>
      </p:sp>
      <p:grpSp>
        <p:nvGrpSpPr>
          <p:cNvPr id="224" name="Group 223"/>
          <p:cNvGrpSpPr/>
          <p:nvPr/>
        </p:nvGrpSpPr>
        <p:grpSpPr>
          <a:xfrm>
            <a:off x="10896842" y="4366437"/>
            <a:ext cx="977470" cy="977471"/>
            <a:chOff x="11081277" y="4366437"/>
            <a:chExt cx="977470" cy="977471"/>
          </a:xfrm>
        </p:grpSpPr>
        <p:grpSp>
          <p:nvGrpSpPr>
            <p:cNvPr id="17" name="Group 16"/>
            <p:cNvGrpSpPr/>
            <p:nvPr/>
          </p:nvGrpSpPr>
          <p:grpSpPr>
            <a:xfrm>
              <a:off x="11081277" y="4366437"/>
              <a:ext cx="977470" cy="977470"/>
              <a:chOff x="11081277" y="4366437"/>
              <a:chExt cx="977470" cy="977470"/>
            </a:xfrm>
          </p:grpSpPr>
          <p:grpSp>
            <p:nvGrpSpPr>
              <p:cNvPr id="155" name="Group 154"/>
              <p:cNvGrpSpPr/>
              <p:nvPr/>
            </p:nvGrpSpPr>
            <p:grpSpPr>
              <a:xfrm>
                <a:off x="11081277" y="4366437"/>
                <a:ext cx="977470" cy="977470"/>
                <a:chOff x="7885139" y="1449175"/>
                <a:chExt cx="807826" cy="807826"/>
              </a:xfrm>
            </p:grpSpPr>
            <p:sp>
              <p:nvSpPr>
                <p:cNvPr id="159" name="Oval 158"/>
                <p:cNvSpPr/>
                <p:nvPr/>
              </p:nvSpPr>
              <p:spPr>
                <a:xfrm>
                  <a:off x="7885139" y="1449175"/>
                  <a:ext cx="807826" cy="807826"/>
                </a:xfrm>
                <a:prstGeom prst="ellipse">
                  <a:avLst/>
                </a:prstGeom>
                <a:solidFill>
                  <a:srgbClr val="A6A6A6">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160" name="Oval 159"/>
                <p:cNvSpPr/>
                <p:nvPr/>
              </p:nvSpPr>
              <p:spPr>
                <a:xfrm>
                  <a:off x="7929093" y="1493129"/>
                  <a:ext cx="719918" cy="719918"/>
                </a:xfrm>
                <a:prstGeom prst="ellipse">
                  <a:avLst/>
                </a:prstGeom>
                <a:solidFill>
                  <a:srgbClr val="ED1C2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sp>
              <p:nvSpPr>
                <p:cNvPr id="161" name="Oval 160"/>
                <p:cNvSpPr/>
                <p:nvPr/>
              </p:nvSpPr>
              <p:spPr>
                <a:xfrm>
                  <a:off x="7974587" y="1538622"/>
                  <a:ext cx="628932" cy="628932"/>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
            <p:nvSpPr>
              <p:cNvPr id="4" name="Rounded Rectangle 3"/>
              <p:cNvSpPr/>
              <p:nvPr/>
            </p:nvSpPr>
            <p:spPr>
              <a:xfrm>
                <a:off x="11539651" y="4696440"/>
                <a:ext cx="60722" cy="3174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Oval 156">
              <a:hlinkClick r:id="rId15" action="ppaction://hlinksldjump"/>
            </p:cNvPr>
            <p:cNvSpPr/>
            <p:nvPr/>
          </p:nvSpPr>
          <p:spPr>
            <a:xfrm>
              <a:off x="11081277" y="4366437"/>
              <a:ext cx="977470" cy="97747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43463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down)">
                                      <p:cBhvr>
                                        <p:cTn id="7" dur="500"/>
                                        <p:tgtEl>
                                          <p:spTgt spid="9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36"/>
                                        </p:tgtEl>
                                        <p:attrNameLst>
                                          <p:attrName>style.visibility</p:attrName>
                                        </p:attrNameLst>
                                      </p:cBhvr>
                                      <p:to>
                                        <p:strVal val="visible"/>
                                      </p:to>
                                    </p:set>
                                    <p:animEffect transition="in" filter="wipe(down)">
                                      <p:cBhvr>
                                        <p:cTn id="14" dur="500"/>
                                        <p:tgtEl>
                                          <p:spTgt spid="236"/>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37"/>
                                        </p:tgtEl>
                                        <p:attrNameLst>
                                          <p:attrName>style.visibility</p:attrName>
                                        </p:attrNameLst>
                                      </p:cBhvr>
                                      <p:to>
                                        <p:strVal val="visible"/>
                                      </p:to>
                                    </p:set>
                                    <p:animEffect transition="in" filter="wipe(down)">
                                      <p:cBhvr>
                                        <p:cTn id="18" dur="500"/>
                                        <p:tgtEl>
                                          <p:spTgt spid="237"/>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38"/>
                                        </p:tgtEl>
                                        <p:attrNameLst>
                                          <p:attrName>style.visibility</p:attrName>
                                        </p:attrNameLst>
                                      </p:cBhvr>
                                      <p:to>
                                        <p:strVal val="visible"/>
                                      </p:to>
                                    </p:set>
                                    <p:animEffect transition="in" filter="wipe(down)">
                                      <p:cBhvr>
                                        <p:cTn id="22" dur="500"/>
                                        <p:tgtEl>
                                          <p:spTgt spid="238"/>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240"/>
                                        </p:tgtEl>
                                        <p:attrNameLst>
                                          <p:attrName>style.visibility</p:attrName>
                                        </p:attrNameLst>
                                      </p:cBhvr>
                                      <p:to>
                                        <p:strVal val="visible"/>
                                      </p:to>
                                    </p:set>
                                    <p:animEffect transition="in" filter="wipe(down)">
                                      <p:cBhvr>
                                        <p:cTn id="26" dur="500"/>
                                        <p:tgtEl>
                                          <p:spTgt spid="240"/>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241"/>
                                        </p:tgtEl>
                                        <p:attrNameLst>
                                          <p:attrName>style.visibility</p:attrName>
                                        </p:attrNameLst>
                                      </p:cBhvr>
                                      <p:to>
                                        <p:strVal val="visible"/>
                                      </p:to>
                                    </p:set>
                                    <p:animEffect transition="in" filter="wipe(down)">
                                      <p:cBhvr>
                                        <p:cTn id="30" dur="500"/>
                                        <p:tgtEl>
                                          <p:spTgt spid="241"/>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242"/>
                                        </p:tgtEl>
                                        <p:attrNameLst>
                                          <p:attrName>style.visibility</p:attrName>
                                        </p:attrNameLst>
                                      </p:cBhvr>
                                      <p:to>
                                        <p:strVal val="visible"/>
                                      </p:to>
                                    </p:set>
                                    <p:animEffect transition="in" filter="wipe(left)">
                                      <p:cBhvr>
                                        <p:cTn id="34" dur="500"/>
                                        <p:tgtEl>
                                          <p:spTgt spid="242"/>
                                        </p:tgtEl>
                                      </p:cBhvr>
                                    </p:animEffect>
                                  </p:childTnLst>
                                </p:cTn>
                              </p:par>
                            </p:childTnLst>
                          </p:cTn>
                        </p:par>
                        <p:par>
                          <p:cTn id="35" fill="hold">
                            <p:stCondLst>
                              <p:cond delay="3500"/>
                            </p:stCondLst>
                            <p:childTnLst>
                              <p:par>
                                <p:cTn id="36" presetID="31" presetClass="entr" presetSubtype="0" fill="hold" nodeType="afterEffect">
                                  <p:stCondLst>
                                    <p:cond delay="0"/>
                                  </p:stCondLst>
                                  <p:childTnLst>
                                    <p:set>
                                      <p:cBhvr>
                                        <p:cTn id="37" dur="1" fill="hold">
                                          <p:stCondLst>
                                            <p:cond delay="0"/>
                                          </p:stCondLst>
                                        </p:cTn>
                                        <p:tgtEl>
                                          <p:spTgt spid="227"/>
                                        </p:tgtEl>
                                        <p:attrNameLst>
                                          <p:attrName>style.visibility</p:attrName>
                                        </p:attrNameLst>
                                      </p:cBhvr>
                                      <p:to>
                                        <p:strVal val="visible"/>
                                      </p:to>
                                    </p:set>
                                    <p:anim calcmode="lin" valueType="num">
                                      <p:cBhvr>
                                        <p:cTn id="38" dur="500" fill="hold"/>
                                        <p:tgtEl>
                                          <p:spTgt spid="227"/>
                                        </p:tgtEl>
                                        <p:attrNameLst>
                                          <p:attrName>ppt_w</p:attrName>
                                        </p:attrNameLst>
                                      </p:cBhvr>
                                      <p:tavLst>
                                        <p:tav tm="0">
                                          <p:val>
                                            <p:fltVal val="0"/>
                                          </p:val>
                                        </p:tav>
                                        <p:tav tm="100000">
                                          <p:val>
                                            <p:strVal val="#ppt_w"/>
                                          </p:val>
                                        </p:tav>
                                      </p:tavLst>
                                    </p:anim>
                                    <p:anim calcmode="lin" valueType="num">
                                      <p:cBhvr>
                                        <p:cTn id="39" dur="500" fill="hold"/>
                                        <p:tgtEl>
                                          <p:spTgt spid="227"/>
                                        </p:tgtEl>
                                        <p:attrNameLst>
                                          <p:attrName>ppt_h</p:attrName>
                                        </p:attrNameLst>
                                      </p:cBhvr>
                                      <p:tavLst>
                                        <p:tav tm="0">
                                          <p:val>
                                            <p:fltVal val="0"/>
                                          </p:val>
                                        </p:tav>
                                        <p:tav tm="100000">
                                          <p:val>
                                            <p:strVal val="#ppt_h"/>
                                          </p:val>
                                        </p:tav>
                                      </p:tavLst>
                                    </p:anim>
                                    <p:anim calcmode="lin" valueType="num">
                                      <p:cBhvr>
                                        <p:cTn id="40" dur="500" fill="hold"/>
                                        <p:tgtEl>
                                          <p:spTgt spid="227"/>
                                        </p:tgtEl>
                                        <p:attrNameLst>
                                          <p:attrName>style.rotation</p:attrName>
                                        </p:attrNameLst>
                                      </p:cBhvr>
                                      <p:tavLst>
                                        <p:tav tm="0">
                                          <p:val>
                                            <p:fltVal val="90"/>
                                          </p:val>
                                        </p:tav>
                                        <p:tav tm="100000">
                                          <p:val>
                                            <p:fltVal val="0"/>
                                          </p:val>
                                        </p:tav>
                                      </p:tavLst>
                                    </p:anim>
                                    <p:animEffect transition="in" filter="fade">
                                      <p:cBhvr>
                                        <p:cTn id="41" dur="500"/>
                                        <p:tgtEl>
                                          <p:spTgt spid="2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8"/>
                                        </p:tgtEl>
                                        <p:attrNameLst>
                                          <p:attrName>style.visibility</p:attrName>
                                        </p:attrNameLst>
                                      </p:cBhvr>
                                      <p:to>
                                        <p:strVal val="visible"/>
                                      </p:to>
                                    </p:set>
                                    <p:animEffect transition="in" filter="fade">
                                      <p:cBhvr>
                                        <p:cTn id="44" dur="500"/>
                                        <p:tgtEl>
                                          <p:spTgt spid="188"/>
                                        </p:tgtEl>
                                      </p:cBhvr>
                                    </p:animEffect>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 calcmode="lin" valueType="num">
                                      <p:cBhvr>
                                        <p:cTn id="50" dur="500" fill="hold"/>
                                        <p:tgtEl>
                                          <p:spTgt spid="6"/>
                                        </p:tgtEl>
                                        <p:attrNameLst>
                                          <p:attrName>style.rotation</p:attrName>
                                        </p:attrNameLst>
                                      </p:cBhvr>
                                      <p:tavLst>
                                        <p:tav tm="0">
                                          <p:val>
                                            <p:fltVal val="90"/>
                                          </p:val>
                                        </p:tav>
                                        <p:tav tm="100000">
                                          <p:val>
                                            <p:fltVal val="0"/>
                                          </p:val>
                                        </p:tav>
                                      </p:tavLst>
                                    </p:anim>
                                    <p:animEffect transition="in" filter="fade">
                                      <p:cBhvr>
                                        <p:cTn id="51" dur="500"/>
                                        <p:tgtEl>
                                          <p:spTgt spid="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7"/>
                                        </p:tgtEl>
                                        <p:attrNameLst>
                                          <p:attrName>style.visibility</p:attrName>
                                        </p:attrNameLst>
                                      </p:cBhvr>
                                      <p:to>
                                        <p:strVal val="visible"/>
                                      </p:to>
                                    </p:set>
                                    <p:animEffect transition="in" filter="fade">
                                      <p:cBhvr>
                                        <p:cTn id="54" dur="500"/>
                                        <p:tgtEl>
                                          <p:spTgt spid="247"/>
                                        </p:tgtEl>
                                      </p:cBhvr>
                                    </p:animEffect>
                                  </p:childTnLst>
                                </p:cTn>
                              </p:par>
                            </p:childTnLst>
                          </p:cTn>
                        </p:par>
                        <p:par>
                          <p:cTn id="55" fill="hold">
                            <p:stCondLst>
                              <p:cond delay="4500"/>
                            </p:stCondLst>
                            <p:childTnLst>
                              <p:par>
                                <p:cTn id="56" presetID="31"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 calcmode="lin" valueType="num">
                                      <p:cBhvr>
                                        <p:cTn id="60" dur="500" fill="hold"/>
                                        <p:tgtEl>
                                          <p:spTgt spid="23"/>
                                        </p:tgtEl>
                                        <p:attrNameLst>
                                          <p:attrName>style.rotation</p:attrName>
                                        </p:attrNameLst>
                                      </p:cBhvr>
                                      <p:tavLst>
                                        <p:tav tm="0">
                                          <p:val>
                                            <p:fltVal val="90"/>
                                          </p:val>
                                        </p:tav>
                                        <p:tav tm="100000">
                                          <p:val>
                                            <p:fltVal val="0"/>
                                          </p:val>
                                        </p:tav>
                                      </p:tavLst>
                                    </p:anim>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66"/>
                                        </p:tgtEl>
                                        <p:attrNameLst>
                                          <p:attrName>style.visibility</p:attrName>
                                        </p:attrNameLst>
                                      </p:cBhvr>
                                      <p:to>
                                        <p:strVal val="visible"/>
                                      </p:to>
                                    </p:set>
                                    <p:animEffect transition="in" filter="fade">
                                      <p:cBhvr>
                                        <p:cTn id="64" dur="500"/>
                                        <p:tgtEl>
                                          <p:spTgt spid="466"/>
                                        </p:tgtEl>
                                      </p:cBhvr>
                                    </p:animEffect>
                                  </p:childTnLst>
                                </p:cTn>
                              </p:par>
                            </p:childTnLst>
                          </p:cTn>
                        </p:par>
                        <p:par>
                          <p:cTn id="65" fill="hold">
                            <p:stCondLst>
                              <p:cond delay="5000"/>
                            </p:stCondLst>
                            <p:childTnLst>
                              <p:par>
                                <p:cTn id="66" presetID="31" presetClass="entr" presetSubtype="0" fill="hold" nodeType="afterEffect">
                                  <p:stCondLst>
                                    <p:cond delay="0"/>
                                  </p:stCondLst>
                                  <p:childTnLst>
                                    <p:set>
                                      <p:cBhvr>
                                        <p:cTn id="67" dur="1" fill="hold">
                                          <p:stCondLst>
                                            <p:cond delay="0"/>
                                          </p:stCondLst>
                                        </p:cTn>
                                        <p:tgtEl>
                                          <p:spTgt spid="224"/>
                                        </p:tgtEl>
                                        <p:attrNameLst>
                                          <p:attrName>style.visibility</p:attrName>
                                        </p:attrNameLst>
                                      </p:cBhvr>
                                      <p:to>
                                        <p:strVal val="visible"/>
                                      </p:to>
                                    </p:set>
                                    <p:anim calcmode="lin" valueType="num">
                                      <p:cBhvr>
                                        <p:cTn id="68" dur="500" fill="hold"/>
                                        <p:tgtEl>
                                          <p:spTgt spid="224"/>
                                        </p:tgtEl>
                                        <p:attrNameLst>
                                          <p:attrName>ppt_w</p:attrName>
                                        </p:attrNameLst>
                                      </p:cBhvr>
                                      <p:tavLst>
                                        <p:tav tm="0">
                                          <p:val>
                                            <p:fltVal val="0"/>
                                          </p:val>
                                        </p:tav>
                                        <p:tav tm="100000">
                                          <p:val>
                                            <p:strVal val="#ppt_w"/>
                                          </p:val>
                                        </p:tav>
                                      </p:tavLst>
                                    </p:anim>
                                    <p:anim calcmode="lin" valueType="num">
                                      <p:cBhvr>
                                        <p:cTn id="69" dur="500" fill="hold"/>
                                        <p:tgtEl>
                                          <p:spTgt spid="224"/>
                                        </p:tgtEl>
                                        <p:attrNameLst>
                                          <p:attrName>ppt_h</p:attrName>
                                        </p:attrNameLst>
                                      </p:cBhvr>
                                      <p:tavLst>
                                        <p:tav tm="0">
                                          <p:val>
                                            <p:fltVal val="0"/>
                                          </p:val>
                                        </p:tav>
                                        <p:tav tm="100000">
                                          <p:val>
                                            <p:strVal val="#ppt_h"/>
                                          </p:val>
                                        </p:tav>
                                      </p:tavLst>
                                    </p:anim>
                                    <p:anim calcmode="lin" valueType="num">
                                      <p:cBhvr>
                                        <p:cTn id="70" dur="500" fill="hold"/>
                                        <p:tgtEl>
                                          <p:spTgt spid="224"/>
                                        </p:tgtEl>
                                        <p:attrNameLst>
                                          <p:attrName>style.rotation</p:attrName>
                                        </p:attrNameLst>
                                      </p:cBhvr>
                                      <p:tavLst>
                                        <p:tav tm="0">
                                          <p:val>
                                            <p:fltVal val="90"/>
                                          </p:val>
                                        </p:tav>
                                        <p:tav tm="100000">
                                          <p:val>
                                            <p:fltVal val="0"/>
                                          </p:val>
                                        </p:tav>
                                      </p:tavLst>
                                    </p:anim>
                                    <p:animEffect transition="in" filter="fade">
                                      <p:cBhvr>
                                        <p:cTn id="71" dur="500"/>
                                        <p:tgtEl>
                                          <p:spTgt spid="2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3"/>
                                        </p:tgtEl>
                                        <p:attrNameLst>
                                          <p:attrName>style.visibility</p:attrName>
                                        </p:attrNameLst>
                                      </p:cBhvr>
                                      <p:to>
                                        <p:strVal val="visible"/>
                                      </p:to>
                                    </p:set>
                                    <p:animEffect transition="in" filter="fade">
                                      <p:cBhvr>
                                        <p:cTn id="74"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P spid="466" grpId="0"/>
      <p:bldP spid="188" grpId="0"/>
      <p:bldP spid="1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7386993" y="3573016"/>
            <a:ext cx="4739920" cy="2806947"/>
          </a:xfrm>
          <a:prstGeom prst="rect">
            <a:avLst/>
          </a:prstGeom>
          <a:solidFill>
            <a:srgbClr val="58595B"/>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3" name="Rectangle 32"/>
          <p:cNvSpPr/>
          <p:nvPr/>
        </p:nvSpPr>
        <p:spPr>
          <a:xfrm>
            <a:off x="7386993" y="2"/>
            <a:ext cx="4739920" cy="3737982"/>
          </a:xfrm>
          <a:prstGeom prst="rect">
            <a:avLst/>
          </a:prstGeom>
          <a:solidFill>
            <a:srgbClr val="A6A6A6"/>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345" y="294204"/>
            <a:ext cx="6332642" cy="1143000"/>
          </a:xfrm>
        </p:spPr>
        <p:txBody>
          <a:bodyPr/>
          <a:lstStyle/>
          <a:p>
            <a:r>
              <a:rPr lang="en-US" dirty="0" smtClean="0"/>
              <a:t>Interactive Professional Security </a:t>
            </a:r>
            <a:br>
              <a:rPr lang="en-US" dirty="0" smtClean="0"/>
            </a:br>
            <a:r>
              <a:rPr lang="en-US" sz="3200" dirty="0" smtClean="0">
                <a:solidFill>
                  <a:srgbClr val="ED1C24"/>
                </a:solidFill>
              </a:rPr>
              <a:t>You Know what’s Happening. </a:t>
            </a:r>
            <a:br>
              <a:rPr lang="en-US" sz="3200" dirty="0" smtClean="0">
                <a:solidFill>
                  <a:srgbClr val="ED1C24"/>
                </a:solidFill>
              </a:rPr>
            </a:br>
            <a:r>
              <a:rPr lang="en-US" sz="3200" dirty="0" smtClean="0">
                <a:solidFill>
                  <a:srgbClr val="ED1C24"/>
                </a:solidFill>
              </a:rPr>
              <a:t>You are in Control. </a:t>
            </a:r>
            <a:endParaRPr lang="en-US" sz="3200" dirty="0">
              <a:solidFill>
                <a:srgbClr val="ED1C24"/>
              </a:solidFill>
            </a:endParaRPr>
          </a:p>
        </p:txBody>
      </p:sp>
      <p:grpSp>
        <p:nvGrpSpPr>
          <p:cNvPr id="63" name="Group 62"/>
          <p:cNvGrpSpPr/>
          <p:nvPr/>
        </p:nvGrpSpPr>
        <p:grpSpPr>
          <a:xfrm>
            <a:off x="9862220" y="467790"/>
            <a:ext cx="1817860" cy="4687872"/>
            <a:chOff x="8583736" y="884002"/>
            <a:chExt cx="2419572" cy="6239558"/>
          </a:xfrm>
        </p:grpSpPr>
        <p:pic>
          <p:nvPicPr>
            <p:cNvPr id="6146" name="Picture 2" descr="D:\work\clients\nivDesign\Risco\images4pre\phone_plus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83736" y="1553098"/>
              <a:ext cx="2419572" cy="557046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8866660" y="884002"/>
              <a:ext cx="1853724" cy="669096"/>
            </a:xfrm>
            <a:prstGeom prst="rect">
              <a:avLst/>
            </a:prstGeom>
            <a:noFill/>
          </p:spPr>
          <p:txBody>
            <a:bodyPr wrap="square">
              <a:spAutoFit/>
            </a:bodyPr>
            <a:lstStyle/>
            <a:p>
              <a:pPr lvl="0" algn="ctr">
                <a:lnSpc>
                  <a:spcPts val="1600"/>
                </a:lnSpc>
              </a:pPr>
              <a:r>
                <a:rPr lang="en-US" sz="1600" b="1" dirty="0">
                  <a:solidFill>
                    <a:schemeClr val="bg1"/>
                  </a:solidFill>
                  <a:latin typeface="Calibri Light" panose="020F0302020204030204" pitchFamily="34" charset="0"/>
                </a:rPr>
                <a:t>Remote arm </a:t>
              </a:r>
              <a:r>
                <a:rPr lang="en-US" sz="1600" b="1" dirty="0" smtClean="0">
                  <a:solidFill>
                    <a:schemeClr val="bg1"/>
                  </a:solidFill>
                  <a:latin typeface="Calibri Light" panose="020F0302020204030204" pitchFamily="34" charset="0"/>
                </a:rPr>
                <a:t/>
              </a:r>
              <a:br>
                <a:rPr lang="en-US" sz="1600" b="1" dirty="0" smtClean="0">
                  <a:solidFill>
                    <a:schemeClr val="bg1"/>
                  </a:solidFill>
                  <a:latin typeface="Calibri Light" panose="020F0302020204030204" pitchFamily="34" charset="0"/>
                </a:rPr>
              </a:br>
              <a:r>
                <a:rPr lang="en-US" sz="1600" b="1" dirty="0" smtClean="0">
                  <a:solidFill>
                    <a:schemeClr val="bg1"/>
                  </a:solidFill>
                  <a:latin typeface="Calibri Light" panose="020F0302020204030204" pitchFamily="34" charset="0"/>
                </a:rPr>
                <a:t>&amp; disarm</a:t>
              </a:r>
              <a:endParaRPr lang="en-US" sz="1600" b="1" dirty="0">
                <a:solidFill>
                  <a:schemeClr val="bg1"/>
                </a:solidFill>
                <a:latin typeface="Calibri Light" panose="020F0302020204030204" pitchFamily="34" charset="0"/>
              </a:endParaRPr>
            </a:p>
          </p:txBody>
        </p:sp>
      </p:grpSp>
      <p:grpSp>
        <p:nvGrpSpPr>
          <p:cNvPr id="4" name="Group 3"/>
          <p:cNvGrpSpPr/>
          <p:nvPr/>
        </p:nvGrpSpPr>
        <p:grpSpPr>
          <a:xfrm>
            <a:off x="7447299" y="464999"/>
            <a:ext cx="2592288" cy="4687873"/>
            <a:chOff x="5418409" y="884002"/>
            <a:chExt cx="3450335" cy="6239558"/>
          </a:xfrm>
        </p:grpSpPr>
        <p:grpSp>
          <p:nvGrpSpPr>
            <p:cNvPr id="62" name="Group 61"/>
            <p:cNvGrpSpPr/>
            <p:nvPr/>
          </p:nvGrpSpPr>
          <p:grpSpPr>
            <a:xfrm>
              <a:off x="5418409" y="884002"/>
              <a:ext cx="3450335" cy="6239558"/>
              <a:chOff x="5418409" y="884002"/>
              <a:chExt cx="3450335" cy="6239558"/>
            </a:xfrm>
          </p:grpSpPr>
          <p:pic>
            <p:nvPicPr>
              <p:cNvPr id="6147" name="Picture 3" descr="D:\work\clients\nivDesign\Risco\images4pre\phone_plu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55210" y="1553098"/>
                <a:ext cx="2419572" cy="557046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418409" y="884002"/>
                <a:ext cx="3450335" cy="669096"/>
              </a:xfrm>
              <a:prstGeom prst="rect">
                <a:avLst/>
              </a:prstGeom>
              <a:noFill/>
            </p:spPr>
            <p:txBody>
              <a:bodyPr wrap="square">
                <a:spAutoFit/>
              </a:bodyPr>
              <a:lstStyle/>
              <a:p>
                <a:pPr lvl="0" algn="ctr">
                  <a:lnSpc>
                    <a:spcPts val="1600"/>
                  </a:lnSpc>
                </a:pPr>
                <a:r>
                  <a:rPr lang="en-US" sz="1600" b="1" dirty="0">
                    <a:solidFill>
                      <a:schemeClr val="bg1"/>
                    </a:solidFill>
                    <a:latin typeface="Calibri Light" panose="020F0302020204030204" pitchFamily="34" charset="0"/>
                  </a:rPr>
                  <a:t>Push </a:t>
                </a:r>
                <a:r>
                  <a:rPr lang="en-US" sz="1600" b="1" dirty="0" smtClean="0">
                    <a:solidFill>
                      <a:schemeClr val="bg1"/>
                    </a:solidFill>
                    <a:latin typeface="Calibri Light" panose="020F0302020204030204" pitchFamily="34" charset="0"/>
                  </a:rPr>
                  <a:t>notifications</a:t>
                </a:r>
              </a:p>
              <a:p>
                <a:pPr lvl="0" algn="ctr">
                  <a:lnSpc>
                    <a:spcPts val="1600"/>
                  </a:lnSpc>
                </a:pPr>
                <a:r>
                  <a:rPr lang="en-US" sz="1600" b="1" dirty="0" smtClean="0">
                    <a:solidFill>
                      <a:schemeClr val="bg1"/>
                    </a:solidFill>
                    <a:latin typeface="Calibri Light" panose="020F0302020204030204" pitchFamily="34" charset="0"/>
                  </a:rPr>
                  <a:t>&amp; live video</a:t>
                </a:r>
                <a:endParaRPr lang="en-US" sz="1600" b="1" dirty="0">
                  <a:solidFill>
                    <a:schemeClr val="bg1"/>
                  </a:solidFill>
                  <a:latin typeface="Calibri Light" panose="020F0302020204030204" pitchFamily="34" charset="0"/>
                </a:endParaRPr>
              </a:p>
            </p:txBody>
          </p:sp>
        </p:grpSp>
        <p:pic>
          <p:nvPicPr>
            <p:cNvPr id="45" name="Picture 44"/>
            <p:cNvPicPr/>
            <p:nvPr/>
          </p:nvPicPr>
          <p:blipFill>
            <a:blip r:embed="rId5" cstate="email">
              <a:extLst>
                <a:ext uri="{28A0092B-C50C-407E-A947-70E740481C1C}">
                  <a14:useLocalDpi xmlns:a14="http://schemas.microsoft.com/office/drawing/2010/main"/>
                </a:ext>
              </a:extLst>
            </a:blip>
            <a:stretch>
              <a:fillRect/>
            </a:stretch>
          </p:blipFill>
          <p:spPr bwMode="auto">
            <a:xfrm>
              <a:off x="6190046" y="2282933"/>
              <a:ext cx="1978366" cy="2957410"/>
            </a:xfrm>
            <a:prstGeom prst="rect">
              <a:avLst/>
            </a:prstGeom>
            <a:noFill/>
          </p:spPr>
        </p:pic>
      </p:grpSp>
      <p:sp>
        <p:nvSpPr>
          <p:cNvPr id="13" name="TextBox 12"/>
          <p:cNvSpPr txBox="1"/>
          <p:nvPr/>
        </p:nvSpPr>
        <p:spPr>
          <a:xfrm>
            <a:off x="9184419" y="4897012"/>
            <a:ext cx="2108523" cy="369332"/>
          </a:xfrm>
          <a:prstGeom prst="rect">
            <a:avLst/>
          </a:prstGeom>
          <a:noFill/>
        </p:spPr>
        <p:txBody>
          <a:bodyPr wrap="square" rtlCol="0">
            <a:spAutoFit/>
          </a:bodyPr>
          <a:lstStyle/>
          <a:p>
            <a:r>
              <a:rPr lang="en-US" b="1" dirty="0" smtClean="0">
                <a:solidFill>
                  <a:schemeClr val="bg1"/>
                </a:solidFill>
                <a:latin typeface="Calibri Light" panose="020F0302020204030204" pitchFamily="34" charset="0"/>
              </a:rPr>
              <a:t>Full Panel Range</a:t>
            </a:r>
            <a:endParaRPr lang="en-US" b="1" dirty="0">
              <a:solidFill>
                <a:schemeClr val="bg1"/>
              </a:solidFill>
              <a:latin typeface="Calibri Light" panose="020F0302020204030204" pitchFamily="34" charset="0"/>
            </a:endParaRPr>
          </a:p>
        </p:txBody>
      </p:sp>
      <p:sp>
        <p:nvSpPr>
          <p:cNvPr id="14" name="TextBox 13"/>
          <p:cNvSpPr txBox="1"/>
          <p:nvPr/>
        </p:nvSpPr>
        <p:spPr>
          <a:xfrm>
            <a:off x="9184419" y="5650188"/>
            <a:ext cx="2605338" cy="369332"/>
          </a:xfrm>
          <a:prstGeom prst="rect">
            <a:avLst/>
          </a:prstGeom>
          <a:noFill/>
        </p:spPr>
        <p:txBody>
          <a:bodyPr wrap="square" rtlCol="0">
            <a:spAutoFit/>
          </a:bodyPr>
          <a:lstStyle/>
          <a:p>
            <a:r>
              <a:rPr lang="en-US" b="1" dirty="0" smtClean="0">
                <a:solidFill>
                  <a:schemeClr val="bg1"/>
                </a:solidFill>
                <a:latin typeface="Calibri Light" panose="020F0302020204030204" pitchFamily="34" charset="0"/>
              </a:rPr>
              <a:t>Full Detector Range</a:t>
            </a:r>
            <a:endParaRPr lang="en-US" b="1" dirty="0">
              <a:solidFill>
                <a:schemeClr val="bg1"/>
              </a:solidFill>
              <a:latin typeface="Calibri Light" panose="020F0302020204030204" pitchFamily="34" charset="0"/>
            </a:endParaRPr>
          </a:p>
        </p:txBody>
      </p:sp>
      <p:grpSp>
        <p:nvGrpSpPr>
          <p:cNvPr id="6156" name="Group 6155"/>
          <p:cNvGrpSpPr/>
          <p:nvPr/>
        </p:nvGrpSpPr>
        <p:grpSpPr>
          <a:xfrm>
            <a:off x="3762568" y="2936775"/>
            <a:ext cx="2876952" cy="548052"/>
            <a:chOff x="3762568" y="3116717"/>
            <a:chExt cx="2876952" cy="548052"/>
          </a:xfrm>
        </p:grpSpPr>
        <p:sp>
          <p:nvSpPr>
            <p:cNvPr id="102" name="Rectangle 101"/>
            <p:cNvSpPr/>
            <p:nvPr/>
          </p:nvSpPr>
          <p:spPr>
            <a:xfrm>
              <a:off x="3988768" y="3356992"/>
              <a:ext cx="2650752" cy="307777"/>
            </a:xfrm>
            <a:prstGeom prst="rect">
              <a:avLst/>
            </a:prstGeom>
          </p:spPr>
          <p:txBody>
            <a:bodyPr wrap="square">
              <a:spAutoFit/>
            </a:bodyPr>
            <a:lstStyle/>
            <a:p>
              <a:pPr lvl="0">
                <a:spcBef>
                  <a:spcPts val="600"/>
                </a:spcBef>
              </a:pPr>
              <a:r>
                <a:rPr lang="en-US" sz="1400" dirty="0">
                  <a:latin typeface="Calibri Light" panose="020F0302020204030204" pitchFamily="34" charset="0"/>
                </a:rPr>
                <a:t>Remote arm in case you forgot</a:t>
              </a:r>
              <a:r>
                <a:rPr lang="en-US" sz="1400" dirty="0" smtClean="0">
                  <a:latin typeface="Calibri Light" panose="020F0302020204030204" pitchFamily="34" charset="0"/>
                </a:rPr>
                <a:t>…</a:t>
              </a:r>
              <a:endParaRPr lang="en-US" sz="1400" dirty="0">
                <a:latin typeface="Calibri Light" panose="020F0302020204030204" pitchFamily="34" charset="0"/>
              </a:endParaRPr>
            </a:p>
          </p:txBody>
        </p:sp>
        <p:cxnSp>
          <p:nvCxnSpPr>
            <p:cNvPr id="25" name="Elbow Connector 24"/>
            <p:cNvCxnSpPr>
              <a:endCxn id="102" idx="1"/>
            </p:cNvCxnSpPr>
            <p:nvPr/>
          </p:nvCxnSpPr>
          <p:spPr>
            <a:xfrm rot="16200000" flipH="1">
              <a:off x="3678586" y="3200699"/>
              <a:ext cx="394164" cy="226200"/>
            </a:xfrm>
            <a:prstGeom prst="bentConnector2">
              <a:avLst/>
            </a:prstGeom>
            <a:ln>
              <a:solidFill>
                <a:srgbClr val="ED1C2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157" name="Group 6156"/>
          <p:cNvGrpSpPr/>
          <p:nvPr/>
        </p:nvGrpSpPr>
        <p:grpSpPr>
          <a:xfrm>
            <a:off x="3762566" y="2936775"/>
            <a:ext cx="2876954" cy="1202260"/>
            <a:chOff x="3762566" y="3116717"/>
            <a:chExt cx="2876954" cy="1202260"/>
          </a:xfrm>
        </p:grpSpPr>
        <p:sp>
          <p:nvSpPr>
            <p:cNvPr id="81" name="Rectangle 80"/>
            <p:cNvSpPr/>
            <p:nvPr/>
          </p:nvSpPr>
          <p:spPr>
            <a:xfrm>
              <a:off x="3988768" y="3795757"/>
              <a:ext cx="2650752" cy="523220"/>
            </a:xfrm>
            <a:prstGeom prst="rect">
              <a:avLst/>
            </a:prstGeom>
          </p:spPr>
          <p:txBody>
            <a:bodyPr wrap="square">
              <a:spAutoFit/>
            </a:bodyPr>
            <a:lstStyle/>
            <a:p>
              <a:pPr lvl="0">
                <a:spcBef>
                  <a:spcPts val="600"/>
                </a:spcBef>
              </a:pPr>
              <a:r>
                <a:rPr lang="en-US" sz="1400" dirty="0">
                  <a:latin typeface="Calibri Light" panose="020F0302020204030204" pitchFamily="34" charset="0"/>
                </a:rPr>
                <a:t>Remote disarm to let your relatives or a repairman in</a:t>
              </a:r>
            </a:p>
          </p:txBody>
        </p:sp>
        <p:cxnSp>
          <p:nvCxnSpPr>
            <p:cNvPr id="29" name="Elbow Connector 28"/>
            <p:cNvCxnSpPr>
              <a:endCxn id="81" idx="1"/>
            </p:cNvCxnSpPr>
            <p:nvPr/>
          </p:nvCxnSpPr>
          <p:spPr>
            <a:xfrm rot="16200000" flipH="1">
              <a:off x="3405342" y="3473941"/>
              <a:ext cx="940650" cy="226202"/>
            </a:xfrm>
            <a:prstGeom prst="bentConnector2">
              <a:avLst/>
            </a:prstGeom>
            <a:ln>
              <a:solidFill>
                <a:srgbClr val="ED1C2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158" name="Group 6157"/>
          <p:cNvGrpSpPr/>
          <p:nvPr/>
        </p:nvGrpSpPr>
        <p:grpSpPr>
          <a:xfrm>
            <a:off x="3762566" y="2936775"/>
            <a:ext cx="2876954" cy="1856468"/>
            <a:chOff x="3762566" y="3116717"/>
            <a:chExt cx="2876954" cy="1856468"/>
          </a:xfrm>
        </p:grpSpPr>
        <p:sp>
          <p:nvSpPr>
            <p:cNvPr id="82" name="Rectangle 81"/>
            <p:cNvSpPr/>
            <p:nvPr/>
          </p:nvSpPr>
          <p:spPr>
            <a:xfrm>
              <a:off x="3988768" y="4449965"/>
              <a:ext cx="2650752" cy="523220"/>
            </a:xfrm>
            <a:prstGeom prst="rect">
              <a:avLst/>
            </a:prstGeom>
          </p:spPr>
          <p:txBody>
            <a:bodyPr wrap="square">
              <a:spAutoFit/>
            </a:bodyPr>
            <a:lstStyle/>
            <a:p>
              <a:pPr lvl="0">
                <a:spcBef>
                  <a:spcPts val="600"/>
                </a:spcBef>
              </a:pPr>
              <a:r>
                <a:rPr lang="en-US" sz="1400" dirty="0">
                  <a:latin typeface="Calibri Light" panose="020F0302020204030204" pitchFamily="34" charset="0"/>
                </a:rPr>
                <a:t>Bypass Detectors remotely to reduce false alarm hassle</a:t>
              </a:r>
            </a:p>
          </p:txBody>
        </p:sp>
        <p:cxnSp>
          <p:nvCxnSpPr>
            <p:cNvPr id="36" name="Elbow Connector 35"/>
            <p:cNvCxnSpPr>
              <a:endCxn id="82" idx="1"/>
            </p:cNvCxnSpPr>
            <p:nvPr/>
          </p:nvCxnSpPr>
          <p:spPr>
            <a:xfrm rot="16200000" flipH="1">
              <a:off x="3078238" y="3801045"/>
              <a:ext cx="1594858" cy="226202"/>
            </a:xfrm>
            <a:prstGeom prst="bentConnector2">
              <a:avLst/>
            </a:prstGeom>
            <a:ln>
              <a:solidFill>
                <a:srgbClr val="ED1C2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159" name="Group 6158"/>
          <p:cNvGrpSpPr/>
          <p:nvPr/>
        </p:nvGrpSpPr>
        <p:grpSpPr>
          <a:xfrm>
            <a:off x="3762565" y="2936774"/>
            <a:ext cx="2876955" cy="2295234"/>
            <a:chOff x="3762565" y="3116716"/>
            <a:chExt cx="2876955" cy="2295234"/>
          </a:xfrm>
        </p:grpSpPr>
        <p:sp>
          <p:nvSpPr>
            <p:cNvPr id="83" name="Rectangle 82"/>
            <p:cNvSpPr/>
            <p:nvPr/>
          </p:nvSpPr>
          <p:spPr>
            <a:xfrm>
              <a:off x="3988768" y="5104173"/>
              <a:ext cx="2650752" cy="307777"/>
            </a:xfrm>
            <a:prstGeom prst="rect">
              <a:avLst/>
            </a:prstGeom>
          </p:spPr>
          <p:txBody>
            <a:bodyPr wrap="square">
              <a:spAutoFit/>
            </a:bodyPr>
            <a:lstStyle/>
            <a:p>
              <a:pPr lvl="0">
                <a:spcBef>
                  <a:spcPts val="600"/>
                </a:spcBef>
              </a:pPr>
              <a:r>
                <a:rPr lang="en-US" sz="1400" dirty="0">
                  <a:latin typeface="Calibri Light" panose="020F0302020204030204" pitchFamily="34" charset="0"/>
                </a:rPr>
                <a:t>View the scene during an event</a:t>
              </a:r>
            </a:p>
          </p:txBody>
        </p:sp>
        <p:cxnSp>
          <p:nvCxnSpPr>
            <p:cNvPr id="55" name="Elbow Connector 54"/>
            <p:cNvCxnSpPr>
              <a:endCxn id="83" idx="1"/>
            </p:cNvCxnSpPr>
            <p:nvPr/>
          </p:nvCxnSpPr>
          <p:spPr>
            <a:xfrm rot="16200000" flipH="1">
              <a:off x="2804994" y="4074287"/>
              <a:ext cx="2141345" cy="226204"/>
            </a:xfrm>
            <a:prstGeom prst="bentConnector2">
              <a:avLst/>
            </a:prstGeom>
            <a:ln>
              <a:solidFill>
                <a:srgbClr val="ED1C2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160" name="Group 6159"/>
          <p:cNvGrpSpPr/>
          <p:nvPr/>
        </p:nvGrpSpPr>
        <p:grpSpPr>
          <a:xfrm>
            <a:off x="3762562" y="2936775"/>
            <a:ext cx="2876958" cy="2734000"/>
            <a:chOff x="3762562" y="3116717"/>
            <a:chExt cx="2876958" cy="2734000"/>
          </a:xfrm>
        </p:grpSpPr>
        <p:sp>
          <p:nvSpPr>
            <p:cNvPr id="95" name="Rectangle 94"/>
            <p:cNvSpPr/>
            <p:nvPr/>
          </p:nvSpPr>
          <p:spPr>
            <a:xfrm>
              <a:off x="3988768" y="5542940"/>
              <a:ext cx="2650752" cy="307777"/>
            </a:xfrm>
            <a:prstGeom prst="rect">
              <a:avLst/>
            </a:prstGeom>
          </p:spPr>
          <p:txBody>
            <a:bodyPr wrap="square">
              <a:spAutoFit/>
            </a:bodyPr>
            <a:lstStyle/>
            <a:p>
              <a:pPr lvl="0">
                <a:spcBef>
                  <a:spcPts val="600"/>
                </a:spcBef>
              </a:pPr>
              <a:r>
                <a:rPr lang="en-US" sz="1400" dirty="0">
                  <a:latin typeface="Calibri Light" panose="020F0302020204030204" pitchFamily="34" charset="0"/>
                </a:rPr>
                <a:t>All your sites at a go</a:t>
              </a:r>
            </a:p>
          </p:txBody>
        </p:sp>
        <p:cxnSp>
          <p:nvCxnSpPr>
            <p:cNvPr id="57" name="Elbow Connector 56"/>
            <p:cNvCxnSpPr>
              <a:endCxn id="95" idx="1"/>
            </p:cNvCxnSpPr>
            <p:nvPr/>
          </p:nvCxnSpPr>
          <p:spPr>
            <a:xfrm rot="16200000" flipH="1">
              <a:off x="2585609" y="4293670"/>
              <a:ext cx="2580112" cy="226206"/>
            </a:xfrm>
            <a:prstGeom prst="bentConnector2">
              <a:avLst/>
            </a:prstGeom>
            <a:ln>
              <a:solidFill>
                <a:srgbClr val="ED1C2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152" name="Group 6151"/>
          <p:cNvGrpSpPr/>
          <p:nvPr/>
        </p:nvGrpSpPr>
        <p:grpSpPr>
          <a:xfrm>
            <a:off x="806872" y="2936775"/>
            <a:ext cx="2197620" cy="763495"/>
            <a:chOff x="806872" y="3116717"/>
            <a:chExt cx="2197620" cy="763495"/>
          </a:xfrm>
        </p:grpSpPr>
        <p:sp>
          <p:nvSpPr>
            <p:cNvPr id="122" name="Rectangle 121"/>
            <p:cNvSpPr/>
            <p:nvPr/>
          </p:nvSpPr>
          <p:spPr>
            <a:xfrm>
              <a:off x="806872" y="3356992"/>
              <a:ext cx="1991550" cy="523220"/>
            </a:xfrm>
            <a:prstGeom prst="rect">
              <a:avLst/>
            </a:prstGeom>
          </p:spPr>
          <p:txBody>
            <a:bodyPr wrap="square">
              <a:spAutoFit/>
            </a:bodyPr>
            <a:lstStyle/>
            <a:p>
              <a:pPr lvl="0" algn="r">
                <a:spcBef>
                  <a:spcPts val="600"/>
                </a:spcBef>
              </a:pPr>
              <a:r>
                <a:rPr lang="en-US" sz="1400" dirty="0">
                  <a:latin typeface="Calibri Light" panose="020F0302020204030204" pitchFamily="34" charset="0"/>
                </a:rPr>
                <a:t>Whether your system </a:t>
              </a:r>
              <a:r>
                <a:rPr lang="en-US" sz="1400" dirty="0" smtClean="0">
                  <a:latin typeface="Calibri Light" panose="020F0302020204030204" pitchFamily="34" charset="0"/>
                </a:rPr>
                <a:t/>
              </a:r>
              <a:br>
                <a:rPr lang="en-US" sz="1400" dirty="0" smtClean="0">
                  <a:latin typeface="Calibri Light" panose="020F0302020204030204" pitchFamily="34" charset="0"/>
                </a:rPr>
              </a:br>
              <a:r>
                <a:rPr lang="en-US" sz="1400" dirty="0" smtClean="0">
                  <a:latin typeface="Calibri Light" panose="020F0302020204030204" pitchFamily="34" charset="0"/>
                </a:rPr>
                <a:t>is </a:t>
              </a:r>
              <a:r>
                <a:rPr lang="en-US" sz="1400" dirty="0">
                  <a:latin typeface="Calibri Light" panose="020F0302020204030204" pitchFamily="34" charset="0"/>
                </a:rPr>
                <a:t>armed</a:t>
              </a:r>
            </a:p>
          </p:txBody>
        </p:sp>
        <p:cxnSp>
          <p:nvCxnSpPr>
            <p:cNvPr id="127" name="Elbow Connector 126"/>
            <p:cNvCxnSpPr>
              <a:endCxn id="122" idx="3"/>
            </p:cNvCxnSpPr>
            <p:nvPr/>
          </p:nvCxnSpPr>
          <p:spPr>
            <a:xfrm rot="5400000">
              <a:off x="2650515" y="3264625"/>
              <a:ext cx="501885" cy="206069"/>
            </a:xfrm>
            <a:prstGeom prst="bentConnector2">
              <a:avLst/>
            </a:prstGeom>
            <a:ln>
              <a:solidFill>
                <a:srgbClr val="ED1C2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153" name="Group 6152"/>
          <p:cNvGrpSpPr/>
          <p:nvPr/>
        </p:nvGrpSpPr>
        <p:grpSpPr>
          <a:xfrm>
            <a:off x="806872" y="2936774"/>
            <a:ext cx="2197620" cy="1420331"/>
            <a:chOff x="806872" y="3116716"/>
            <a:chExt cx="2197620" cy="1420331"/>
          </a:xfrm>
        </p:grpSpPr>
        <p:sp>
          <p:nvSpPr>
            <p:cNvPr id="123" name="Rectangle 122"/>
            <p:cNvSpPr/>
            <p:nvPr/>
          </p:nvSpPr>
          <p:spPr>
            <a:xfrm>
              <a:off x="806872" y="4013827"/>
              <a:ext cx="1991550" cy="523220"/>
            </a:xfrm>
            <a:prstGeom prst="rect">
              <a:avLst/>
            </a:prstGeom>
          </p:spPr>
          <p:txBody>
            <a:bodyPr wrap="square">
              <a:spAutoFit/>
            </a:bodyPr>
            <a:lstStyle/>
            <a:p>
              <a:pPr lvl="0" algn="r">
                <a:spcBef>
                  <a:spcPts val="600"/>
                </a:spcBef>
              </a:pPr>
              <a:r>
                <a:rPr lang="en-US" sz="1400" dirty="0">
                  <a:latin typeface="Calibri Light" panose="020F0302020204030204" pitchFamily="34" charset="0"/>
                </a:rPr>
                <a:t>When your kids arrive home from school</a:t>
              </a:r>
            </a:p>
          </p:txBody>
        </p:sp>
        <p:cxnSp>
          <p:nvCxnSpPr>
            <p:cNvPr id="6145" name="Elbow Connector 6144"/>
            <p:cNvCxnSpPr>
              <a:endCxn id="123" idx="3"/>
            </p:cNvCxnSpPr>
            <p:nvPr/>
          </p:nvCxnSpPr>
          <p:spPr>
            <a:xfrm rot="5400000">
              <a:off x="2322097" y="3593042"/>
              <a:ext cx="1158721" cy="206069"/>
            </a:xfrm>
            <a:prstGeom prst="bentConnector2">
              <a:avLst/>
            </a:prstGeom>
            <a:ln>
              <a:solidFill>
                <a:srgbClr val="ED1C2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154" name="Group 6153"/>
          <p:cNvGrpSpPr/>
          <p:nvPr/>
        </p:nvGrpSpPr>
        <p:grpSpPr>
          <a:xfrm>
            <a:off x="806872" y="2936774"/>
            <a:ext cx="2197621" cy="2077166"/>
            <a:chOff x="806872" y="3116716"/>
            <a:chExt cx="2197621" cy="2077166"/>
          </a:xfrm>
        </p:grpSpPr>
        <p:sp>
          <p:nvSpPr>
            <p:cNvPr id="124" name="Rectangle 123"/>
            <p:cNvSpPr/>
            <p:nvPr/>
          </p:nvSpPr>
          <p:spPr>
            <a:xfrm>
              <a:off x="806872" y="4670662"/>
              <a:ext cx="1991550" cy="523220"/>
            </a:xfrm>
            <a:prstGeom prst="rect">
              <a:avLst/>
            </a:prstGeom>
          </p:spPr>
          <p:txBody>
            <a:bodyPr wrap="square">
              <a:spAutoFit/>
            </a:bodyPr>
            <a:lstStyle/>
            <a:p>
              <a:pPr lvl="0" algn="r">
                <a:spcBef>
                  <a:spcPts val="600"/>
                </a:spcBef>
              </a:pPr>
              <a:r>
                <a:rPr lang="en-US" sz="1400" dirty="0">
                  <a:latin typeface="Calibri Light" panose="020F0302020204030204" pitchFamily="34" charset="0"/>
                </a:rPr>
                <a:t>When someone breaks into your house</a:t>
              </a:r>
            </a:p>
          </p:txBody>
        </p:sp>
        <p:cxnSp>
          <p:nvCxnSpPr>
            <p:cNvPr id="6149" name="Elbow Connector 6148"/>
            <p:cNvCxnSpPr>
              <a:endCxn id="124" idx="3"/>
            </p:cNvCxnSpPr>
            <p:nvPr/>
          </p:nvCxnSpPr>
          <p:spPr>
            <a:xfrm rot="5400000">
              <a:off x="1993680" y="3921459"/>
              <a:ext cx="1815555" cy="206070"/>
            </a:xfrm>
            <a:prstGeom prst="bentConnector2">
              <a:avLst/>
            </a:prstGeom>
            <a:ln>
              <a:solidFill>
                <a:srgbClr val="ED1C2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155" name="Group 6154"/>
          <p:cNvGrpSpPr/>
          <p:nvPr/>
        </p:nvGrpSpPr>
        <p:grpSpPr>
          <a:xfrm>
            <a:off x="806872" y="2936774"/>
            <a:ext cx="2197622" cy="2734001"/>
            <a:chOff x="806872" y="3116716"/>
            <a:chExt cx="2197622" cy="2734001"/>
          </a:xfrm>
        </p:grpSpPr>
        <p:sp>
          <p:nvSpPr>
            <p:cNvPr id="125" name="Rectangle 124"/>
            <p:cNvSpPr/>
            <p:nvPr/>
          </p:nvSpPr>
          <p:spPr>
            <a:xfrm>
              <a:off x="806872" y="5327497"/>
              <a:ext cx="1991550" cy="523220"/>
            </a:xfrm>
            <a:prstGeom prst="rect">
              <a:avLst/>
            </a:prstGeom>
          </p:spPr>
          <p:txBody>
            <a:bodyPr wrap="square">
              <a:spAutoFit/>
            </a:bodyPr>
            <a:lstStyle/>
            <a:p>
              <a:pPr lvl="0" algn="r">
                <a:spcBef>
                  <a:spcPts val="600"/>
                </a:spcBef>
              </a:pPr>
              <a:r>
                <a:rPr lang="en-US" sz="1400" dirty="0">
                  <a:latin typeface="Calibri Light" panose="020F0302020204030204" pitchFamily="34" charset="0"/>
                </a:rPr>
                <a:t>What’s happening at home while away</a:t>
              </a:r>
            </a:p>
          </p:txBody>
        </p:sp>
        <p:cxnSp>
          <p:nvCxnSpPr>
            <p:cNvPr id="6151" name="Elbow Connector 6150"/>
            <p:cNvCxnSpPr>
              <a:endCxn id="125" idx="3"/>
            </p:cNvCxnSpPr>
            <p:nvPr/>
          </p:nvCxnSpPr>
          <p:spPr>
            <a:xfrm rot="5400000">
              <a:off x="1665263" y="4249876"/>
              <a:ext cx="2472391" cy="206071"/>
            </a:xfrm>
            <a:prstGeom prst="bentConnector2">
              <a:avLst/>
            </a:prstGeom>
            <a:ln>
              <a:solidFill>
                <a:srgbClr val="ED1C2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161" name="Group 6160"/>
          <p:cNvGrpSpPr/>
          <p:nvPr/>
        </p:nvGrpSpPr>
        <p:grpSpPr>
          <a:xfrm>
            <a:off x="470898" y="2511453"/>
            <a:ext cx="2704667" cy="456197"/>
            <a:chOff x="470898" y="2691395"/>
            <a:chExt cx="2704667" cy="456197"/>
          </a:xfrm>
        </p:grpSpPr>
        <p:sp>
          <p:nvSpPr>
            <p:cNvPr id="53" name="Rounded Rectangle 52"/>
            <p:cNvSpPr/>
            <p:nvPr/>
          </p:nvSpPr>
          <p:spPr>
            <a:xfrm>
              <a:off x="470898" y="2725804"/>
              <a:ext cx="2704667" cy="390913"/>
            </a:xfrm>
            <a:prstGeom prst="roundRect">
              <a:avLst>
                <a:gd name="adj" fmla="val 50000"/>
              </a:avLst>
            </a:prstGeom>
            <a:solidFill>
              <a:srgbClr val="ED1C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t>You Know</a:t>
              </a:r>
            </a:p>
          </p:txBody>
        </p:sp>
        <p:grpSp>
          <p:nvGrpSpPr>
            <p:cNvPr id="10" name="Group 9"/>
            <p:cNvGrpSpPr/>
            <p:nvPr/>
          </p:nvGrpSpPr>
          <p:grpSpPr>
            <a:xfrm>
              <a:off x="2696558" y="2691395"/>
              <a:ext cx="456197" cy="456197"/>
              <a:chOff x="303213" y="2451100"/>
              <a:chExt cx="889000" cy="889000"/>
            </a:xfrm>
          </p:grpSpPr>
          <p:sp>
            <p:nvSpPr>
              <p:cNvPr id="8" name="Freeform 5"/>
              <p:cNvSpPr>
                <a:spLocks noEditPoints="1"/>
              </p:cNvSpPr>
              <p:nvPr/>
            </p:nvSpPr>
            <p:spPr bwMode="auto">
              <a:xfrm>
                <a:off x="592138" y="2576513"/>
                <a:ext cx="311150" cy="638175"/>
              </a:xfrm>
              <a:custGeom>
                <a:avLst/>
                <a:gdLst>
                  <a:gd name="T0" fmla="*/ 75 w 82"/>
                  <a:gd name="T1" fmla="*/ 136 h 168"/>
                  <a:gd name="T2" fmla="*/ 67 w 82"/>
                  <a:gd name="T3" fmla="*/ 141 h 168"/>
                  <a:gd name="T4" fmla="*/ 53 w 82"/>
                  <a:gd name="T5" fmla="*/ 145 h 168"/>
                  <a:gd name="T6" fmla="*/ 45 w 82"/>
                  <a:gd name="T7" fmla="*/ 140 h 168"/>
                  <a:gd name="T8" fmla="*/ 42 w 82"/>
                  <a:gd name="T9" fmla="*/ 128 h 168"/>
                  <a:gd name="T10" fmla="*/ 43 w 82"/>
                  <a:gd name="T11" fmla="*/ 120 h 168"/>
                  <a:gd name="T12" fmla="*/ 58 w 82"/>
                  <a:gd name="T13" fmla="*/ 62 h 168"/>
                  <a:gd name="T14" fmla="*/ 17 w 82"/>
                  <a:gd name="T15" fmla="*/ 62 h 168"/>
                  <a:gd name="T16" fmla="*/ 8 w 82"/>
                  <a:gd name="T17" fmla="*/ 87 h 168"/>
                  <a:gd name="T18" fmla="*/ 0 w 82"/>
                  <a:gd name="T19" fmla="*/ 134 h 168"/>
                  <a:gd name="T20" fmla="*/ 10 w 82"/>
                  <a:gd name="T21" fmla="*/ 157 h 168"/>
                  <a:gd name="T22" fmla="*/ 34 w 82"/>
                  <a:gd name="T23" fmla="*/ 168 h 168"/>
                  <a:gd name="T24" fmla="*/ 66 w 82"/>
                  <a:gd name="T25" fmla="*/ 160 h 168"/>
                  <a:gd name="T26" fmla="*/ 82 w 82"/>
                  <a:gd name="T27" fmla="*/ 152 h 168"/>
                  <a:gd name="T28" fmla="*/ 75 w 82"/>
                  <a:gd name="T29" fmla="*/ 136 h 168"/>
                  <a:gd name="T30" fmla="*/ 65 w 82"/>
                  <a:gd name="T31" fmla="*/ 5 h 168"/>
                  <a:gd name="T32" fmla="*/ 49 w 82"/>
                  <a:gd name="T33" fmla="*/ 0 h 168"/>
                  <a:gd name="T34" fmla="*/ 29 w 82"/>
                  <a:gd name="T35" fmla="*/ 8 h 168"/>
                  <a:gd name="T36" fmla="*/ 20 w 82"/>
                  <a:gd name="T37" fmla="*/ 25 h 168"/>
                  <a:gd name="T38" fmla="*/ 27 w 82"/>
                  <a:gd name="T39" fmla="*/ 39 h 168"/>
                  <a:gd name="T40" fmla="*/ 43 w 82"/>
                  <a:gd name="T41" fmla="*/ 45 h 168"/>
                  <a:gd name="T42" fmla="*/ 64 w 82"/>
                  <a:gd name="T43" fmla="*/ 38 h 168"/>
                  <a:gd name="T44" fmla="*/ 72 w 82"/>
                  <a:gd name="T45" fmla="*/ 18 h 168"/>
                  <a:gd name="T46" fmla="*/ 65 w 82"/>
                  <a:gd name="T47" fmla="*/ 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168">
                    <a:moveTo>
                      <a:pt x="75" y="136"/>
                    </a:moveTo>
                    <a:cubicBezTo>
                      <a:pt x="71" y="138"/>
                      <a:pt x="69" y="140"/>
                      <a:pt x="67" y="141"/>
                    </a:cubicBezTo>
                    <a:cubicBezTo>
                      <a:pt x="61" y="144"/>
                      <a:pt x="57" y="145"/>
                      <a:pt x="53" y="145"/>
                    </a:cubicBezTo>
                    <a:cubicBezTo>
                      <a:pt x="49" y="145"/>
                      <a:pt x="47" y="143"/>
                      <a:pt x="45" y="140"/>
                    </a:cubicBezTo>
                    <a:cubicBezTo>
                      <a:pt x="43" y="137"/>
                      <a:pt x="42" y="133"/>
                      <a:pt x="42" y="128"/>
                    </a:cubicBezTo>
                    <a:cubicBezTo>
                      <a:pt x="42" y="125"/>
                      <a:pt x="42" y="123"/>
                      <a:pt x="43" y="120"/>
                    </a:cubicBezTo>
                    <a:cubicBezTo>
                      <a:pt x="58" y="62"/>
                      <a:pt x="58" y="62"/>
                      <a:pt x="58" y="62"/>
                    </a:cubicBezTo>
                    <a:cubicBezTo>
                      <a:pt x="17" y="62"/>
                      <a:pt x="17" y="62"/>
                      <a:pt x="17" y="62"/>
                    </a:cubicBezTo>
                    <a:cubicBezTo>
                      <a:pt x="13" y="73"/>
                      <a:pt x="10" y="81"/>
                      <a:pt x="8" y="87"/>
                    </a:cubicBezTo>
                    <a:cubicBezTo>
                      <a:pt x="3" y="107"/>
                      <a:pt x="0" y="122"/>
                      <a:pt x="0" y="134"/>
                    </a:cubicBezTo>
                    <a:cubicBezTo>
                      <a:pt x="0" y="143"/>
                      <a:pt x="3" y="151"/>
                      <a:pt x="10" y="157"/>
                    </a:cubicBezTo>
                    <a:cubicBezTo>
                      <a:pt x="17" y="164"/>
                      <a:pt x="25" y="168"/>
                      <a:pt x="34" y="168"/>
                    </a:cubicBezTo>
                    <a:cubicBezTo>
                      <a:pt x="42" y="168"/>
                      <a:pt x="52" y="165"/>
                      <a:pt x="66" y="160"/>
                    </a:cubicBezTo>
                    <a:cubicBezTo>
                      <a:pt x="70" y="158"/>
                      <a:pt x="75" y="155"/>
                      <a:pt x="82" y="152"/>
                    </a:cubicBezTo>
                    <a:lnTo>
                      <a:pt x="75" y="136"/>
                    </a:lnTo>
                    <a:close/>
                    <a:moveTo>
                      <a:pt x="65" y="5"/>
                    </a:moveTo>
                    <a:cubicBezTo>
                      <a:pt x="61" y="2"/>
                      <a:pt x="55" y="0"/>
                      <a:pt x="49" y="0"/>
                    </a:cubicBezTo>
                    <a:cubicBezTo>
                      <a:pt x="41" y="0"/>
                      <a:pt x="35" y="3"/>
                      <a:pt x="29" y="8"/>
                    </a:cubicBezTo>
                    <a:cubicBezTo>
                      <a:pt x="23" y="13"/>
                      <a:pt x="20" y="18"/>
                      <a:pt x="20" y="25"/>
                    </a:cubicBezTo>
                    <a:cubicBezTo>
                      <a:pt x="20" y="31"/>
                      <a:pt x="22" y="35"/>
                      <a:pt x="27" y="39"/>
                    </a:cubicBezTo>
                    <a:cubicBezTo>
                      <a:pt x="32" y="43"/>
                      <a:pt x="37" y="45"/>
                      <a:pt x="43" y="45"/>
                    </a:cubicBezTo>
                    <a:cubicBezTo>
                      <a:pt x="51" y="45"/>
                      <a:pt x="58" y="43"/>
                      <a:pt x="64" y="38"/>
                    </a:cubicBezTo>
                    <a:cubicBezTo>
                      <a:pt x="70" y="33"/>
                      <a:pt x="72" y="26"/>
                      <a:pt x="72" y="18"/>
                    </a:cubicBezTo>
                    <a:cubicBezTo>
                      <a:pt x="72" y="13"/>
                      <a:pt x="70" y="9"/>
                      <a:pt x="65" y="5"/>
                    </a:cubicBezTo>
                  </a:path>
                </a:pathLst>
              </a:custGeom>
              <a:solidFill>
                <a:srgbClr val="42505F"/>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p:nvSpPr>
            <p:spPr bwMode="auto">
              <a:xfrm>
                <a:off x="303213" y="2451100"/>
                <a:ext cx="889000" cy="889000"/>
              </a:xfrm>
              <a:custGeom>
                <a:avLst/>
                <a:gdLst>
                  <a:gd name="T0" fmla="*/ 215 w 234"/>
                  <a:gd name="T1" fmla="*/ 117 h 234"/>
                  <a:gd name="T2" fmla="*/ 117 w 234"/>
                  <a:gd name="T3" fmla="*/ 215 h 234"/>
                  <a:gd name="T4" fmla="*/ 19 w 234"/>
                  <a:gd name="T5" fmla="*/ 117 h 234"/>
                  <a:gd name="T6" fmla="*/ 117 w 234"/>
                  <a:gd name="T7" fmla="*/ 19 h 234"/>
                  <a:gd name="T8" fmla="*/ 215 w 234"/>
                  <a:gd name="T9" fmla="*/ 117 h 234"/>
                  <a:gd name="T10" fmla="*/ 234 w 234"/>
                  <a:gd name="T11" fmla="*/ 117 h 234"/>
                  <a:gd name="T12" fmla="*/ 117 w 234"/>
                  <a:gd name="T13" fmla="*/ 0 h 234"/>
                  <a:gd name="T14" fmla="*/ 0 w 234"/>
                  <a:gd name="T15" fmla="*/ 117 h 234"/>
                  <a:gd name="T16" fmla="*/ 117 w 234"/>
                  <a:gd name="T17" fmla="*/ 234 h 234"/>
                  <a:gd name="T18" fmla="*/ 234 w 234"/>
                  <a:gd name="T19" fmla="*/ 11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4">
                    <a:moveTo>
                      <a:pt x="215" y="117"/>
                    </a:moveTo>
                    <a:cubicBezTo>
                      <a:pt x="215" y="171"/>
                      <a:pt x="171" y="215"/>
                      <a:pt x="117" y="215"/>
                    </a:cubicBezTo>
                    <a:cubicBezTo>
                      <a:pt x="63" y="215"/>
                      <a:pt x="19" y="171"/>
                      <a:pt x="19" y="117"/>
                    </a:cubicBezTo>
                    <a:cubicBezTo>
                      <a:pt x="19" y="63"/>
                      <a:pt x="63" y="19"/>
                      <a:pt x="117" y="19"/>
                    </a:cubicBezTo>
                    <a:cubicBezTo>
                      <a:pt x="171" y="19"/>
                      <a:pt x="215" y="63"/>
                      <a:pt x="215" y="117"/>
                    </a:cubicBezTo>
                    <a:moveTo>
                      <a:pt x="234" y="117"/>
                    </a:moveTo>
                    <a:cubicBezTo>
                      <a:pt x="234" y="52"/>
                      <a:pt x="182" y="0"/>
                      <a:pt x="117" y="0"/>
                    </a:cubicBezTo>
                    <a:cubicBezTo>
                      <a:pt x="52" y="0"/>
                      <a:pt x="0" y="52"/>
                      <a:pt x="0" y="117"/>
                    </a:cubicBezTo>
                    <a:cubicBezTo>
                      <a:pt x="0" y="181"/>
                      <a:pt x="52" y="234"/>
                      <a:pt x="117" y="234"/>
                    </a:cubicBezTo>
                    <a:cubicBezTo>
                      <a:pt x="182" y="234"/>
                      <a:pt x="234" y="181"/>
                      <a:pt x="234" y="117"/>
                    </a:cubicBezTo>
                  </a:path>
                </a:pathLst>
              </a:custGeom>
              <a:solidFill>
                <a:srgbClr val="42505F"/>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62" name="Group 6161"/>
          <p:cNvGrpSpPr/>
          <p:nvPr/>
        </p:nvGrpSpPr>
        <p:grpSpPr>
          <a:xfrm>
            <a:off x="3497936" y="2492896"/>
            <a:ext cx="2845576" cy="493313"/>
            <a:chOff x="3497936" y="2672838"/>
            <a:chExt cx="2845576" cy="493313"/>
          </a:xfrm>
        </p:grpSpPr>
        <p:sp>
          <p:nvSpPr>
            <p:cNvPr id="104" name="Rounded Rectangle 103"/>
            <p:cNvSpPr/>
            <p:nvPr/>
          </p:nvSpPr>
          <p:spPr>
            <a:xfrm>
              <a:off x="3584482" y="2725804"/>
              <a:ext cx="2759030" cy="390913"/>
            </a:xfrm>
            <a:prstGeom prst="roundRect">
              <a:avLst>
                <a:gd name="adj" fmla="val 50000"/>
              </a:avLst>
            </a:prstGeom>
            <a:solidFill>
              <a:srgbClr val="ED1C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t>You Control</a:t>
              </a:r>
            </a:p>
          </p:txBody>
        </p:sp>
        <p:sp>
          <p:nvSpPr>
            <p:cNvPr id="75" name="Freeform 5"/>
            <p:cNvSpPr>
              <a:spLocks noEditPoints="1"/>
            </p:cNvSpPr>
            <p:nvPr/>
          </p:nvSpPr>
          <p:spPr bwMode="auto">
            <a:xfrm>
              <a:off x="3497936" y="2672838"/>
              <a:ext cx="536767" cy="493313"/>
            </a:xfrm>
            <a:custGeom>
              <a:avLst/>
              <a:gdLst>
                <a:gd name="T0" fmla="*/ 244 w 368"/>
                <a:gd name="T1" fmla="*/ 191 h 338"/>
                <a:gd name="T2" fmla="*/ 205 w 368"/>
                <a:gd name="T3" fmla="*/ 212 h 338"/>
                <a:gd name="T4" fmla="*/ 222 w 368"/>
                <a:gd name="T5" fmla="*/ 242 h 338"/>
                <a:gd name="T6" fmla="*/ 187 w 368"/>
                <a:gd name="T7" fmla="*/ 269 h 338"/>
                <a:gd name="T8" fmla="*/ 146 w 368"/>
                <a:gd name="T9" fmla="*/ 287 h 338"/>
                <a:gd name="T10" fmla="*/ 101 w 368"/>
                <a:gd name="T11" fmla="*/ 290 h 338"/>
                <a:gd name="T12" fmla="*/ 80 w 368"/>
                <a:gd name="T13" fmla="*/ 252 h 338"/>
                <a:gd name="T14" fmla="*/ 49 w 368"/>
                <a:gd name="T15" fmla="*/ 269 h 338"/>
                <a:gd name="T16" fmla="*/ 31 w 368"/>
                <a:gd name="T17" fmla="*/ 224 h 338"/>
                <a:gd name="T18" fmla="*/ 4 w 368"/>
                <a:gd name="T19" fmla="*/ 192 h 338"/>
                <a:gd name="T20" fmla="*/ 0 w 368"/>
                <a:gd name="T21" fmla="*/ 151 h 338"/>
                <a:gd name="T22" fmla="*/ 34 w 368"/>
                <a:gd name="T23" fmla="*/ 141 h 338"/>
                <a:gd name="T24" fmla="*/ 21 w 368"/>
                <a:gd name="T25" fmla="*/ 100 h 338"/>
                <a:gd name="T26" fmla="*/ 54 w 368"/>
                <a:gd name="T27" fmla="*/ 68 h 338"/>
                <a:gd name="T28" fmla="*/ 94 w 368"/>
                <a:gd name="T29" fmla="*/ 80 h 338"/>
                <a:gd name="T30" fmla="*/ 140 w 368"/>
                <a:gd name="T31" fmla="*/ 46 h 338"/>
                <a:gd name="T32" fmla="*/ 150 w 368"/>
                <a:gd name="T33" fmla="*/ 80 h 338"/>
                <a:gd name="T34" fmla="*/ 191 w 368"/>
                <a:gd name="T35" fmla="*/ 68 h 338"/>
                <a:gd name="T36" fmla="*/ 222 w 368"/>
                <a:gd name="T37" fmla="*/ 104 h 338"/>
                <a:gd name="T38" fmla="*/ 211 w 368"/>
                <a:gd name="T39" fmla="*/ 141 h 338"/>
                <a:gd name="T40" fmla="*/ 245 w 368"/>
                <a:gd name="T41" fmla="*/ 152 h 338"/>
                <a:gd name="T42" fmla="*/ 157 w 368"/>
                <a:gd name="T43" fmla="*/ 134 h 338"/>
                <a:gd name="T44" fmla="*/ 73 w 368"/>
                <a:gd name="T45" fmla="*/ 169 h 338"/>
                <a:gd name="T46" fmla="*/ 157 w 368"/>
                <a:gd name="T47" fmla="*/ 204 h 338"/>
                <a:gd name="T48" fmla="*/ 368 w 368"/>
                <a:gd name="T49" fmla="*/ 84 h 338"/>
                <a:gd name="T50" fmla="*/ 343 w 368"/>
                <a:gd name="T51" fmla="*/ 127 h 338"/>
                <a:gd name="T52" fmla="*/ 310 w 368"/>
                <a:gd name="T53" fmla="*/ 133 h 338"/>
                <a:gd name="T54" fmla="*/ 289 w 368"/>
                <a:gd name="T55" fmla="*/ 119 h 338"/>
                <a:gd name="T56" fmla="*/ 246 w 368"/>
                <a:gd name="T57" fmla="*/ 128 h 338"/>
                <a:gd name="T58" fmla="*/ 249 w 368"/>
                <a:gd name="T59" fmla="*/ 90 h 338"/>
                <a:gd name="T60" fmla="*/ 249 w 368"/>
                <a:gd name="T61" fmla="*/ 51 h 338"/>
                <a:gd name="T62" fmla="*/ 246 w 368"/>
                <a:gd name="T63" fmla="*/ 14 h 338"/>
                <a:gd name="T64" fmla="*/ 270 w 368"/>
                <a:gd name="T65" fmla="*/ 0 h 338"/>
                <a:gd name="T66" fmla="*/ 294 w 368"/>
                <a:gd name="T67" fmla="*/ 22 h 338"/>
                <a:gd name="T68" fmla="*/ 319 w 368"/>
                <a:gd name="T69" fmla="*/ 0 h 338"/>
                <a:gd name="T70" fmla="*/ 334 w 368"/>
                <a:gd name="T71" fmla="*/ 41 h 338"/>
                <a:gd name="T72" fmla="*/ 368 w 368"/>
                <a:gd name="T73" fmla="*/ 254 h 338"/>
                <a:gd name="T74" fmla="*/ 334 w 368"/>
                <a:gd name="T75" fmla="*/ 297 h 338"/>
                <a:gd name="T76" fmla="*/ 319 w 368"/>
                <a:gd name="T77" fmla="*/ 338 h 338"/>
                <a:gd name="T78" fmla="*/ 294 w 368"/>
                <a:gd name="T79" fmla="*/ 316 h 338"/>
                <a:gd name="T80" fmla="*/ 270 w 368"/>
                <a:gd name="T81" fmla="*/ 338 h 338"/>
                <a:gd name="T82" fmla="*/ 255 w 368"/>
                <a:gd name="T83" fmla="*/ 297 h 338"/>
                <a:gd name="T84" fmla="*/ 221 w 368"/>
                <a:gd name="T85" fmla="*/ 254 h 338"/>
                <a:gd name="T86" fmla="*/ 245 w 368"/>
                <a:gd name="T87" fmla="*/ 211 h 338"/>
                <a:gd name="T88" fmla="*/ 264 w 368"/>
                <a:gd name="T89" fmla="*/ 200 h 338"/>
                <a:gd name="T90" fmla="*/ 289 w 368"/>
                <a:gd name="T91" fmla="*/ 218 h 338"/>
                <a:gd name="T92" fmla="*/ 318 w 368"/>
                <a:gd name="T93" fmla="*/ 197 h 338"/>
                <a:gd name="T94" fmla="*/ 343 w 368"/>
                <a:gd name="T95" fmla="*/ 211 h 338"/>
                <a:gd name="T96" fmla="*/ 319 w 368"/>
                <a:gd name="T97" fmla="*/ 71 h 338"/>
                <a:gd name="T98" fmla="*/ 277 w 368"/>
                <a:gd name="T99" fmla="*/ 53 h 338"/>
                <a:gd name="T100" fmla="*/ 294 w 368"/>
                <a:gd name="T101" fmla="*/ 95 h 338"/>
                <a:gd name="T102" fmla="*/ 319 w 368"/>
                <a:gd name="T103" fmla="*/ 267 h 338"/>
                <a:gd name="T104" fmla="*/ 277 w 368"/>
                <a:gd name="T105" fmla="*/ 250 h 338"/>
                <a:gd name="T106" fmla="*/ 294 w 368"/>
                <a:gd name="T107" fmla="*/ 29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8" h="338">
                  <a:moveTo>
                    <a:pt x="245" y="152"/>
                  </a:moveTo>
                  <a:cubicBezTo>
                    <a:pt x="245" y="187"/>
                    <a:pt x="245" y="187"/>
                    <a:pt x="245" y="187"/>
                  </a:cubicBezTo>
                  <a:cubicBezTo>
                    <a:pt x="245" y="188"/>
                    <a:pt x="245" y="190"/>
                    <a:pt x="244" y="191"/>
                  </a:cubicBezTo>
                  <a:cubicBezTo>
                    <a:pt x="243" y="192"/>
                    <a:pt x="242" y="193"/>
                    <a:pt x="241" y="193"/>
                  </a:cubicBezTo>
                  <a:cubicBezTo>
                    <a:pt x="211" y="197"/>
                    <a:pt x="211" y="197"/>
                    <a:pt x="211" y="197"/>
                  </a:cubicBezTo>
                  <a:cubicBezTo>
                    <a:pt x="210" y="202"/>
                    <a:pt x="208" y="207"/>
                    <a:pt x="205" y="212"/>
                  </a:cubicBezTo>
                  <a:cubicBezTo>
                    <a:pt x="209" y="218"/>
                    <a:pt x="215" y="225"/>
                    <a:pt x="222" y="234"/>
                  </a:cubicBezTo>
                  <a:cubicBezTo>
                    <a:pt x="223" y="235"/>
                    <a:pt x="223" y="237"/>
                    <a:pt x="223" y="238"/>
                  </a:cubicBezTo>
                  <a:cubicBezTo>
                    <a:pt x="223" y="239"/>
                    <a:pt x="223" y="241"/>
                    <a:pt x="222" y="242"/>
                  </a:cubicBezTo>
                  <a:cubicBezTo>
                    <a:pt x="219" y="245"/>
                    <a:pt x="214" y="251"/>
                    <a:pt x="206" y="259"/>
                  </a:cubicBezTo>
                  <a:cubicBezTo>
                    <a:pt x="199" y="266"/>
                    <a:pt x="194" y="270"/>
                    <a:pt x="191" y="270"/>
                  </a:cubicBezTo>
                  <a:cubicBezTo>
                    <a:pt x="190" y="270"/>
                    <a:pt x="188" y="270"/>
                    <a:pt x="187" y="269"/>
                  </a:cubicBezTo>
                  <a:cubicBezTo>
                    <a:pt x="165" y="251"/>
                    <a:pt x="165" y="251"/>
                    <a:pt x="165" y="251"/>
                  </a:cubicBezTo>
                  <a:cubicBezTo>
                    <a:pt x="160" y="254"/>
                    <a:pt x="155" y="256"/>
                    <a:pt x="150" y="257"/>
                  </a:cubicBezTo>
                  <a:cubicBezTo>
                    <a:pt x="149" y="271"/>
                    <a:pt x="148" y="281"/>
                    <a:pt x="146" y="287"/>
                  </a:cubicBezTo>
                  <a:cubicBezTo>
                    <a:pt x="145" y="290"/>
                    <a:pt x="143" y="292"/>
                    <a:pt x="140" y="292"/>
                  </a:cubicBezTo>
                  <a:cubicBezTo>
                    <a:pt x="105" y="292"/>
                    <a:pt x="105" y="292"/>
                    <a:pt x="105" y="292"/>
                  </a:cubicBezTo>
                  <a:cubicBezTo>
                    <a:pt x="103" y="292"/>
                    <a:pt x="102" y="291"/>
                    <a:pt x="101" y="290"/>
                  </a:cubicBezTo>
                  <a:cubicBezTo>
                    <a:pt x="100" y="289"/>
                    <a:pt x="99" y="288"/>
                    <a:pt x="99" y="287"/>
                  </a:cubicBezTo>
                  <a:cubicBezTo>
                    <a:pt x="94" y="258"/>
                    <a:pt x="94" y="258"/>
                    <a:pt x="94" y="258"/>
                  </a:cubicBezTo>
                  <a:cubicBezTo>
                    <a:pt x="90" y="256"/>
                    <a:pt x="85" y="254"/>
                    <a:pt x="80" y="252"/>
                  </a:cubicBezTo>
                  <a:cubicBezTo>
                    <a:pt x="57" y="269"/>
                    <a:pt x="57" y="269"/>
                    <a:pt x="57" y="269"/>
                  </a:cubicBezTo>
                  <a:cubicBezTo>
                    <a:pt x="56" y="270"/>
                    <a:pt x="55" y="270"/>
                    <a:pt x="54" y="270"/>
                  </a:cubicBezTo>
                  <a:cubicBezTo>
                    <a:pt x="52" y="270"/>
                    <a:pt x="51" y="270"/>
                    <a:pt x="49" y="269"/>
                  </a:cubicBezTo>
                  <a:cubicBezTo>
                    <a:pt x="31" y="252"/>
                    <a:pt x="22" y="241"/>
                    <a:pt x="22" y="238"/>
                  </a:cubicBezTo>
                  <a:cubicBezTo>
                    <a:pt x="22" y="237"/>
                    <a:pt x="22" y="235"/>
                    <a:pt x="23" y="234"/>
                  </a:cubicBezTo>
                  <a:cubicBezTo>
                    <a:pt x="24" y="232"/>
                    <a:pt x="27" y="229"/>
                    <a:pt x="31" y="224"/>
                  </a:cubicBezTo>
                  <a:cubicBezTo>
                    <a:pt x="35" y="219"/>
                    <a:pt x="38" y="215"/>
                    <a:pt x="40" y="212"/>
                  </a:cubicBezTo>
                  <a:cubicBezTo>
                    <a:pt x="37" y="207"/>
                    <a:pt x="35" y="201"/>
                    <a:pt x="33" y="197"/>
                  </a:cubicBezTo>
                  <a:cubicBezTo>
                    <a:pt x="4" y="192"/>
                    <a:pt x="4" y="192"/>
                    <a:pt x="4" y="192"/>
                  </a:cubicBezTo>
                  <a:cubicBezTo>
                    <a:pt x="3" y="192"/>
                    <a:pt x="2" y="191"/>
                    <a:pt x="1" y="190"/>
                  </a:cubicBezTo>
                  <a:cubicBezTo>
                    <a:pt x="0" y="189"/>
                    <a:pt x="0" y="188"/>
                    <a:pt x="0" y="186"/>
                  </a:cubicBezTo>
                  <a:cubicBezTo>
                    <a:pt x="0" y="151"/>
                    <a:pt x="0" y="151"/>
                    <a:pt x="0" y="151"/>
                  </a:cubicBezTo>
                  <a:cubicBezTo>
                    <a:pt x="0" y="150"/>
                    <a:pt x="0" y="148"/>
                    <a:pt x="1" y="147"/>
                  </a:cubicBezTo>
                  <a:cubicBezTo>
                    <a:pt x="2" y="146"/>
                    <a:pt x="3" y="145"/>
                    <a:pt x="4" y="145"/>
                  </a:cubicBezTo>
                  <a:cubicBezTo>
                    <a:pt x="34" y="141"/>
                    <a:pt x="34" y="141"/>
                    <a:pt x="34" y="141"/>
                  </a:cubicBezTo>
                  <a:cubicBezTo>
                    <a:pt x="35" y="136"/>
                    <a:pt x="37" y="131"/>
                    <a:pt x="40" y="126"/>
                  </a:cubicBezTo>
                  <a:cubicBezTo>
                    <a:pt x="36" y="120"/>
                    <a:pt x="30" y="113"/>
                    <a:pt x="23" y="104"/>
                  </a:cubicBezTo>
                  <a:cubicBezTo>
                    <a:pt x="22" y="103"/>
                    <a:pt x="21" y="101"/>
                    <a:pt x="21" y="100"/>
                  </a:cubicBezTo>
                  <a:cubicBezTo>
                    <a:pt x="21" y="99"/>
                    <a:pt x="22" y="97"/>
                    <a:pt x="23" y="96"/>
                  </a:cubicBezTo>
                  <a:cubicBezTo>
                    <a:pt x="25" y="92"/>
                    <a:pt x="31" y="87"/>
                    <a:pt x="38" y="79"/>
                  </a:cubicBezTo>
                  <a:cubicBezTo>
                    <a:pt x="46" y="72"/>
                    <a:pt x="51" y="68"/>
                    <a:pt x="54" y="68"/>
                  </a:cubicBezTo>
                  <a:cubicBezTo>
                    <a:pt x="55" y="68"/>
                    <a:pt x="56" y="68"/>
                    <a:pt x="58" y="69"/>
                  </a:cubicBezTo>
                  <a:cubicBezTo>
                    <a:pt x="80" y="87"/>
                    <a:pt x="80" y="87"/>
                    <a:pt x="80" y="87"/>
                  </a:cubicBezTo>
                  <a:cubicBezTo>
                    <a:pt x="84" y="84"/>
                    <a:pt x="89" y="82"/>
                    <a:pt x="94" y="80"/>
                  </a:cubicBezTo>
                  <a:cubicBezTo>
                    <a:pt x="96" y="67"/>
                    <a:pt x="97" y="57"/>
                    <a:pt x="99" y="51"/>
                  </a:cubicBezTo>
                  <a:cubicBezTo>
                    <a:pt x="100" y="48"/>
                    <a:pt x="102" y="46"/>
                    <a:pt x="105" y="46"/>
                  </a:cubicBezTo>
                  <a:cubicBezTo>
                    <a:pt x="140" y="46"/>
                    <a:pt x="140" y="46"/>
                    <a:pt x="140" y="46"/>
                  </a:cubicBezTo>
                  <a:cubicBezTo>
                    <a:pt x="142" y="46"/>
                    <a:pt x="143" y="47"/>
                    <a:pt x="144" y="48"/>
                  </a:cubicBezTo>
                  <a:cubicBezTo>
                    <a:pt x="145" y="49"/>
                    <a:pt x="146" y="50"/>
                    <a:pt x="146" y="51"/>
                  </a:cubicBezTo>
                  <a:cubicBezTo>
                    <a:pt x="150" y="80"/>
                    <a:pt x="150" y="80"/>
                    <a:pt x="150" y="80"/>
                  </a:cubicBezTo>
                  <a:cubicBezTo>
                    <a:pt x="155" y="82"/>
                    <a:pt x="160" y="84"/>
                    <a:pt x="165" y="86"/>
                  </a:cubicBezTo>
                  <a:cubicBezTo>
                    <a:pt x="187" y="69"/>
                    <a:pt x="187" y="69"/>
                    <a:pt x="187" y="69"/>
                  </a:cubicBezTo>
                  <a:cubicBezTo>
                    <a:pt x="188" y="68"/>
                    <a:pt x="190" y="68"/>
                    <a:pt x="191" y="68"/>
                  </a:cubicBezTo>
                  <a:cubicBezTo>
                    <a:pt x="193" y="68"/>
                    <a:pt x="194" y="68"/>
                    <a:pt x="195" y="69"/>
                  </a:cubicBezTo>
                  <a:cubicBezTo>
                    <a:pt x="214" y="86"/>
                    <a:pt x="223" y="97"/>
                    <a:pt x="223" y="100"/>
                  </a:cubicBezTo>
                  <a:cubicBezTo>
                    <a:pt x="223" y="101"/>
                    <a:pt x="222" y="102"/>
                    <a:pt x="222" y="104"/>
                  </a:cubicBezTo>
                  <a:cubicBezTo>
                    <a:pt x="220" y="106"/>
                    <a:pt x="217" y="109"/>
                    <a:pt x="214" y="114"/>
                  </a:cubicBezTo>
                  <a:cubicBezTo>
                    <a:pt x="210" y="119"/>
                    <a:pt x="207" y="123"/>
                    <a:pt x="205" y="126"/>
                  </a:cubicBezTo>
                  <a:cubicBezTo>
                    <a:pt x="208" y="132"/>
                    <a:pt x="210" y="137"/>
                    <a:pt x="211" y="141"/>
                  </a:cubicBezTo>
                  <a:cubicBezTo>
                    <a:pt x="241" y="146"/>
                    <a:pt x="241" y="146"/>
                    <a:pt x="241" y="146"/>
                  </a:cubicBezTo>
                  <a:cubicBezTo>
                    <a:pt x="242" y="146"/>
                    <a:pt x="243" y="147"/>
                    <a:pt x="244" y="148"/>
                  </a:cubicBezTo>
                  <a:cubicBezTo>
                    <a:pt x="245" y="149"/>
                    <a:pt x="245" y="150"/>
                    <a:pt x="245" y="152"/>
                  </a:cubicBezTo>
                  <a:close/>
                  <a:moveTo>
                    <a:pt x="157" y="204"/>
                  </a:moveTo>
                  <a:cubicBezTo>
                    <a:pt x="167" y="194"/>
                    <a:pt x="171" y="183"/>
                    <a:pt x="171" y="169"/>
                  </a:cubicBezTo>
                  <a:cubicBezTo>
                    <a:pt x="171" y="155"/>
                    <a:pt x="167" y="144"/>
                    <a:pt x="157" y="134"/>
                  </a:cubicBezTo>
                  <a:cubicBezTo>
                    <a:pt x="148" y="125"/>
                    <a:pt x="136" y="120"/>
                    <a:pt x="122" y="120"/>
                  </a:cubicBezTo>
                  <a:cubicBezTo>
                    <a:pt x="109" y="120"/>
                    <a:pt x="97" y="125"/>
                    <a:pt x="88" y="134"/>
                  </a:cubicBezTo>
                  <a:cubicBezTo>
                    <a:pt x="78" y="144"/>
                    <a:pt x="73" y="155"/>
                    <a:pt x="73" y="169"/>
                  </a:cubicBezTo>
                  <a:cubicBezTo>
                    <a:pt x="73" y="183"/>
                    <a:pt x="78" y="194"/>
                    <a:pt x="88" y="204"/>
                  </a:cubicBezTo>
                  <a:cubicBezTo>
                    <a:pt x="97" y="213"/>
                    <a:pt x="109" y="218"/>
                    <a:pt x="122" y="218"/>
                  </a:cubicBezTo>
                  <a:cubicBezTo>
                    <a:pt x="136" y="218"/>
                    <a:pt x="148" y="213"/>
                    <a:pt x="157" y="204"/>
                  </a:cubicBezTo>
                  <a:close/>
                  <a:moveTo>
                    <a:pt x="339" y="51"/>
                  </a:moveTo>
                  <a:cubicBezTo>
                    <a:pt x="358" y="53"/>
                    <a:pt x="368" y="55"/>
                    <a:pt x="368" y="57"/>
                  </a:cubicBezTo>
                  <a:cubicBezTo>
                    <a:pt x="368" y="84"/>
                    <a:pt x="368" y="84"/>
                    <a:pt x="368" y="84"/>
                  </a:cubicBezTo>
                  <a:cubicBezTo>
                    <a:pt x="368" y="86"/>
                    <a:pt x="358" y="88"/>
                    <a:pt x="339" y="90"/>
                  </a:cubicBezTo>
                  <a:cubicBezTo>
                    <a:pt x="338" y="94"/>
                    <a:pt x="336" y="97"/>
                    <a:pt x="334" y="100"/>
                  </a:cubicBezTo>
                  <a:cubicBezTo>
                    <a:pt x="340" y="115"/>
                    <a:pt x="343" y="123"/>
                    <a:pt x="343" y="127"/>
                  </a:cubicBezTo>
                  <a:cubicBezTo>
                    <a:pt x="343" y="127"/>
                    <a:pt x="343" y="128"/>
                    <a:pt x="343" y="128"/>
                  </a:cubicBezTo>
                  <a:cubicBezTo>
                    <a:pt x="327" y="137"/>
                    <a:pt x="319" y="142"/>
                    <a:pt x="319" y="142"/>
                  </a:cubicBezTo>
                  <a:cubicBezTo>
                    <a:pt x="318" y="142"/>
                    <a:pt x="315" y="139"/>
                    <a:pt x="310" y="133"/>
                  </a:cubicBezTo>
                  <a:cubicBezTo>
                    <a:pt x="305" y="127"/>
                    <a:pt x="302" y="122"/>
                    <a:pt x="300" y="119"/>
                  </a:cubicBezTo>
                  <a:cubicBezTo>
                    <a:pt x="297" y="120"/>
                    <a:pt x="296" y="120"/>
                    <a:pt x="294" y="120"/>
                  </a:cubicBezTo>
                  <a:cubicBezTo>
                    <a:pt x="293" y="120"/>
                    <a:pt x="291" y="120"/>
                    <a:pt x="289" y="119"/>
                  </a:cubicBezTo>
                  <a:cubicBezTo>
                    <a:pt x="287" y="122"/>
                    <a:pt x="283" y="127"/>
                    <a:pt x="279" y="133"/>
                  </a:cubicBezTo>
                  <a:cubicBezTo>
                    <a:pt x="274" y="139"/>
                    <a:pt x="271" y="142"/>
                    <a:pt x="270" y="142"/>
                  </a:cubicBezTo>
                  <a:cubicBezTo>
                    <a:pt x="269" y="142"/>
                    <a:pt x="262" y="137"/>
                    <a:pt x="246" y="128"/>
                  </a:cubicBezTo>
                  <a:cubicBezTo>
                    <a:pt x="245" y="128"/>
                    <a:pt x="245" y="127"/>
                    <a:pt x="245" y="127"/>
                  </a:cubicBezTo>
                  <a:cubicBezTo>
                    <a:pt x="245" y="123"/>
                    <a:pt x="248" y="115"/>
                    <a:pt x="255" y="100"/>
                  </a:cubicBezTo>
                  <a:cubicBezTo>
                    <a:pt x="253" y="97"/>
                    <a:pt x="251" y="94"/>
                    <a:pt x="249" y="90"/>
                  </a:cubicBezTo>
                  <a:cubicBezTo>
                    <a:pt x="230" y="88"/>
                    <a:pt x="221" y="86"/>
                    <a:pt x="221" y="84"/>
                  </a:cubicBezTo>
                  <a:cubicBezTo>
                    <a:pt x="221" y="57"/>
                    <a:pt x="221" y="57"/>
                    <a:pt x="221" y="57"/>
                  </a:cubicBezTo>
                  <a:cubicBezTo>
                    <a:pt x="221" y="55"/>
                    <a:pt x="230" y="53"/>
                    <a:pt x="249" y="51"/>
                  </a:cubicBezTo>
                  <a:cubicBezTo>
                    <a:pt x="251" y="48"/>
                    <a:pt x="253" y="44"/>
                    <a:pt x="255" y="41"/>
                  </a:cubicBezTo>
                  <a:cubicBezTo>
                    <a:pt x="248" y="27"/>
                    <a:pt x="245" y="18"/>
                    <a:pt x="245" y="15"/>
                  </a:cubicBezTo>
                  <a:cubicBezTo>
                    <a:pt x="245" y="14"/>
                    <a:pt x="245" y="14"/>
                    <a:pt x="246" y="14"/>
                  </a:cubicBezTo>
                  <a:cubicBezTo>
                    <a:pt x="246" y="13"/>
                    <a:pt x="249" y="12"/>
                    <a:pt x="253" y="10"/>
                  </a:cubicBezTo>
                  <a:cubicBezTo>
                    <a:pt x="257" y="7"/>
                    <a:pt x="260" y="5"/>
                    <a:pt x="264" y="3"/>
                  </a:cubicBezTo>
                  <a:cubicBezTo>
                    <a:pt x="268" y="1"/>
                    <a:pt x="269" y="0"/>
                    <a:pt x="270" y="0"/>
                  </a:cubicBezTo>
                  <a:cubicBezTo>
                    <a:pt x="271" y="0"/>
                    <a:pt x="274" y="3"/>
                    <a:pt x="279" y="9"/>
                  </a:cubicBezTo>
                  <a:cubicBezTo>
                    <a:pt x="283" y="15"/>
                    <a:pt x="287" y="19"/>
                    <a:pt x="289" y="22"/>
                  </a:cubicBezTo>
                  <a:cubicBezTo>
                    <a:pt x="291" y="22"/>
                    <a:pt x="293" y="22"/>
                    <a:pt x="294" y="22"/>
                  </a:cubicBezTo>
                  <a:cubicBezTo>
                    <a:pt x="296" y="22"/>
                    <a:pt x="297" y="22"/>
                    <a:pt x="300" y="22"/>
                  </a:cubicBezTo>
                  <a:cubicBezTo>
                    <a:pt x="307" y="13"/>
                    <a:pt x="312" y="6"/>
                    <a:pt x="318" y="1"/>
                  </a:cubicBezTo>
                  <a:cubicBezTo>
                    <a:pt x="319" y="0"/>
                    <a:pt x="319" y="0"/>
                    <a:pt x="319" y="0"/>
                  </a:cubicBezTo>
                  <a:cubicBezTo>
                    <a:pt x="319" y="0"/>
                    <a:pt x="327" y="5"/>
                    <a:pt x="343" y="14"/>
                  </a:cubicBezTo>
                  <a:cubicBezTo>
                    <a:pt x="343" y="14"/>
                    <a:pt x="343" y="14"/>
                    <a:pt x="343" y="15"/>
                  </a:cubicBezTo>
                  <a:cubicBezTo>
                    <a:pt x="343" y="18"/>
                    <a:pt x="340" y="27"/>
                    <a:pt x="334" y="41"/>
                  </a:cubicBezTo>
                  <a:cubicBezTo>
                    <a:pt x="336" y="44"/>
                    <a:pt x="338" y="48"/>
                    <a:pt x="339" y="51"/>
                  </a:cubicBezTo>
                  <a:close/>
                  <a:moveTo>
                    <a:pt x="339" y="248"/>
                  </a:moveTo>
                  <a:cubicBezTo>
                    <a:pt x="358" y="250"/>
                    <a:pt x="368" y="252"/>
                    <a:pt x="368" y="254"/>
                  </a:cubicBezTo>
                  <a:cubicBezTo>
                    <a:pt x="368" y="281"/>
                    <a:pt x="368" y="281"/>
                    <a:pt x="368" y="281"/>
                  </a:cubicBezTo>
                  <a:cubicBezTo>
                    <a:pt x="368" y="283"/>
                    <a:pt x="358" y="285"/>
                    <a:pt x="339" y="287"/>
                  </a:cubicBezTo>
                  <a:cubicBezTo>
                    <a:pt x="338" y="290"/>
                    <a:pt x="336" y="293"/>
                    <a:pt x="334" y="297"/>
                  </a:cubicBezTo>
                  <a:cubicBezTo>
                    <a:pt x="340" y="311"/>
                    <a:pt x="343" y="320"/>
                    <a:pt x="343" y="323"/>
                  </a:cubicBezTo>
                  <a:cubicBezTo>
                    <a:pt x="343" y="324"/>
                    <a:pt x="343" y="324"/>
                    <a:pt x="343" y="324"/>
                  </a:cubicBezTo>
                  <a:cubicBezTo>
                    <a:pt x="327" y="333"/>
                    <a:pt x="319" y="338"/>
                    <a:pt x="319" y="338"/>
                  </a:cubicBezTo>
                  <a:cubicBezTo>
                    <a:pt x="318" y="338"/>
                    <a:pt x="315" y="335"/>
                    <a:pt x="310" y="329"/>
                  </a:cubicBezTo>
                  <a:cubicBezTo>
                    <a:pt x="305" y="323"/>
                    <a:pt x="302" y="319"/>
                    <a:pt x="300" y="316"/>
                  </a:cubicBezTo>
                  <a:cubicBezTo>
                    <a:pt x="297" y="316"/>
                    <a:pt x="296" y="316"/>
                    <a:pt x="294" y="316"/>
                  </a:cubicBezTo>
                  <a:cubicBezTo>
                    <a:pt x="293" y="316"/>
                    <a:pt x="291" y="316"/>
                    <a:pt x="289" y="316"/>
                  </a:cubicBezTo>
                  <a:cubicBezTo>
                    <a:pt x="287" y="319"/>
                    <a:pt x="283" y="323"/>
                    <a:pt x="279" y="329"/>
                  </a:cubicBezTo>
                  <a:cubicBezTo>
                    <a:pt x="274" y="335"/>
                    <a:pt x="271" y="338"/>
                    <a:pt x="270" y="338"/>
                  </a:cubicBezTo>
                  <a:cubicBezTo>
                    <a:pt x="269" y="338"/>
                    <a:pt x="262" y="333"/>
                    <a:pt x="246" y="324"/>
                  </a:cubicBezTo>
                  <a:cubicBezTo>
                    <a:pt x="245" y="324"/>
                    <a:pt x="245" y="324"/>
                    <a:pt x="245" y="323"/>
                  </a:cubicBezTo>
                  <a:cubicBezTo>
                    <a:pt x="245" y="320"/>
                    <a:pt x="248" y="311"/>
                    <a:pt x="255" y="297"/>
                  </a:cubicBezTo>
                  <a:cubicBezTo>
                    <a:pt x="253" y="293"/>
                    <a:pt x="251" y="290"/>
                    <a:pt x="249" y="287"/>
                  </a:cubicBezTo>
                  <a:cubicBezTo>
                    <a:pt x="230" y="285"/>
                    <a:pt x="221" y="283"/>
                    <a:pt x="221" y="281"/>
                  </a:cubicBezTo>
                  <a:cubicBezTo>
                    <a:pt x="221" y="254"/>
                    <a:pt x="221" y="254"/>
                    <a:pt x="221" y="254"/>
                  </a:cubicBezTo>
                  <a:cubicBezTo>
                    <a:pt x="221" y="252"/>
                    <a:pt x="230" y="250"/>
                    <a:pt x="249" y="248"/>
                  </a:cubicBezTo>
                  <a:cubicBezTo>
                    <a:pt x="251" y="244"/>
                    <a:pt x="253" y="241"/>
                    <a:pt x="255" y="238"/>
                  </a:cubicBezTo>
                  <a:cubicBezTo>
                    <a:pt x="248" y="223"/>
                    <a:pt x="245" y="215"/>
                    <a:pt x="245" y="211"/>
                  </a:cubicBezTo>
                  <a:cubicBezTo>
                    <a:pt x="245" y="211"/>
                    <a:pt x="245" y="210"/>
                    <a:pt x="246" y="210"/>
                  </a:cubicBezTo>
                  <a:cubicBezTo>
                    <a:pt x="246" y="210"/>
                    <a:pt x="249" y="208"/>
                    <a:pt x="253" y="206"/>
                  </a:cubicBezTo>
                  <a:cubicBezTo>
                    <a:pt x="257" y="204"/>
                    <a:pt x="260" y="202"/>
                    <a:pt x="264" y="200"/>
                  </a:cubicBezTo>
                  <a:cubicBezTo>
                    <a:pt x="268" y="198"/>
                    <a:pt x="269" y="197"/>
                    <a:pt x="270" y="197"/>
                  </a:cubicBezTo>
                  <a:cubicBezTo>
                    <a:pt x="271" y="197"/>
                    <a:pt x="274" y="200"/>
                    <a:pt x="279" y="206"/>
                  </a:cubicBezTo>
                  <a:cubicBezTo>
                    <a:pt x="283" y="211"/>
                    <a:pt x="287" y="216"/>
                    <a:pt x="289" y="218"/>
                  </a:cubicBezTo>
                  <a:cubicBezTo>
                    <a:pt x="291" y="218"/>
                    <a:pt x="293" y="218"/>
                    <a:pt x="294" y="218"/>
                  </a:cubicBezTo>
                  <a:cubicBezTo>
                    <a:pt x="296" y="218"/>
                    <a:pt x="297" y="218"/>
                    <a:pt x="300" y="218"/>
                  </a:cubicBezTo>
                  <a:cubicBezTo>
                    <a:pt x="307" y="209"/>
                    <a:pt x="312" y="202"/>
                    <a:pt x="318" y="197"/>
                  </a:cubicBezTo>
                  <a:cubicBezTo>
                    <a:pt x="319" y="197"/>
                    <a:pt x="319" y="197"/>
                    <a:pt x="319" y="197"/>
                  </a:cubicBezTo>
                  <a:cubicBezTo>
                    <a:pt x="319" y="197"/>
                    <a:pt x="327" y="201"/>
                    <a:pt x="343" y="210"/>
                  </a:cubicBezTo>
                  <a:cubicBezTo>
                    <a:pt x="343" y="210"/>
                    <a:pt x="343" y="211"/>
                    <a:pt x="343" y="211"/>
                  </a:cubicBezTo>
                  <a:cubicBezTo>
                    <a:pt x="343" y="215"/>
                    <a:pt x="340" y="223"/>
                    <a:pt x="334" y="238"/>
                  </a:cubicBezTo>
                  <a:cubicBezTo>
                    <a:pt x="336" y="241"/>
                    <a:pt x="338" y="244"/>
                    <a:pt x="339" y="248"/>
                  </a:cubicBezTo>
                  <a:close/>
                  <a:moveTo>
                    <a:pt x="319" y="71"/>
                  </a:moveTo>
                  <a:cubicBezTo>
                    <a:pt x="319" y="64"/>
                    <a:pt x="316" y="58"/>
                    <a:pt x="312" y="53"/>
                  </a:cubicBezTo>
                  <a:cubicBezTo>
                    <a:pt x="307" y="49"/>
                    <a:pt x="301" y="46"/>
                    <a:pt x="294" y="46"/>
                  </a:cubicBezTo>
                  <a:cubicBezTo>
                    <a:pt x="288" y="46"/>
                    <a:pt x="282" y="49"/>
                    <a:pt x="277" y="53"/>
                  </a:cubicBezTo>
                  <a:cubicBezTo>
                    <a:pt x="272" y="58"/>
                    <a:pt x="270" y="64"/>
                    <a:pt x="270" y="71"/>
                  </a:cubicBezTo>
                  <a:cubicBezTo>
                    <a:pt x="270" y="77"/>
                    <a:pt x="272" y="83"/>
                    <a:pt x="277" y="88"/>
                  </a:cubicBezTo>
                  <a:cubicBezTo>
                    <a:pt x="282" y="93"/>
                    <a:pt x="288" y="95"/>
                    <a:pt x="294" y="95"/>
                  </a:cubicBezTo>
                  <a:cubicBezTo>
                    <a:pt x="301" y="95"/>
                    <a:pt x="307" y="93"/>
                    <a:pt x="312" y="88"/>
                  </a:cubicBezTo>
                  <a:cubicBezTo>
                    <a:pt x="316" y="83"/>
                    <a:pt x="319" y="77"/>
                    <a:pt x="319" y="71"/>
                  </a:cubicBezTo>
                  <a:close/>
                  <a:moveTo>
                    <a:pt x="319" y="267"/>
                  </a:moveTo>
                  <a:cubicBezTo>
                    <a:pt x="319" y="261"/>
                    <a:pt x="316" y="255"/>
                    <a:pt x="312" y="250"/>
                  </a:cubicBezTo>
                  <a:cubicBezTo>
                    <a:pt x="307" y="245"/>
                    <a:pt x="301" y="243"/>
                    <a:pt x="294" y="243"/>
                  </a:cubicBezTo>
                  <a:cubicBezTo>
                    <a:pt x="288" y="243"/>
                    <a:pt x="282" y="245"/>
                    <a:pt x="277" y="250"/>
                  </a:cubicBezTo>
                  <a:cubicBezTo>
                    <a:pt x="272" y="255"/>
                    <a:pt x="270" y="261"/>
                    <a:pt x="270" y="267"/>
                  </a:cubicBezTo>
                  <a:cubicBezTo>
                    <a:pt x="270" y="274"/>
                    <a:pt x="272" y="280"/>
                    <a:pt x="277" y="285"/>
                  </a:cubicBezTo>
                  <a:cubicBezTo>
                    <a:pt x="282" y="289"/>
                    <a:pt x="288" y="292"/>
                    <a:pt x="294" y="292"/>
                  </a:cubicBezTo>
                  <a:cubicBezTo>
                    <a:pt x="301" y="292"/>
                    <a:pt x="307" y="289"/>
                    <a:pt x="312" y="285"/>
                  </a:cubicBezTo>
                  <a:cubicBezTo>
                    <a:pt x="316" y="280"/>
                    <a:pt x="319" y="274"/>
                    <a:pt x="319" y="267"/>
                  </a:cubicBezTo>
                  <a:close/>
                </a:path>
              </a:pathLst>
            </a:custGeom>
            <a:solidFill>
              <a:srgbClr val="42505F"/>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6" name="Slide Number Placeholder 14"/>
          <p:cNvSpPr>
            <a:spLocks noGrp="1"/>
          </p:cNvSpPr>
          <p:nvPr>
            <p:ph type="sldNum" sz="quarter" idx="12"/>
          </p:nvPr>
        </p:nvSpPr>
        <p:spPr>
          <a:xfrm>
            <a:off x="1035151" y="6556161"/>
            <a:ext cx="453349" cy="274324"/>
          </a:xfrm>
        </p:spPr>
        <p:txBody>
          <a:bodyPr/>
          <a:lstStyle/>
          <a:p>
            <a:fld id="{6C267CA6-A840-429B-9E4F-900C1F06C2B2}" type="slidenum">
              <a:rPr lang="en-US" smtClean="0"/>
              <a:pPr/>
              <a:t>4</a:t>
            </a:fld>
            <a:endParaRPr lang="en-US" dirty="0"/>
          </a:p>
        </p:txBody>
      </p:sp>
      <p:grpSp>
        <p:nvGrpSpPr>
          <p:cNvPr id="3" name="Group 2"/>
          <p:cNvGrpSpPr/>
          <p:nvPr/>
        </p:nvGrpSpPr>
        <p:grpSpPr>
          <a:xfrm>
            <a:off x="9951888" y="6285717"/>
            <a:ext cx="619131" cy="619131"/>
            <a:chOff x="10020845" y="6285717"/>
            <a:chExt cx="619131" cy="619131"/>
          </a:xfrm>
        </p:grpSpPr>
        <p:grpSp>
          <p:nvGrpSpPr>
            <p:cNvPr id="71" name="Group 70"/>
            <p:cNvGrpSpPr/>
            <p:nvPr/>
          </p:nvGrpSpPr>
          <p:grpSpPr>
            <a:xfrm>
              <a:off x="10035869" y="6300741"/>
              <a:ext cx="589083" cy="589083"/>
              <a:chOff x="5680709" y="2649819"/>
              <a:chExt cx="761009" cy="761009"/>
            </a:xfrm>
          </p:grpSpPr>
          <p:sp>
            <p:nvSpPr>
              <p:cNvPr id="72" name="Oval 71"/>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73" name="Freeform 72"/>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89" name="Oval 88">
              <a:hlinkClick r:id="rId6"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nvGrpSpPr>
          <p:cNvPr id="5" name="Group 4"/>
          <p:cNvGrpSpPr/>
          <p:nvPr/>
        </p:nvGrpSpPr>
        <p:grpSpPr>
          <a:xfrm>
            <a:off x="8423283" y="4730182"/>
            <a:ext cx="702394" cy="702694"/>
            <a:chOff x="8425601" y="4730182"/>
            <a:chExt cx="702394" cy="702694"/>
          </a:xfrm>
        </p:grpSpPr>
        <p:grpSp>
          <p:nvGrpSpPr>
            <p:cNvPr id="31" name="Group 30"/>
            <p:cNvGrpSpPr/>
            <p:nvPr/>
          </p:nvGrpSpPr>
          <p:grpSpPr>
            <a:xfrm>
              <a:off x="8425601" y="4730482"/>
              <a:ext cx="702394" cy="702394"/>
              <a:chOff x="705816" y="3738008"/>
              <a:chExt cx="1505643" cy="1505643"/>
            </a:xfrm>
          </p:grpSpPr>
          <p:sp>
            <p:nvSpPr>
              <p:cNvPr id="110" name="Oval 109"/>
              <p:cNvSpPr/>
              <p:nvPr/>
            </p:nvSpPr>
            <p:spPr>
              <a:xfrm>
                <a:off x="705816" y="3738008"/>
                <a:ext cx="1505643" cy="1505643"/>
              </a:xfrm>
              <a:prstGeom prst="ellipse">
                <a:avLst/>
              </a:prstGeom>
              <a:solidFill>
                <a:srgbClr val="A6A6A6">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774256" y="3806446"/>
                <a:ext cx="1368764" cy="1368766"/>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48731" y="3880923"/>
                <a:ext cx="1219815" cy="1219815"/>
              </a:xfrm>
              <a:prstGeom prst="ellipse">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1169096" y="4209169"/>
                <a:ext cx="579084" cy="563320"/>
                <a:chOff x="2103016" y="3705726"/>
                <a:chExt cx="736437" cy="563320"/>
              </a:xfrm>
            </p:grpSpPr>
            <p:sp>
              <p:nvSpPr>
                <p:cNvPr id="35" name="Rounded Rectangle 34"/>
                <p:cNvSpPr/>
                <p:nvPr/>
              </p:nvSpPr>
              <p:spPr>
                <a:xfrm>
                  <a:off x="2103016" y="3705726"/>
                  <a:ext cx="736437" cy="563320"/>
                </a:xfrm>
                <a:prstGeom prst="roundRect">
                  <a:avLst>
                    <a:gd name="adj" fmla="val 94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92836" y="3765439"/>
                  <a:ext cx="556797" cy="144015"/>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2190705" y="3954455"/>
                  <a:ext cx="561058" cy="268367"/>
                  <a:chOff x="2270705" y="3925656"/>
                  <a:chExt cx="424889" cy="231301"/>
                </a:xfrm>
              </p:grpSpPr>
              <p:sp>
                <p:nvSpPr>
                  <p:cNvPr id="42" name="Rectangle 38"/>
                  <p:cNvSpPr>
                    <a:spLocks noChangeArrowheads="1"/>
                  </p:cNvSpPr>
                  <p:nvPr/>
                </p:nvSpPr>
                <p:spPr bwMode="auto">
                  <a:xfrm>
                    <a:off x="2604085" y="3925656"/>
                    <a:ext cx="90129" cy="62079"/>
                  </a:xfrm>
                  <a:prstGeom prst="rect">
                    <a:avLst/>
                  </a:prstGeom>
                  <a:solidFill>
                    <a:srgbClr val="ED1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9"/>
                  <p:cNvSpPr>
                    <a:spLocks noChangeArrowheads="1"/>
                  </p:cNvSpPr>
                  <p:nvPr/>
                </p:nvSpPr>
                <p:spPr bwMode="auto">
                  <a:xfrm>
                    <a:off x="2604085" y="4009346"/>
                    <a:ext cx="91509" cy="62079"/>
                  </a:xfrm>
                  <a:prstGeom prst="rect">
                    <a:avLst/>
                  </a:prstGeom>
                  <a:solidFill>
                    <a:srgbClr val="ED1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0"/>
                  <p:cNvSpPr>
                    <a:spLocks noChangeArrowheads="1"/>
                  </p:cNvSpPr>
                  <p:nvPr/>
                </p:nvSpPr>
                <p:spPr bwMode="auto">
                  <a:xfrm>
                    <a:off x="2270705" y="3925656"/>
                    <a:ext cx="90129" cy="62079"/>
                  </a:xfrm>
                  <a:prstGeom prst="rect">
                    <a:avLst/>
                  </a:prstGeom>
                  <a:solidFill>
                    <a:srgbClr val="ED1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
                  <p:cNvSpPr>
                    <a:spLocks noEditPoints="1"/>
                  </p:cNvSpPr>
                  <p:nvPr/>
                </p:nvSpPr>
                <p:spPr bwMode="auto">
                  <a:xfrm>
                    <a:off x="2381372" y="3925656"/>
                    <a:ext cx="91509" cy="62079"/>
                  </a:xfrm>
                  <a:custGeom>
                    <a:avLst/>
                    <a:gdLst>
                      <a:gd name="T0" fmla="*/ 0 w 199"/>
                      <a:gd name="T1" fmla="*/ 135 h 135"/>
                      <a:gd name="T2" fmla="*/ 199 w 199"/>
                      <a:gd name="T3" fmla="*/ 135 h 135"/>
                      <a:gd name="T4" fmla="*/ 199 w 199"/>
                      <a:gd name="T5" fmla="*/ 0 h 135"/>
                      <a:gd name="T6" fmla="*/ 0 w 199"/>
                      <a:gd name="T7" fmla="*/ 0 h 135"/>
                      <a:gd name="T8" fmla="*/ 0 w 199"/>
                      <a:gd name="T9" fmla="*/ 135 h 135"/>
                      <a:gd name="T10" fmla="*/ 24 w 199"/>
                      <a:gd name="T11" fmla="*/ 24 h 135"/>
                      <a:gd name="T12" fmla="*/ 175 w 199"/>
                      <a:gd name="T13" fmla="*/ 24 h 135"/>
                      <a:gd name="T14" fmla="*/ 175 w 199"/>
                      <a:gd name="T15" fmla="*/ 111 h 135"/>
                      <a:gd name="T16" fmla="*/ 24 w 199"/>
                      <a:gd name="T17" fmla="*/ 111 h 135"/>
                      <a:gd name="T18" fmla="*/ 24 w 199"/>
                      <a:gd name="T19" fmla="*/ 24 h 135"/>
                      <a:gd name="T20" fmla="*/ 24 w 199"/>
                      <a:gd name="T21" fmla="*/ 24 h 135"/>
                      <a:gd name="T22" fmla="*/ 24 w 199"/>
                      <a:gd name="T23" fmla="*/ 2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 h="135">
                        <a:moveTo>
                          <a:pt x="0" y="135"/>
                        </a:moveTo>
                        <a:lnTo>
                          <a:pt x="199" y="135"/>
                        </a:lnTo>
                        <a:lnTo>
                          <a:pt x="199" y="0"/>
                        </a:lnTo>
                        <a:lnTo>
                          <a:pt x="0" y="0"/>
                        </a:lnTo>
                        <a:lnTo>
                          <a:pt x="0" y="135"/>
                        </a:lnTo>
                        <a:close/>
                        <a:moveTo>
                          <a:pt x="24" y="24"/>
                        </a:moveTo>
                        <a:lnTo>
                          <a:pt x="175" y="24"/>
                        </a:lnTo>
                        <a:lnTo>
                          <a:pt x="175" y="111"/>
                        </a:lnTo>
                        <a:lnTo>
                          <a:pt x="24" y="111"/>
                        </a:lnTo>
                        <a:lnTo>
                          <a:pt x="24" y="24"/>
                        </a:lnTo>
                        <a:close/>
                        <a:moveTo>
                          <a:pt x="24" y="24"/>
                        </a:moveTo>
                        <a:lnTo>
                          <a:pt x="24" y="24"/>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3"/>
                  <p:cNvSpPr>
                    <a:spLocks noChangeArrowheads="1"/>
                  </p:cNvSpPr>
                  <p:nvPr/>
                </p:nvSpPr>
                <p:spPr bwMode="auto">
                  <a:xfrm>
                    <a:off x="2270705" y="4011647"/>
                    <a:ext cx="90129" cy="61619"/>
                  </a:xfrm>
                  <a:prstGeom prst="rect">
                    <a:avLst/>
                  </a:prstGeom>
                  <a:solidFill>
                    <a:srgbClr val="ED1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4"/>
                  <p:cNvSpPr>
                    <a:spLocks noEditPoints="1"/>
                  </p:cNvSpPr>
                  <p:nvPr/>
                </p:nvSpPr>
                <p:spPr bwMode="auto">
                  <a:xfrm>
                    <a:off x="2381068" y="4011647"/>
                    <a:ext cx="91509" cy="61619"/>
                  </a:xfrm>
                  <a:custGeom>
                    <a:avLst/>
                    <a:gdLst>
                      <a:gd name="T0" fmla="*/ 0 w 199"/>
                      <a:gd name="T1" fmla="*/ 134 h 134"/>
                      <a:gd name="T2" fmla="*/ 199 w 199"/>
                      <a:gd name="T3" fmla="*/ 134 h 134"/>
                      <a:gd name="T4" fmla="*/ 199 w 199"/>
                      <a:gd name="T5" fmla="*/ 0 h 134"/>
                      <a:gd name="T6" fmla="*/ 0 w 199"/>
                      <a:gd name="T7" fmla="*/ 0 h 134"/>
                      <a:gd name="T8" fmla="*/ 0 w 199"/>
                      <a:gd name="T9" fmla="*/ 134 h 134"/>
                      <a:gd name="T10" fmla="*/ 24 w 199"/>
                      <a:gd name="T11" fmla="*/ 23 h 134"/>
                      <a:gd name="T12" fmla="*/ 175 w 199"/>
                      <a:gd name="T13" fmla="*/ 23 h 134"/>
                      <a:gd name="T14" fmla="*/ 175 w 199"/>
                      <a:gd name="T15" fmla="*/ 113 h 134"/>
                      <a:gd name="T16" fmla="*/ 24 w 199"/>
                      <a:gd name="T17" fmla="*/ 113 h 134"/>
                      <a:gd name="T18" fmla="*/ 24 w 199"/>
                      <a:gd name="T19" fmla="*/ 23 h 134"/>
                      <a:gd name="T20" fmla="*/ 24 w 199"/>
                      <a:gd name="T21" fmla="*/ 23 h 134"/>
                      <a:gd name="T22" fmla="*/ 24 w 199"/>
                      <a:gd name="T23" fmla="*/ 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 h="134">
                        <a:moveTo>
                          <a:pt x="0" y="134"/>
                        </a:moveTo>
                        <a:lnTo>
                          <a:pt x="199" y="134"/>
                        </a:lnTo>
                        <a:lnTo>
                          <a:pt x="199" y="0"/>
                        </a:lnTo>
                        <a:lnTo>
                          <a:pt x="0" y="0"/>
                        </a:lnTo>
                        <a:lnTo>
                          <a:pt x="0" y="134"/>
                        </a:lnTo>
                        <a:close/>
                        <a:moveTo>
                          <a:pt x="24" y="23"/>
                        </a:moveTo>
                        <a:lnTo>
                          <a:pt x="175" y="23"/>
                        </a:lnTo>
                        <a:lnTo>
                          <a:pt x="175" y="113"/>
                        </a:lnTo>
                        <a:lnTo>
                          <a:pt x="24" y="113"/>
                        </a:lnTo>
                        <a:lnTo>
                          <a:pt x="24" y="23"/>
                        </a:lnTo>
                        <a:close/>
                        <a:moveTo>
                          <a:pt x="24" y="23"/>
                        </a:moveTo>
                        <a:lnTo>
                          <a:pt x="24" y="2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6"/>
                  <p:cNvSpPr>
                    <a:spLocks noChangeArrowheads="1"/>
                  </p:cNvSpPr>
                  <p:nvPr/>
                </p:nvSpPr>
                <p:spPr bwMode="auto">
                  <a:xfrm>
                    <a:off x="2493419" y="3925656"/>
                    <a:ext cx="90129" cy="62079"/>
                  </a:xfrm>
                  <a:prstGeom prst="rect">
                    <a:avLst/>
                  </a:prstGeom>
                  <a:solidFill>
                    <a:srgbClr val="ED1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7"/>
                  <p:cNvSpPr>
                    <a:spLocks noChangeArrowheads="1"/>
                  </p:cNvSpPr>
                  <p:nvPr/>
                </p:nvSpPr>
                <p:spPr bwMode="auto">
                  <a:xfrm>
                    <a:off x="2493269" y="4009347"/>
                    <a:ext cx="90129" cy="62079"/>
                  </a:xfrm>
                  <a:prstGeom prst="rect">
                    <a:avLst/>
                  </a:prstGeom>
                  <a:solidFill>
                    <a:srgbClr val="ED1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8"/>
                  <p:cNvSpPr>
                    <a:spLocks noChangeArrowheads="1"/>
                  </p:cNvSpPr>
                  <p:nvPr/>
                </p:nvSpPr>
                <p:spPr bwMode="auto">
                  <a:xfrm>
                    <a:off x="2381068" y="4095338"/>
                    <a:ext cx="91509" cy="61619"/>
                  </a:xfrm>
                  <a:prstGeom prst="rect">
                    <a:avLst/>
                  </a:prstGeom>
                  <a:solidFill>
                    <a:srgbClr val="ED1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9"/>
                  <p:cNvSpPr>
                    <a:spLocks noChangeArrowheads="1"/>
                  </p:cNvSpPr>
                  <p:nvPr/>
                </p:nvSpPr>
                <p:spPr bwMode="auto">
                  <a:xfrm>
                    <a:off x="2493269" y="4095338"/>
                    <a:ext cx="90129" cy="61619"/>
                  </a:xfrm>
                  <a:prstGeom prst="rect">
                    <a:avLst/>
                  </a:prstGeom>
                  <a:solidFill>
                    <a:srgbClr val="ED1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90" name="Oval 89">
              <a:hlinkClick r:id="rId7" action="ppaction://hlinksldjump"/>
            </p:cNvPr>
            <p:cNvSpPr/>
            <p:nvPr/>
          </p:nvSpPr>
          <p:spPr>
            <a:xfrm>
              <a:off x="8425958" y="4730182"/>
              <a:ext cx="701680" cy="701680"/>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nvGrpSpPr>
          <p:cNvPr id="6" name="Group 5"/>
          <p:cNvGrpSpPr/>
          <p:nvPr/>
        </p:nvGrpSpPr>
        <p:grpSpPr>
          <a:xfrm>
            <a:off x="8423640" y="5483657"/>
            <a:ext cx="702394" cy="702394"/>
            <a:chOff x="8421322" y="5483657"/>
            <a:chExt cx="702394" cy="702394"/>
          </a:xfrm>
        </p:grpSpPr>
        <p:grpSp>
          <p:nvGrpSpPr>
            <p:cNvPr id="54" name="Group 53"/>
            <p:cNvGrpSpPr/>
            <p:nvPr/>
          </p:nvGrpSpPr>
          <p:grpSpPr>
            <a:xfrm>
              <a:off x="8421322" y="5483657"/>
              <a:ext cx="702394" cy="702394"/>
              <a:chOff x="2213852" y="3738008"/>
              <a:chExt cx="1505644" cy="1505642"/>
            </a:xfrm>
          </p:grpSpPr>
          <p:sp>
            <p:nvSpPr>
              <p:cNvPr id="112" name="Oval 111"/>
              <p:cNvSpPr/>
              <p:nvPr/>
            </p:nvSpPr>
            <p:spPr>
              <a:xfrm>
                <a:off x="2213852" y="3738008"/>
                <a:ext cx="1505644" cy="1505642"/>
              </a:xfrm>
              <a:prstGeom prst="ellipse">
                <a:avLst/>
              </a:prstGeom>
              <a:solidFill>
                <a:srgbClr val="A6A6A6">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2282290" y="3806446"/>
                <a:ext cx="1368767" cy="1368765"/>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356767" y="3880923"/>
                <a:ext cx="1219816" cy="1219814"/>
              </a:xfrm>
              <a:prstGeom prst="ellipse">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p:cNvGrpSpPr/>
              <p:nvPr/>
            </p:nvGrpSpPr>
            <p:grpSpPr>
              <a:xfrm>
                <a:off x="2797667" y="4194959"/>
                <a:ext cx="335031" cy="591741"/>
                <a:chOff x="5260298" y="831250"/>
                <a:chExt cx="251714" cy="444584"/>
              </a:xfrm>
            </p:grpSpPr>
            <p:sp>
              <p:nvSpPr>
                <p:cNvPr id="61" name="Freeform 13"/>
                <p:cNvSpPr>
                  <a:spLocks/>
                </p:cNvSpPr>
                <p:nvPr/>
              </p:nvSpPr>
              <p:spPr bwMode="auto">
                <a:xfrm>
                  <a:off x="5260298" y="831250"/>
                  <a:ext cx="251714" cy="444584"/>
                </a:xfrm>
                <a:custGeom>
                  <a:avLst/>
                  <a:gdLst>
                    <a:gd name="T0" fmla="*/ 180 w 180"/>
                    <a:gd name="T1" fmla="*/ 286 h 320"/>
                    <a:gd name="T2" fmla="*/ 180 w 180"/>
                    <a:gd name="T3" fmla="*/ 14 h 320"/>
                    <a:gd name="T4" fmla="*/ 90 w 180"/>
                    <a:gd name="T5" fmla="*/ 0 h 320"/>
                    <a:gd name="T6" fmla="*/ 0 w 180"/>
                    <a:gd name="T7" fmla="*/ 14 h 320"/>
                    <a:gd name="T8" fmla="*/ 0 w 180"/>
                    <a:gd name="T9" fmla="*/ 286 h 320"/>
                    <a:gd name="T10" fmla="*/ 90 w 180"/>
                    <a:gd name="T11" fmla="*/ 320 h 320"/>
                    <a:gd name="T12" fmla="*/ 180 w 180"/>
                    <a:gd name="T13" fmla="*/ 286 h 320"/>
                  </a:gdLst>
                  <a:ahLst/>
                  <a:cxnLst>
                    <a:cxn ang="0">
                      <a:pos x="T0" y="T1"/>
                    </a:cxn>
                    <a:cxn ang="0">
                      <a:pos x="T2" y="T3"/>
                    </a:cxn>
                    <a:cxn ang="0">
                      <a:pos x="T4" y="T5"/>
                    </a:cxn>
                    <a:cxn ang="0">
                      <a:pos x="T6" y="T7"/>
                    </a:cxn>
                    <a:cxn ang="0">
                      <a:pos x="T8" y="T9"/>
                    </a:cxn>
                    <a:cxn ang="0">
                      <a:pos x="T10" y="T11"/>
                    </a:cxn>
                    <a:cxn ang="0">
                      <a:pos x="T12" y="T13"/>
                    </a:cxn>
                  </a:cxnLst>
                  <a:rect l="0" t="0" r="r" b="b"/>
                  <a:pathLst>
                    <a:path w="180" h="320">
                      <a:moveTo>
                        <a:pt x="180" y="286"/>
                      </a:moveTo>
                      <a:cubicBezTo>
                        <a:pt x="180" y="14"/>
                        <a:pt x="180" y="14"/>
                        <a:pt x="180" y="14"/>
                      </a:cubicBezTo>
                      <a:cubicBezTo>
                        <a:pt x="180" y="14"/>
                        <a:pt x="154" y="0"/>
                        <a:pt x="90" y="0"/>
                      </a:cubicBezTo>
                      <a:cubicBezTo>
                        <a:pt x="26" y="0"/>
                        <a:pt x="0" y="14"/>
                        <a:pt x="0" y="14"/>
                      </a:cubicBezTo>
                      <a:cubicBezTo>
                        <a:pt x="0" y="286"/>
                        <a:pt x="0" y="286"/>
                        <a:pt x="0" y="286"/>
                      </a:cubicBezTo>
                      <a:cubicBezTo>
                        <a:pt x="0" y="286"/>
                        <a:pt x="29" y="320"/>
                        <a:pt x="90" y="320"/>
                      </a:cubicBezTo>
                      <a:cubicBezTo>
                        <a:pt x="150" y="320"/>
                        <a:pt x="180" y="286"/>
                        <a:pt x="180" y="286"/>
                      </a:cubicBezTo>
                      <a:close/>
                    </a:path>
                  </a:pathLst>
                </a:custGeom>
                <a:solidFill>
                  <a:schemeClr val="bg1"/>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14"/>
                <p:cNvSpPr>
                  <a:spLocks noChangeArrowheads="1"/>
                </p:cNvSpPr>
                <p:nvPr/>
              </p:nvSpPr>
              <p:spPr bwMode="auto">
                <a:xfrm>
                  <a:off x="5437648" y="1090591"/>
                  <a:ext cx="36486" cy="115505"/>
                </a:xfrm>
                <a:prstGeom prst="rect">
                  <a:avLst/>
                </a:prstGeom>
                <a:solidFill>
                  <a:srgbClr val="ED1C24"/>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15"/>
                <p:cNvSpPr>
                  <a:spLocks noChangeArrowheads="1"/>
                </p:cNvSpPr>
                <p:nvPr/>
              </p:nvSpPr>
              <p:spPr bwMode="auto">
                <a:xfrm>
                  <a:off x="5346381" y="1090591"/>
                  <a:ext cx="79546" cy="115505"/>
                </a:xfrm>
                <a:prstGeom prst="rect">
                  <a:avLst/>
                </a:prstGeom>
                <a:solidFill>
                  <a:srgbClr val="ED1C24"/>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6" name="Group 65"/>
                <p:cNvGrpSpPr/>
                <p:nvPr/>
              </p:nvGrpSpPr>
              <p:grpSpPr>
                <a:xfrm>
                  <a:off x="5350741" y="898809"/>
                  <a:ext cx="70828" cy="53394"/>
                  <a:chOff x="5053013" y="365125"/>
                  <a:chExt cx="103187" cy="77788"/>
                </a:xfrm>
              </p:grpSpPr>
              <p:sp>
                <p:nvSpPr>
                  <p:cNvPr id="68" name="Line 16"/>
                  <p:cNvSpPr>
                    <a:spLocks noChangeShapeType="1"/>
                  </p:cNvSpPr>
                  <p:nvPr/>
                </p:nvSpPr>
                <p:spPr bwMode="auto">
                  <a:xfrm>
                    <a:off x="5053013" y="365125"/>
                    <a:ext cx="0" cy="77788"/>
                  </a:xfrm>
                  <a:prstGeom prst="line">
                    <a:avLst/>
                  </a:prstGeom>
                  <a:noFill/>
                  <a:ln w="12700" cap="rnd">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17"/>
                  <p:cNvSpPr>
                    <a:spLocks noChangeShapeType="1"/>
                  </p:cNvSpPr>
                  <p:nvPr/>
                </p:nvSpPr>
                <p:spPr bwMode="auto">
                  <a:xfrm>
                    <a:off x="5103813" y="365125"/>
                    <a:ext cx="0" cy="77788"/>
                  </a:xfrm>
                  <a:prstGeom prst="line">
                    <a:avLst/>
                  </a:prstGeom>
                  <a:noFill/>
                  <a:ln w="12700" cap="rnd">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18"/>
                  <p:cNvSpPr>
                    <a:spLocks noChangeShapeType="1"/>
                  </p:cNvSpPr>
                  <p:nvPr/>
                </p:nvSpPr>
                <p:spPr bwMode="auto">
                  <a:xfrm>
                    <a:off x="5156200" y="365125"/>
                    <a:ext cx="0" cy="77788"/>
                  </a:xfrm>
                  <a:prstGeom prst="line">
                    <a:avLst/>
                  </a:prstGeom>
                  <a:noFill/>
                  <a:ln w="12700" cap="rnd">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7" name="Rectangle 14"/>
                <p:cNvSpPr>
                  <a:spLocks noChangeArrowheads="1"/>
                </p:cNvSpPr>
                <p:nvPr/>
              </p:nvSpPr>
              <p:spPr bwMode="auto">
                <a:xfrm>
                  <a:off x="5299709" y="1090591"/>
                  <a:ext cx="36486" cy="115505"/>
                </a:xfrm>
                <a:prstGeom prst="rect">
                  <a:avLst/>
                </a:prstGeom>
                <a:solidFill>
                  <a:srgbClr val="ED1C24"/>
                </a:solidFill>
                <a:ln w="190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1" name="Oval 90">
              <a:hlinkClick r:id="rId8" action="ppaction://hlinksldjump"/>
            </p:cNvPr>
            <p:cNvSpPr/>
            <p:nvPr/>
          </p:nvSpPr>
          <p:spPr>
            <a:xfrm>
              <a:off x="8425152" y="5487488"/>
              <a:ext cx="694733" cy="694733"/>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39025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down)">
                                      <p:cBhvr>
                                        <p:cTn id="11" dur="500"/>
                                        <p:tgtEl>
                                          <p:spTgt spid="6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3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 calcmode="lin" valueType="num">
                                      <p:cBhvr>
                                        <p:cTn id="20" dur="500" fill="hold"/>
                                        <p:tgtEl>
                                          <p:spTgt spid="5"/>
                                        </p:tgtEl>
                                        <p:attrNameLst>
                                          <p:attrName>style.rotation</p:attrName>
                                        </p:attrNameLst>
                                      </p:cBhvr>
                                      <p:tavLst>
                                        <p:tav tm="0">
                                          <p:val>
                                            <p:fltVal val="90"/>
                                          </p:val>
                                        </p:tav>
                                        <p:tav tm="100000">
                                          <p:val>
                                            <p:fltVal val="0"/>
                                          </p:val>
                                        </p:tav>
                                      </p:tavLst>
                                    </p:anim>
                                    <p:animEffect transition="in" filter="fade">
                                      <p:cBhvr>
                                        <p:cTn id="21" dur="500"/>
                                        <p:tgtEl>
                                          <p:spTgt spid="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3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style.rotation</p:attrName>
                                        </p:attrNameLst>
                                      </p:cBhvr>
                                      <p:tavLst>
                                        <p:tav tm="0">
                                          <p:val>
                                            <p:fltVal val="90"/>
                                          </p:val>
                                        </p:tav>
                                        <p:tav tm="100000">
                                          <p:val>
                                            <p:fltVal val="0"/>
                                          </p:val>
                                        </p:tav>
                                      </p:tavLst>
                                    </p:anim>
                                    <p:animEffect transition="in" filter="fade">
                                      <p:cBhvr>
                                        <p:cTn id="31" dur="500"/>
                                        <p:tgtEl>
                                          <p:spTgt spid="6"/>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6161"/>
                                        </p:tgtEl>
                                        <p:attrNameLst>
                                          <p:attrName>style.visibility</p:attrName>
                                        </p:attrNameLst>
                                      </p:cBhvr>
                                      <p:to>
                                        <p:strVal val="visible"/>
                                      </p:to>
                                    </p:set>
                                    <p:animEffect transition="in" filter="fade">
                                      <p:cBhvr>
                                        <p:cTn id="35" dur="500"/>
                                        <p:tgtEl>
                                          <p:spTgt spid="6161"/>
                                        </p:tgtEl>
                                      </p:cBhvr>
                                    </p:animEffect>
                                  </p:childTnLst>
                                </p:cTn>
                              </p:par>
                            </p:childTnLst>
                          </p:cTn>
                        </p:par>
                        <p:par>
                          <p:cTn id="36" fill="hold">
                            <p:stCondLst>
                              <p:cond delay="2500"/>
                            </p:stCondLst>
                            <p:childTnLst>
                              <p:par>
                                <p:cTn id="37" presetID="22" presetClass="entr" presetSubtype="1" fill="hold" nodeType="afterEffect">
                                  <p:stCondLst>
                                    <p:cond delay="0"/>
                                  </p:stCondLst>
                                  <p:childTnLst>
                                    <p:set>
                                      <p:cBhvr>
                                        <p:cTn id="38" dur="1" fill="hold">
                                          <p:stCondLst>
                                            <p:cond delay="0"/>
                                          </p:stCondLst>
                                        </p:cTn>
                                        <p:tgtEl>
                                          <p:spTgt spid="6152"/>
                                        </p:tgtEl>
                                        <p:attrNameLst>
                                          <p:attrName>style.visibility</p:attrName>
                                        </p:attrNameLst>
                                      </p:cBhvr>
                                      <p:to>
                                        <p:strVal val="visible"/>
                                      </p:to>
                                    </p:set>
                                    <p:animEffect transition="in" filter="wipe(up)">
                                      <p:cBhvr>
                                        <p:cTn id="39" dur="500"/>
                                        <p:tgtEl>
                                          <p:spTgt spid="6152"/>
                                        </p:tgtEl>
                                      </p:cBhvr>
                                    </p:animEffect>
                                  </p:childTnLst>
                                </p:cTn>
                              </p:par>
                            </p:childTnLst>
                          </p:cTn>
                        </p:par>
                        <p:par>
                          <p:cTn id="40" fill="hold">
                            <p:stCondLst>
                              <p:cond delay="3000"/>
                            </p:stCondLst>
                            <p:childTnLst>
                              <p:par>
                                <p:cTn id="41" presetID="22" presetClass="entr" presetSubtype="1" fill="hold" nodeType="afterEffect">
                                  <p:stCondLst>
                                    <p:cond delay="0"/>
                                  </p:stCondLst>
                                  <p:childTnLst>
                                    <p:set>
                                      <p:cBhvr>
                                        <p:cTn id="42" dur="1" fill="hold">
                                          <p:stCondLst>
                                            <p:cond delay="0"/>
                                          </p:stCondLst>
                                        </p:cTn>
                                        <p:tgtEl>
                                          <p:spTgt spid="6153"/>
                                        </p:tgtEl>
                                        <p:attrNameLst>
                                          <p:attrName>style.visibility</p:attrName>
                                        </p:attrNameLst>
                                      </p:cBhvr>
                                      <p:to>
                                        <p:strVal val="visible"/>
                                      </p:to>
                                    </p:set>
                                    <p:animEffect transition="in" filter="wipe(up)">
                                      <p:cBhvr>
                                        <p:cTn id="43" dur="500"/>
                                        <p:tgtEl>
                                          <p:spTgt spid="6153"/>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6154"/>
                                        </p:tgtEl>
                                        <p:attrNameLst>
                                          <p:attrName>style.visibility</p:attrName>
                                        </p:attrNameLst>
                                      </p:cBhvr>
                                      <p:to>
                                        <p:strVal val="visible"/>
                                      </p:to>
                                    </p:set>
                                    <p:animEffect transition="in" filter="wipe(up)">
                                      <p:cBhvr>
                                        <p:cTn id="47" dur="500"/>
                                        <p:tgtEl>
                                          <p:spTgt spid="6154"/>
                                        </p:tgtEl>
                                      </p:cBhvr>
                                    </p:animEffect>
                                  </p:childTnLst>
                                </p:cTn>
                              </p:par>
                            </p:childTnLst>
                          </p:cTn>
                        </p:par>
                        <p:par>
                          <p:cTn id="48" fill="hold">
                            <p:stCondLst>
                              <p:cond delay="4000"/>
                            </p:stCondLst>
                            <p:childTnLst>
                              <p:par>
                                <p:cTn id="49" presetID="22" presetClass="entr" presetSubtype="1" fill="hold" nodeType="afterEffect">
                                  <p:stCondLst>
                                    <p:cond delay="0"/>
                                  </p:stCondLst>
                                  <p:childTnLst>
                                    <p:set>
                                      <p:cBhvr>
                                        <p:cTn id="50" dur="1" fill="hold">
                                          <p:stCondLst>
                                            <p:cond delay="0"/>
                                          </p:stCondLst>
                                        </p:cTn>
                                        <p:tgtEl>
                                          <p:spTgt spid="6155"/>
                                        </p:tgtEl>
                                        <p:attrNameLst>
                                          <p:attrName>style.visibility</p:attrName>
                                        </p:attrNameLst>
                                      </p:cBhvr>
                                      <p:to>
                                        <p:strVal val="visible"/>
                                      </p:to>
                                    </p:set>
                                    <p:animEffect transition="in" filter="wipe(up)">
                                      <p:cBhvr>
                                        <p:cTn id="51" dur="500"/>
                                        <p:tgtEl>
                                          <p:spTgt spid="6155"/>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6162"/>
                                        </p:tgtEl>
                                        <p:attrNameLst>
                                          <p:attrName>style.visibility</p:attrName>
                                        </p:attrNameLst>
                                      </p:cBhvr>
                                      <p:to>
                                        <p:strVal val="visible"/>
                                      </p:to>
                                    </p:set>
                                    <p:animEffect transition="in" filter="fade">
                                      <p:cBhvr>
                                        <p:cTn id="55" dur="500"/>
                                        <p:tgtEl>
                                          <p:spTgt spid="6162"/>
                                        </p:tgtEl>
                                      </p:cBhvr>
                                    </p:animEffect>
                                  </p:childTnLst>
                                </p:cTn>
                              </p:par>
                            </p:childTnLst>
                          </p:cTn>
                        </p:par>
                        <p:par>
                          <p:cTn id="56" fill="hold">
                            <p:stCondLst>
                              <p:cond delay="5000"/>
                            </p:stCondLst>
                            <p:childTnLst>
                              <p:par>
                                <p:cTn id="57" presetID="22" presetClass="entr" presetSubtype="1" fill="hold" nodeType="afterEffect">
                                  <p:stCondLst>
                                    <p:cond delay="0"/>
                                  </p:stCondLst>
                                  <p:childTnLst>
                                    <p:set>
                                      <p:cBhvr>
                                        <p:cTn id="58" dur="1" fill="hold">
                                          <p:stCondLst>
                                            <p:cond delay="0"/>
                                          </p:stCondLst>
                                        </p:cTn>
                                        <p:tgtEl>
                                          <p:spTgt spid="6156"/>
                                        </p:tgtEl>
                                        <p:attrNameLst>
                                          <p:attrName>style.visibility</p:attrName>
                                        </p:attrNameLst>
                                      </p:cBhvr>
                                      <p:to>
                                        <p:strVal val="visible"/>
                                      </p:to>
                                    </p:set>
                                    <p:animEffect transition="in" filter="wipe(up)">
                                      <p:cBhvr>
                                        <p:cTn id="59" dur="500"/>
                                        <p:tgtEl>
                                          <p:spTgt spid="6156"/>
                                        </p:tgtEl>
                                      </p:cBhvr>
                                    </p:animEffect>
                                  </p:childTnLst>
                                </p:cTn>
                              </p:par>
                            </p:childTnLst>
                          </p:cTn>
                        </p:par>
                        <p:par>
                          <p:cTn id="60" fill="hold">
                            <p:stCondLst>
                              <p:cond delay="5500"/>
                            </p:stCondLst>
                            <p:childTnLst>
                              <p:par>
                                <p:cTn id="61" presetID="22" presetClass="entr" presetSubtype="1" fill="hold" nodeType="afterEffect">
                                  <p:stCondLst>
                                    <p:cond delay="0"/>
                                  </p:stCondLst>
                                  <p:childTnLst>
                                    <p:set>
                                      <p:cBhvr>
                                        <p:cTn id="62" dur="1" fill="hold">
                                          <p:stCondLst>
                                            <p:cond delay="0"/>
                                          </p:stCondLst>
                                        </p:cTn>
                                        <p:tgtEl>
                                          <p:spTgt spid="6157"/>
                                        </p:tgtEl>
                                        <p:attrNameLst>
                                          <p:attrName>style.visibility</p:attrName>
                                        </p:attrNameLst>
                                      </p:cBhvr>
                                      <p:to>
                                        <p:strVal val="visible"/>
                                      </p:to>
                                    </p:set>
                                    <p:animEffect transition="in" filter="wipe(up)">
                                      <p:cBhvr>
                                        <p:cTn id="63" dur="500"/>
                                        <p:tgtEl>
                                          <p:spTgt spid="6157"/>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6158"/>
                                        </p:tgtEl>
                                        <p:attrNameLst>
                                          <p:attrName>style.visibility</p:attrName>
                                        </p:attrNameLst>
                                      </p:cBhvr>
                                      <p:to>
                                        <p:strVal val="visible"/>
                                      </p:to>
                                    </p:set>
                                    <p:animEffect transition="in" filter="wipe(up)">
                                      <p:cBhvr>
                                        <p:cTn id="67" dur="500"/>
                                        <p:tgtEl>
                                          <p:spTgt spid="6158"/>
                                        </p:tgtEl>
                                      </p:cBhvr>
                                    </p:animEffect>
                                  </p:childTnLst>
                                </p:cTn>
                              </p:par>
                            </p:childTnLst>
                          </p:cTn>
                        </p:par>
                        <p:par>
                          <p:cTn id="68" fill="hold">
                            <p:stCondLst>
                              <p:cond delay="6500"/>
                            </p:stCondLst>
                            <p:childTnLst>
                              <p:par>
                                <p:cTn id="69" presetID="22" presetClass="entr" presetSubtype="1" fill="hold" nodeType="afterEffect">
                                  <p:stCondLst>
                                    <p:cond delay="0"/>
                                  </p:stCondLst>
                                  <p:childTnLst>
                                    <p:set>
                                      <p:cBhvr>
                                        <p:cTn id="70" dur="1" fill="hold">
                                          <p:stCondLst>
                                            <p:cond delay="0"/>
                                          </p:stCondLst>
                                        </p:cTn>
                                        <p:tgtEl>
                                          <p:spTgt spid="6159"/>
                                        </p:tgtEl>
                                        <p:attrNameLst>
                                          <p:attrName>style.visibility</p:attrName>
                                        </p:attrNameLst>
                                      </p:cBhvr>
                                      <p:to>
                                        <p:strVal val="visible"/>
                                      </p:to>
                                    </p:set>
                                    <p:animEffect transition="in" filter="wipe(up)">
                                      <p:cBhvr>
                                        <p:cTn id="71" dur="500"/>
                                        <p:tgtEl>
                                          <p:spTgt spid="6159"/>
                                        </p:tgtEl>
                                      </p:cBhvr>
                                    </p:animEffect>
                                  </p:childTnLst>
                                </p:cTn>
                              </p:par>
                            </p:childTnLst>
                          </p:cTn>
                        </p:par>
                        <p:par>
                          <p:cTn id="72" fill="hold">
                            <p:stCondLst>
                              <p:cond delay="7000"/>
                            </p:stCondLst>
                            <p:childTnLst>
                              <p:par>
                                <p:cTn id="73" presetID="22" presetClass="entr" presetSubtype="1" fill="hold" nodeType="afterEffect">
                                  <p:stCondLst>
                                    <p:cond delay="0"/>
                                  </p:stCondLst>
                                  <p:childTnLst>
                                    <p:set>
                                      <p:cBhvr>
                                        <p:cTn id="74" dur="1" fill="hold">
                                          <p:stCondLst>
                                            <p:cond delay="0"/>
                                          </p:stCondLst>
                                        </p:cTn>
                                        <p:tgtEl>
                                          <p:spTgt spid="6160"/>
                                        </p:tgtEl>
                                        <p:attrNameLst>
                                          <p:attrName>style.visibility</p:attrName>
                                        </p:attrNameLst>
                                      </p:cBhvr>
                                      <p:to>
                                        <p:strVal val="visible"/>
                                      </p:to>
                                    </p:set>
                                    <p:animEffect transition="in" filter="wipe(up)">
                                      <p:cBhvr>
                                        <p:cTn id="75" dur="50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167474"/>
            <a:ext cx="12126913" cy="1630669"/>
          </a:xfrm>
          <a:prstGeom prst="rect">
            <a:avLst/>
          </a:prstGeom>
          <a:solidFill>
            <a:srgbClr val="ED1C2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13" name="Group 112"/>
          <p:cNvGrpSpPr/>
          <p:nvPr/>
        </p:nvGrpSpPr>
        <p:grpSpPr>
          <a:xfrm>
            <a:off x="10383936" y="748180"/>
            <a:ext cx="1415824" cy="999023"/>
            <a:chOff x="11519453" y="1114531"/>
            <a:chExt cx="1415824" cy="999023"/>
          </a:xfrm>
        </p:grpSpPr>
        <p:grpSp>
          <p:nvGrpSpPr>
            <p:cNvPr id="114" name="Group 113"/>
            <p:cNvGrpSpPr/>
            <p:nvPr/>
          </p:nvGrpSpPr>
          <p:grpSpPr>
            <a:xfrm>
              <a:off x="11519453" y="1114531"/>
              <a:ext cx="1415824" cy="999023"/>
              <a:chOff x="-1019329" y="711222"/>
              <a:chExt cx="4887804" cy="3448899"/>
            </a:xfrm>
          </p:grpSpPr>
          <p:sp>
            <p:nvSpPr>
              <p:cNvPr id="120" name="Freeform 19"/>
              <p:cNvSpPr>
                <a:spLocks/>
              </p:cNvSpPr>
              <p:nvPr/>
            </p:nvSpPr>
            <p:spPr bwMode="auto">
              <a:xfrm>
                <a:off x="-1019329" y="711222"/>
                <a:ext cx="4887804" cy="3448899"/>
              </a:xfrm>
              <a:custGeom>
                <a:avLst/>
                <a:gdLst>
                  <a:gd name="T0" fmla="*/ 134 w 166"/>
                  <a:gd name="T1" fmla="*/ 42 h 111"/>
                  <a:gd name="T2" fmla="*/ 83 w 166"/>
                  <a:gd name="T3" fmla="*/ 0 h 111"/>
                  <a:gd name="T4" fmla="*/ 37 w 166"/>
                  <a:gd name="T5" fmla="*/ 28 h 111"/>
                  <a:gd name="T6" fmla="*/ 0 w 166"/>
                  <a:gd name="T7" fmla="*/ 69 h 111"/>
                  <a:gd name="T8" fmla="*/ 42 w 166"/>
                  <a:gd name="T9" fmla="*/ 111 h 111"/>
                  <a:gd name="T10" fmla="*/ 132 w 166"/>
                  <a:gd name="T11" fmla="*/ 111 h 111"/>
                  <a:gd name="T12" fmla="*/ 166 w 166"/>
                  <a:gd name="T13" fmla="*/ 76 h 111"/>
                  <a:gd name="T14" fmla="*/ 134 w 166"/>
                  <a:gd name="T15" fmla="*/ 42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11">
                    <a:moveTo>
                      <a:pt x="134" y="42"/>
                    </a:moveTo>
                    <a:cubicBezTo>
                      <a:pt x="130" y="18"/>
                      <a:pt x="109" y="0"/>
                      <a:pt x="83" y="0"/>
                    </a:cubicBezTo>
                    <a:cubicBezTo>
                      <a:pt x="63" y="0"/>
                      <a:pt x="46" y="11"/>
                      <a:pt x="37" y="28"/>
                    </a:cubicBezTo>
                    <a:cubicBezTo>
                      <a:pt x="16" y="31"/>
                      <a:pt x="0" y="48"/>
                      <a:pt x="0" y="69"/>
                    </a:cubicBezTo>
                    <a:cubicBezTo>
                      <a:pt x="0" y="92"/>
                      <a:pt x="19" y="111"/>
                      <a:pt x="42" y="111"/>
                    </a:cubicBezTo>
                    <a:cubicBezTo>
                      <a:pt x="132" y="111"/>
                      <a:pt x="132" y="111"/>
                      <a:pt x="132" y="111"/>
                    </a:cubicBezTo>
                    <a:cubicBezTo>
                      <a:pt x="151" y="111"/>
                      <a:pt x="166" y="96"/>
                      <a:pt x="166" y="76"/>
                    </a:cubicBezTo>
                    <a:cubicBezTo>
                      <a:pt x="166" y="58"/>
                      <a:pt x="152" y="43"/>
                      <a:pt x="134" y="42"/>
                    </a:cubicBezTo>
                    <a:close/>
                  </a:path>
                </a:pathLst>
              </a:custGeom>
              <a:solidFill>
                <a:srgbClr val="ED1C24"/>
              </a:solid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9"/>
              <p:cNvSpPr>
                <a:spLocks/>
              </p:cNvSpPr>
              <p:nvPr/>
            </p:nvSpPr>
            <p:spPr bwMode="auto">
              <a:xfrm>
                <a:off x="-254282" y="1282190"/>
                <a:ext cx="3357714" cy="2332320"/>
              </a:xfrm>
              <a:custGeom>
                <a:avLst/>
                <a:gdLst>
                  <a:gd name="T0" fmla="*/ 134 w 166"/>
                  <a:gd name="T1" fmla="*/ 42 h 111"/>
                  <a:gd name="T2" fmla="*/ 83 w 166"/>
                  <a:gd name="T3" fmla="*/ 0 h 111"/>
                  <a:gd name="T4" fmla="*/ 37 w 166"/>
                  <a:gd name="T5" fmla="*/ 28 h 111"/>
                  <a:gd name="T6" fmla="*/ 0 w 166"/>
                  <a:gd name="T7" fmla="*/ 69 h 111"/>
                  <a:gd name="T8" fmla="*/ 42 w 166"/>
                  <a:gd name="T9" fmla="*/ 111 h 111"/>
                  <a:gd name="T10" fmla="*/ 132 w 166"/>
                  <a:gd name="T11" fmla="*/ 111 h 111"/>
                  <a:gd name="T12" fmla="*/ 166 w 166"/>
                  <a:gd name="T13" fmla="*/ 76 h 111"/>
                  <a:gd name="T14" fmla="*/ 134 w 166"/>
                  <a:gd name="T15" fmla="*/ 42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11">
                    <a:moveTo>
                      <a:pt x="134" y="42"/>
                    </a:moveTo>
                    <a:cubicBezTo>
                      <a:pt x="130" y="18"/>
                      <a:pt x="109" y="0"/>
                      <a:pt x="83" y="0"/>
                    </a:cubicBezTo>
                    <a:cubicBezTo>
                      <a:pt x="63" y="0"/>
                      <a:pt x="46" y="11"/>
                      <a:pt x="37" y="28"/>
                    </a:cubicBezTo>
                    <a:cubicBezTo>
                      <a:pt x="16" y="31"/>
                      <a:pt x="0" y="48"/>
                      <a:pt x="0" y="69"/>
                    </a:cubicBezTo>
                    <a:cubicBezTo>
                      <a:pt x="0" y="92"/>
                      <a:pt x="19" y="111"/>
                      <a:pt x="42" y="111"/>
                    </a:cubicBezTo>
                    <a:cubicBezTo>
                      <a:pt x="132" y="111"/>
                      <a:pt x="132" y="111"/>
                      <a:pt x="132" y="111"/>
                    </a:cubicBezTo>
                    <a:cubicBezTo>
                      <a:pt x="151" y="111"/>
                      <a:pt x="166" y="96"/>
                      <a:pt x="166" y="76"/>
                    </a:cubicBezTo>
                    <a:cubicBezTo>
                      <a:pt x="166" y="58"/>
                      <a:pt x="152" y="43"/>
                      <a:pt x="134" y="42"/>
                    </a:cubicBezTo>
                    <a:close/>
                  </a:path>
                </a:pathLst>
              </a:custGeom>
              <a:solidFill>
                <a:srgbClr val="D9D9D9"/>
              </a:solidFill>
              <a:ln w="19050" cap="flat">
                <a:solidFill>
                  <a:schemeClr val="bg1"/>
                </a:solidFill>
                <a:prstDash val="sysDash"/>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114"/>
            <p:cNvGrpSpPr/>
            <p:nvPr/>
          </p:nvGrpSpPr>
          <p:grpSpPr>
            <a:xfrm>
              <a:off x="12045450" y="1467864"/>
              <a:ext cx="363817" cy="340819"/>
              <a:chOff x="9664434" y="1764655"/>
              <a:chExt cx="247066" cy="231446"/>
            </a:xfrm>
          </p:grpSpPr>
          <p:sp>
            <p:nvSpPr>
              <p:cNvPr id="116" name="Freeform 13"/>
              <p:cNvSpPr>
                <a:spLocks/>
              </p:cNvSpPr>
              <p:nvPr/>
            </p:nvSpPr>
            <p:spPr bwMode="auto">
              <a:xfrm rot="16200000">
                <a:off x="9757993" y="1783353"/>
                <a:ext cx="59952" cy="169292"/>
              </a:xfrm>
              <a:custGeom>
                <a:avLst/>
                <a:gdLst>
                  <a:gd name="T0" fmla="*/ 0 w 33"/>
                  <a:gd name="T1" fmla="*/ 92 h 92"/>
                  <a:gd name="T2" fmla="*/ 0 w 33"/>
                  <a:gd name="T3" fmla="*/ 0 h 92"/>
                </a:gdLst>
                <a:ahLst/>
                <a:cxnLst>
                  <a:cxn ang="0">
                    <a:pos x="T0" y="T1"/>
                  </a:cxn>
                  <a:cxn ang="0">
                    <a:pos x="T2" y="T3"/>
                  </a:cxn>
                </a:cxnLst>
                <a:rect l="0" t="0" r="r" b="b"/>
                <a:pathLst>
                  <a:path w="33" h="92">
                    <a:moveTo>
                      <a:pt x="0" y="92"/>
                    </a:moveTo>
                    <a:cubicBezTo>
                      <a:pt x="33" y="66"/>
                      <a:pt x="33" y="25"/>
                      <a:pt x="0" y="0"/>
                    </a:cubicBezTo>
                  </a:path>
                </a:pathLst>
              </a:custGeom>
              <a:noFill/>
              <a:ln w="381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4"/>
              <p:cNvSpPr>
                <a:spLocks/>
              </p:cNvSpPr>
              <p:nvPr/>
            </p:nvSpPr>
            <p:spPr bwMode="auto">
              <a:xfrm rot="16200000">
                <a:off x="9743587" y="1685502"/>
                <a:ext cx="88759" cy="247066"/>
              </a:xfrm>
              <a:custGeom>
                <a:avLst/>
                <a:gdLst>
                  <a:gd name="T0" fmla="*/ 0 w 55"/>
                  <a:gd name="T1" fmla="*/ 155 h 155"/>
                  <a:gd name="T2" fmla="*/ 0 w 55"/>
                  <a:gd name="T3" fmla="*/ 0 h 155"/>
                </a:gdLst>
                <a:ahLst/>
                <a:cxnLst>
                  <a:cxn ang="0">
                    <a:pos x="T0" y="T1"/>
                  </a:cxn>
                  <a:cxn ang="0">
                    <a:pos x="T2" y="T3"/>
                  </a:cxn>
                </a:cxnLst>
                <a:rect l="0" t="0" r="r" b="b"/>
                <a:pathLst>
                  <a:path w="55" h="155">
                    <a:moveTo>
                      <a:pt x="0" y="155"/>
                    </a:moveTo>
                    <a:cubicBezTo>
                      <a:pt x="55" y="112"/>
                      <a:pt x="55" y="43"/>
                      <a:pt x="0" y="0"/>
                    </a:cubicBezTo>
                  </a:path>
                </a:pathLst>
              </a:custGeom>
              <a:noFill/>
              <a:ln w="381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5"/>
              <p:cNvSpPr>
                <a:spLocks/>
              </p:cNvSpPr>
              <p:nvPr/>
            </p:nvSpPr>
            <p:spPr bwMode="auto">
              <a:xfrm rot="16200000">
                <a:off x="9774091" y="1880907"/>
                <a:ext cx="27753" cy="79370"/>
              </a:xfrm>
              <a:custGeom>
                <a:avLst/>
                <a:gdLst>
                  <a:gd name="T0" fmla="*/ 0 w 10"/>
                  <a:gd name="T1" fmla="*/ 27 h 27"/>
                  <a:gd name="T2" fmla="*/ 0 w 10"/>
                  <a:gd name="T3" fmla="*/ 0 h 27"/>
                </a:gdLst>
                <a:ahLst/>
                <a:cxnLst>
                  <a:cxn ang="0">
                    <a:pos x="T0" y="T1"/>
                  </a:cxn>
                  <a:cxn ang="0">
                    <a:pos x="T2" y="T3"/>
                  </a:cxn>
                </a:cxnLst>
                <a:rect l="0" t="0" r="r" b="b"/>
                <a:pathLst>
                  <a:path w="10" h="27">
                    <a:moveTo>
                      <a:pt x="0" y="27"/>
                    </a:moveTo>
                    <a:cubicBezTo>
                      <a:pt x="10" y="20"/>
                      <a:pt x="10" y="7"/>
                      <a:pt x="0" y="0"/>
                    </a:cubicBezTo>
                  </a:path>
                </a:pathLst>
              </a:custGeom>
              <a:noFill/>
              <a:ln w="38100" cap="rnd">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Oval 118"/>
              <p:cNvSpPr/>
              <p:nvPr/>
            </p:nvSpPr>
            <p:spPr>
              <a:xfrm rot="16200000">
                <a:off x="9770792" y="1961751"/>
                <a:ext cx="34350" cy="34349"/>
              </a:xfrm>
              <a:prstGeom prst="ellipse">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lstStyle/>
          <a:p>
            <a:r>
              <a:rPr lang="en-US" dirty="0" smtClean="0"/>
              <a:t>Extensive Range of Security Panels</a:t>
            </a:r>
            <a:endParaRPr lang="en-US" dirty="0"/>
          </a:p>
        </p:txBody>
      </p:sp>
      <p:sp>
        <p:nvSpPr>
          <p:cNvPr id="8" name="TextBox 7"/>
          <p:cNvSpPr txBox="1"/>
          <p:nvPr/>
        </p:nvSpPr>
        <p:spPr>
          <a:xfrm>
            <a:off x="1094904" y="1441710"/>
            <a:ext cx="2376264" cy="338554"/>
          </a:xfrm>
          <a:prstGeom prst="rect">
            <a:avLst/>
          </a:prstGeom>
          <a:noFill/>
        </p:spPr>
        <p:txBody>
          <a:bodyPr wrap="square" rtlCol="0">
            <a:spAutoFit/>
          </a:bodyPr>
          <a:lstStyle/>
          <a:p>
            <a:pPr algn="ctr"/>
            <a:r>
              <a:rPr lang="en-US" sz="1600" b="1" dirty="0" smtClean="0">
                <a:solidFill>
                  <a:schemeClr val="bg1"/>
                </a:solidFill>
                <a:latin typeface="Calibri Light" panose="020F0302020204030204" pitchFamily="34" charset="0"/>
              </a:rPr>
              <a:t>Electrical Wholesalers</a:t>
            </a:r>
            <a:endParaRPr lang="en-US" sz="1400" b="1" dirty="0" smtClean="0">
              <a:solidFill>
                <a:schemeClr val="bg1"/>
              </a:solidFill>
              <a:latin typeface="Calibri Light" panose="020F0302020204030204" pitchFamily="34" charset="0"/>
            </a:endParaRPr>
          </a:p>
        </p:txBody>
      </p:sp>
      <p:sp>
        <p:nvSpPr>
          <p:cNvPr id="9" name="TextBox 8"/>
          <p:cNvSpPr txBox="1"/>
          <p:nvPr/>
        </p:nvSpPr>
        <p:spPr>
          <a:xfrm>
            <a:off x="6846008" y="1441710"/>
            <a:ext cx="2094078" cy="330090"/>
          </a:xfrm>
          <a:prstGeom prst="rect">
            <a:avLst/>
          </a:prstGeom>
          <a:noFill/>
        </p:spPr>
        <p:txBody>
          <a:bodyPr wrap="square" rtlCol="0">
            <a:spAutoFit/>
          </a:bodyPr>
          <a:lstStyle/>
          <a:p>
            <a:pPr algn="ctr"/>
            <a:r>
              <a:rPr lang="en-US" sz="1600" b="1" dirty="0" smtClean="0">
                <a:solidFill>
                  <a:schemeClr val="bg1"/>
                </a:solidFill>
                <a:latin typeface="Calibri Light" panose="020F0302020204030204" pitchFamily="34" charset="0"/>
              </a:rPr>
              <a:t>Professional Installers</a:t>
            </a:r>
            <a:endParaRPr lang="en-US" sz="1600" b="1" dirty="0">
              <a:solidFill>
                <a:schemeClr val="bg1"/>
              </a:solidFill>
              <a:latin typeface="Calibri Light" panose="020F0302020204030204" pitchFamily="34" charset="0"/>
            </a:endParaRPr>
          </a:p>
        </p:txBody>
      </p:sp>
      <p:sp>
        <p:nvSpPr>
          <p:cNvPr id="10" name="TextBox 9"/>
          <p:cNvSpPr txBox="1"/>
          <p:nvPr/>
        </p:nvSpPr>
        <p:spPr>
          <a:xfrm>
            <a:off x="8869253" y="1441710"/>
            <a:ext cx="1803512" cy="338554"/>
          </a:xfrm>
          <a:prstGeom prst="rect">
            <a:avLst/>
          </a:prstGeom>
          <a:noFill/>
        </p:spPr>
        <p:txBody>
          <a:bodyPr wrap="square" rtlCol="0">
            <a:spAutoFit/>
          </a:bodyPr>
          <a:lstStyle/>
          <a:p>
            <a:pPr algn="ctr"/>
            <a:r>
              <a:rPr lang="en-US" sz="1600" b="1" dirty="0" smtClean="0">
                <a:solidFill>
                  <a:schemeClr val="bg1"/>
                </a:solidFill>
                <a:latin typeface="Calibri Light" panose="020F0302020204030204" pitchFamily="34" charset="0"/>
              </a:rPr>
              <a:t>Integrators</a:t>
            </a:r>
            <a:endParaRPr lang="en-US" sz="1600" b="1" dirty="0">
              <a:solidFill>
                <a:schemeClr val="bg1"/>
              </a:solidFill>
              <a:latin typeface="Calibri Light" panose="020F0302020204030204" pitchFamily="34" charset="0"/>
            </a:endParaRPr>
          </a:p>
        </p:txBody>
      </p:sp>
      <p:sp>
        <p:nvSpPr>
          <p:cNvPr id="11" name="TextBox 10"/>
          <p:cNvSpPr txBox="1"/>
          <p:nvPr/>
        </p:nvSpPr>
        <p:spPr>
          <a:xfrm>
            <a:off x="4163090" y="1441710"/>
            <a:ext cx="1920406" cy="338554"/>
          </a:xfrm>
          <a:prstGeom prst="rect">
            <a:avLst/>
          </a:prstGeom>
          <a:noFill/>
        </p:spPr>
        <p:txBody>
          <a:bodyPr wrap="square" rtlCol="0">
            <a:spAutoFit/>
          </a:bodyPr>
          <a:lstStyle/>
          <a:p>
            <a:pPr algn="ctr"/>
            <a:r>
              <a:rPr lang="en-US" sz="1600" b="1" dirty="0" smtClean="0">
                <a:solidFill>
                  <a:schemeClr val="bg1"/>
                </a:solidFill>
                <a:latin typeface="Calibri Light" panose="020F0302020204030204" pitchFamily="34" charset="0"/>
              </a:rPr>
              <a:t>Service Providers</a:t>
            </a:r>
            <a:endParaRPr lang="en-US" sz="1600" b="1" dirty="0">
              <a:solidFill>
                <a:schemeClr val="bg1"/>
              </a:solidFill>
              <a:latin typeface="Calibri Light" panose="020F0302020204030204" pitchFamily="34" charset="0"/>
            </a:endParaRPr>
          </a:p>
        </p:txBody>
      </p:sp>
      <p:sp>
        <p:nvSpPr>
          <p:cNvPr id="15" name="TextBox 14"/>
          <p:cNvSpPr txBox="1"/>
          <p:nvPr/>
        </p:nvSpPr>
        <p:spPr>
          <a:xfrm>
            <a:off x="4404729" y="3741178"/>
            <a:ext cx="1437127" cy="769441"/>
          </a:xfrm>
          <a:prstGeom prst="rect">
            <a:avLst/>
          </a:prstGeom>
          <a:noFill/>
        </p:spPr>
        <p:txBody>
          <a:bodyPr wrap="square" rtlCol="0">
            <a:spAutoFit/>
          </a:bodyPr>
          <a:lstStyle/>
          <a:p>
            <a:pPr algn="ctr"/>
            <a:r>
              <a:rPr lang="en-US" sz="1600" b="1" dirty="0" err="1" smtClean="0">
                <a:solidFill>
                  <a:srgbClr val="2E3842"/>
                </a:solidFill>
                <a:latin typeface="Calibri Light" panose="020F0302020204030204" pitchFamily="34" charset="0"/>
              </a:rPr>
              <a:t>WiComm</a:t>
            </a:r>
            <a:endParaRPr lang="en-US" sz="1600" b="1" dirty="0" smtClean="0">
              <a:solidFill>
                <a:srgbClr val="2E3842"/>
              </a:solidFill>
              <a:latin typeface="Calibri Light" panose="020F0302020204030204" pitchFamily="34" charset="0"/>
            </a:endParaRPr>
          </a:p>
          <a:p>
            <a:pPr algn="ctr"/>
            <a:r>
              <a:rPr lang="en-US" sz="1400" dirty="0" smtClean="0"/>
              <a:t>OEM </a:t>
            </a:r>
            <a:r>
              <a:rPr lang="en-US" sz="1400" dirty="0" smtClean="0">
                <a:solidFill>
                  <a:srgbClr val="2E3842"/>
                </a:solidFill>
              </a:rPr>
              <a:t>Residential </a:t>
            </a:r>
            <a:br>
              <a:rPr lang="en-US" sz="1400" dirty="0" smtClean="0">
                <a:solidFill>
                  <a:srgbClr val="2E3842"/>
                </a:solidFill>
              </a:rPr>
            </a:br>
            <a:r>
              <a:rPr lang="en-US" sz="1400" dirty="0" smtClean="0">
                <a:solidFill>
                  <a:srgbClr val="2E3842"/>
                </a:solidFill>
              </a:rPr>
              <a:t>Gateway</a:t>
            </a:r>
            <a:endParaRPr lang="en-US" sz="1400" dirty="0">
              <a:solidFill>
                <a:srgbClr val="2E3842"/>
              </a:solidFill>
            </a:endParaRPr>
          </a:p>
        </p:txBody>
      </p:sp>
      <p:sp>
        <p:nvSpPr>
          <p:cNvPr id="19" name="TextBox 18"/>
          <p:cNvSpPr txBox="1"/>
          <p:nvPr/>
        </p:nvSpPr>
        <p:spPr>
          <a:xfrm>
            <a:off x="669495" y="3741178"/>
            <a:ext cx="1437127" cy="553998"/>
          </a:xfrm>
          <a:prstGeom prst="rect">
            <a:avLst/>
          </a:prstGeom>
          <a:noFill/>
        </p:spPr>
        <p:txBody>
          <a:bodyPr wrap="square" rtlCol="0">
            <a:spAutoFit/>
          </a:bodyPr>
          <a:lstStyle/>
          <a:p>
            <a:pPr algn="ctr"/>
            <a:r>
              <a:rPr lang="en-US" sz="1600" b="1" dirty="0" err="1" smtClean="0">
                <a:solidFill>
                  <a:srgbClr val="2E3842"/>
                </a:solidFill>
                <a:latin typeface="Calibri Light" panose="020F0302020204030204" pitchFamily="34" charset="0"/>
              </a:rPr>
              <a:t>CommPact</a:t>
            </a:r>
            <a:endParaRPr lang="en-US" sz="1600" b="1" dirty="0" smtClean="0">
              <a:solidFill>
                <a:srgbClr val="2E3842"/>
              </a:solidFill>
              <a:latin typeface="Calibri Light" panose="020F0302020204030204" pitchFamily="34" charset="0"/>
            </a:endParaRPr>
          </a:p>
          <a:p>
            <a:pPr algn="ctr"/>
            <a:r>
              <a:rPr lang="en-US" sz="1400" dirty="0" smtClean="0">
                <a:latin typeface="Calibri Light" panose="020F0302020204030204" pitchFamily="34" charset="0"/>
              </a:rPr>
              <a:t>Wireless 1-way</a:t>
            </a:r>
          </a:p>
        </p:txBody>
      </p:sp>
      <p:sp>
        <p:nvSpPr>
          <p:cNvPr id="20" name="TextBox 19"/>
          <p:cNvSpPr txBox="1"/>
          <p:nvPr/>
        </p:nvSpPr>
        <p:spPr>
          <a:xfrm>
            <a:off x="2396001" y="3741178"/>
            <a:ext cx="1719349" cy="553998"/>
          </a:xfrm>
          <a:prstGeom prst="rect">
            <a:avLst/>
          </a:prstGeom>
          <a:noFill/>
        </p:spPr>
        <p:txBody>
          <a:bodyPr wrap="square" rtlCol="0">
            <a:spAutoFit/>
          </a:bodyPr>
          <a:lstStyle/>
          <a:p>
            <a:pPr algn="ctr"/>
            <a:r>
              <a:rPr lang="en-US" sz="1600" b="1" dirty="0" err="1" smtClean="0">
                <a:solidFill>
                  <a:srgbClr val="2E3842"/>
                </a:solidFill>
                <a:latin typeface="Calibri Light" panose="020F0302020204030204" pitchFamily="34" charset="0"/>
              </a:rPr>
              <a:t>iConnect</a:t>
            </a:r>
            <a:endParaRPr lang="en-US" sz="1600" b="1" dirty="0" smtClean="0">
              <a:solidFill>
                <a:srgbClr val="2E3842"/>
              </a:solidFill>
              <a:latin typeface="Calibri Light" panose="020F0302020204030204" pitchFamily="34" charset="0"/>
            </a:endParaRPr>
          </a:p>
          <a:p>
            <a:pPr algn="ctr"/>
            <a:r>
              <a:rPr lang="en-US" sz="1400" dirty="0" smtClean="0">
                <a:latin typeface="Calibri Light" panose="020F0302020204030204" pitchFamily="34" charset="0"/>
              </a:rPr>
              <a:t>Wireless 2-way</a:t>
            </a:r>
          </a:p>
        </p:txBody>
      </p:sp>
      <p:sp>
        <p:nvSpPr>
          <p:cNvPr id="21" name="TextBox 20"/>
          <p:cNvSpPr txBox="1"/>
          <p:nvPr/>
        </p:nvSpPr>
        <p:spPr>
          <a:xfrm>
            <a:off x="6200489" y="3741178"/>
            <a:ext cx="1580840" cy="769441"/>
          </a:xfrm>
          <a:prstGeom prst="rect">
            <a:avLst/>
          </a:prstGeom>
          <a:noFill/>
        </p:spPr>
        <p:txBody>
          <a:bodyPr wrap="square" rtlCol="0">
            <a:spAutoFit/>
          </a:bodyPr>
          <a:lstStyle/>
          <a:p>
            <a:pPr algn="ctr"/>
            <a:r>
              <a:rPr lang="en-US" sz="1600" b="1" dirty="0" smtClean="0">
                <a:solidFill>
                  <a:srgbClr val="2E3842"/>
                </a:solidFill>
                <a:latin typeface="Calibri Light" panose="020F0302020204030204" pitchFamily="34" charset="0"/>
              </a:rPr>
              <a:t>Agility 3</a:t>
            </a:r>
          </a:p>
          <a:p>
            <a:pPr algn="ctr"/>
            <a:r>
              <a:rPr lang="en-US" sz="1400" dirty="0" smtClean="0">
                <a:latin typeface="Calibri Light" panose="020F0302020204030204" pitchFamily="34" charset="0"/>
              </a:rPr>
              <a:t>Professional</a:t>
            </a:r>
          </a:p>
          <a:p>
            <a:pPr algn="ctr"/>
            <a:r>
              <a:rPr lang="en-US" sz="1400" dirty="0" smtClean="0">
                <a:latin typeface="Calibri Light" panose="020F0302020204030204" pitchFamily="34" charset="0"/>
              </a:rPr>
              <a:t>Wireless 2-way</a:t>
            </a:r>
            <a:endParaRPr lang="en-US" sz="1400" dirty="0">
              <a:latin typeface="Calibri Light" panose="020F0302020204030204" pitchFamily="34" charset="0"/>
            </a:endParaRPr>
          </a:p>
        </p:txBody>
      </p:sp>
      <p:sp>
        <p:nvSpPr>
          <p:cNvPr id="22" name="TextBox 21"/>
          <p:cNvSpPr txBox="1"/>
          <p:nvPr/>
        </p:nvSpPr>
        <p:spPr>
          <a:xfrm>
            <a:off x="8205287" y="3741178"/>
            <a:ext cx="1306479" cy="769441"/>
          </a:xfrm>
          <a:prstGeom prst="rect">
            <a:avLst/>
          </a:prstGeom>
          <a:noFill/>
        </p:spPr>
        <p:txBody>
          <a:bodyPr wrap="square" rtlCol="0">
            <a:spAutoFit/>
          </a:bodyPr>
          <a:lstStyle/>
          <a:p>
            <a:pPr algn="ctr"/>
            <a:r>
              <a:rPr lang="en-US" sz="1600" b="1" dirty="0" err="1" smtClean="0">
                <a:solidFill>
                  <a:srgbClr val="2E3842"/>
                </a:solidFill>
                <a:latin typeface="Calibri Light" panose="020F0302020204030204" pitchFamily="34" charset="0"/>
              </a:rPr>
              <a:t>LightSYS</a:t>
            </a:r>
            <a:r>
              <a:rPr lang="en-US" sz="1600" b="1" dirty="0" smtClean="0">
                <a:solidFill>
                  <a:srgbClr val="2E3842"/>
                </a:solidFill>
                <a:latin typeface="Calibri Light" panose="020F0302020204030204" pitchFamily="34" charset="0"/>
              </a:rPr>
              <a:t> 2</a:t>
            </a:r>
          </a:p>
          <a:p>
            <a:pPr algn="ctr"/>
            <a:r>
              <a:rPr lang="en-US" sz="1400" dirty="0" smtClean="0">
                <a:latin typeface="Calibri Light" panose="020F0302020204030204" pitchFamily="34" charset="0"/>
              </a:rPr>
              <a:t>Professional</a:t>
            </a:r>
          </a:p>
          <a:p>
            <a:pPr algn="ctr"/>
            <a:r>
              <a:rPr lang="en-US" sz="1400" dirty="0" smtClean="0">
                <a:latin typeface="Calibri Light" panose="020F0302020204030204" pitchFamily="34" charset="0"/>
              </a:rPr>
              <a:t>Hybrid</a:t>
            </a:r>
            <a:endParaRPr lang="en-US" sz="1400" dirty="0">
              <a:latin typeface="Calibri Light" panose="020F0302020204030204" pitchFamily="34" charset="0"/>
            </a:endParaRPr>
          </a:p>
        </p:txBody>
      </p:sp>
      <p:sp>
        <p:nvSpPr>
          <p:cNvPr id="23" name="TextBox 22"/>
          <p:cNvSpPr txBox="1"/>
          <p:nvPr/>
        </p:nvSpPr>
        <p:spPr>
          <a:xfrm>
            <a:off x="9935726" y="3741178"/>
            <a:ext cx="1580840" cy="769441"/>
          </a:xfrm>
          <a:prstGeom prst="rect">
            <a:avLst/>
          </a:prstGeom>
          <a:noFill/>
        </p:spPr>
        <p:txBody>
          <a:bodyPr wrap="square" rtlCol="0">
            <a:spAutoFit/>
          </a:bodyPr>
          <a:lstStyle/>
          <a:p>
            <a:pPr algn="ctr"/>
            <a:r>
              <a:rPr lang="en-US" sz="1600" b="1" dirty="0" err="1" smtClean="0">
                <a:solidFill>
                  <a:srgbClr val="2E3842"/>
                </a:solidFill>
                <a:latin typeface="Calibri Light" panose="020F0302020204030204" pitchFamily="34" charset="0"/>
              </a:rPr>
              <a:t>ProSYS</a:t>
            </a:r>
            <a:r>
              <a:rPr lang="en-US" sz="1600" b="1" dirty="0" smtClean="0">
                <a:solidFill>
                  <a:srgbClr val="2E3842"/>
                </a:solidFill>
                <a:latin typeface="Calibri Light" panose="020F0302020204030204" pitchFamily="34" charset="0"/>
              </a:rPr>
              <a:t> Plus</a:t>
            </a:r>
          </a:p>
          <a:p>
            <a:pPr algn="ctr"/>
            <a:r>
              <a:rPr lang="en-US" sz="1400" dirty="0" smtClean="0">
                <a:latin typeface="Calibri Light" panose="020F0302020204030204" pitchFamily="34" charset="0"/>
              </a:rPr>
              <a:t>Professional</a:t>
            </a:r>
          </a:p>
          <a:p>
            <a:pPr algn="ctr"/>
            <a:r>
              <a:rPr lang="en-US" sz="1400" dirty="0" smtClean="0">
                <a:latin typeface="Calibri Light" panose="020F0302020204030204" pitchFamily="34" charset="0"/>
              </a:rPr>
              <a:t>G3 multi-zone</a:t>
            </a:r>
            <a:endParaRPr lang="en-US" sz="1400" dirty="0">
              <a:latin typeface="Calibri Light" panose="020F0302020204030204" pitchFamily="34" charset="0"/>
            </a:endParaRPr>
          </a:p>
        </p:txBody>
      </p:sp>
      <p:grpSp>
        <p:nvGrpSpPr>
          <p:cNvPr id="30" name="Group 29"/>
          <p:cNvGrpSpPr/>
          <p:nvPr/>
        </p:nvGrpSpPr>
        <p:grpSpPr>
          <a:xfrm>
            <a:off x="8048610" y="1988226"/>
            <a:ext cx="1619835" cy="1619835"/>
            <a:chOff x="5092526" y="329792"/>
            <a:chExt cx="2039585" cy="2039585"/>
          </a:xfrm>
        </p:grpSpPr>
        <p:sp>
          <p:nvSpPr>
            <p:cNvPr id="29" name="Oval 28"/>
            <p:cNvSpPr/>
            <p:nvPr/>
          </p:nvSpPr>
          <p:spPr>
            <a:xfrm>
              <a:off x="5092526" y="329792"/>
              <a:ext cx="2039585" cy="2039585"/>
            </a:xfrm>
            <a:prstGeom prst="ellipse">
              <a:avLst/>
            </a:prstGeom>
            <a:solidFill>
              <a:srgbClr val="F5F5F5"/>
            </a:solidFill>
            <a:ln w="3175">
              <a:noFill/>
            </a:ln>
            <a:effectLst>
              <a:innerShdw blurRad="63500">
                <a:srgbClr val="58595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198443" y="435709"/>
              <a:ext cx="1827751" cy="1827751"/>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9916229" y="1988226"/>
            <a:ext cx="1619835" cy="1619835"/>
            <a:chOff x="5092526" y="329792"/>
            <a:chExt cx="2039585" cy="2039585"/>
          </a:xfrm>
        </p:grpSpPr>
        <p:sp>
          <p:nvSpPr>
            <p:cNvPr id="32" name="Oval 31"/>
            <p:cNvSpPr/>
            <p:nvPr/>
          </p:nvSpPr>
          <p:spPr>
            <a:xfrm>
              <a:off x="5092526" y="329792"/>
              <a:ext cx="2039585" cy="2039585"/>
            </a:xfrm>
            <a:prstGeom prst="ellipse">
              <a:avLst/>
            </a:prstGeom>
            <a:solidFill>
              <a:srgbClr val="F5F5F5"/>
            </a:solidFill>
            <a:ln w="3175">
              <a:noFill/>
            </a:ln>
            <a:effectLst>
              <a:innerShdw blurRad="63500">
                <a:srgbClr val="58595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198443" y="435709"/>
              <a:ext cx="1827751" cy="1827751"/>
            </a:xfrm>
            <a:prstGeom prst="ellipse">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313376" y="1988226"/>
            <a:ext cx="1619835" cy="1619835"/>
            <a:chOff x="5092526" y="329792"/>
            <a:chExt cx="2039585" cy="2039585"/>
          </a:xfrm>
        </p:grpSpPr>
        <p:sp>
          <p:nvSpPr>
            <p:cNvPr id="35" name="Oval 34"/>
            <p:cNvSpPr/>
            <p:nvPr/>
          </p:nvSpPr>
          <p:spPr>
            <a:xfrm>
              <a:off x="5092526" y="329792"/>
              <a:ext cx="2039585" cy="2039585"/>
            </a:xfrm>
            <a:prstGeom prst="ellipse">
              <a:avLst/>
            </a:prstGeom>
            <a:solidFill>
              <a:srgbClr val="F5F5F5"/>
            </a:solidFill>
            <a:ln w="3175">
              <a:noFill/>
            </a:ln>
            <a:effectLst>
              <a:innerShdw blurRad="63500">
                <a:srgbClr val="58595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198443" y="435709"/>
              <a:ext cx="1827751" cy="1827751"/>
            </a:xfrm>
            <a:prstGeom prst="ellipse">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180993" y="1988226"/>
            <a:ext cx="1619835" cy="1619835"/>
            <a:chOff x="5092526" y="329792"/>
            <a:chExt cx="2039585" cy="2039585"/>
          </a:xfrm>
        </p:grpSpPr>
        <p:sp>
          <p:nvSpPr>
            <p:cNvPr id="38" name="Oval 37"/>
            <p:cNvSpPr/>
            <p:nvPr/>
          </p:nvSpPr>
          <p:spPr>
            <a:xfrm>
              <a:off x="5092526" y="329792"/>
              <a:ext cx="2039585" cy="2039585"/>
            </a:xfrm>
            <a:prstGeom prst="ellipse">
              <a:avLst/>
            </a:prstGeom>
            <a:solidFill>
              <a:srgbClr val="F5F5F5"/>
            </a:solidFill>
            <a:ln w="3175">
              <a:noFill/>
            </a:ln>
            <a:effectLst>
              <a:innerShdw blurRad="63500">
                <a:srgbClr val="58595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198443" y="435709"/>
              <a:ext cx="1827751" cy="1827751"/>
            </a:xfrm>
            <a:prstGeom prst="ellipse">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2445759" y="1988226"/>
            <a:ext cx="1619835" cy="1619835"/>
            <a:chOff x="5092526" y="329792"/>
            <a:chExt cx="2039585" cy="2039585"/>
          </a:xfrm>
        </p:grpSpPr>
        <p:sp>
          <p:nvSpPr>
            <p:cNvPr id="44" name="Oval 43"/>
            <p:cNvSpPr/>
            <p:nvPr/>
          </p:nvSpPr>
          <p:spPr>
            <a:xfrm>
              <a:off x="5092526" y="329792"/>
              <a:ext cx="2039585" cy="2039585"/>
            </a:xfrm>
            <a:prstGeom prst="ellipse">
              <a:avLst/>
            </a:prstGeom>
            <a:solidFill>
              <a:srgbClr val="F5F5F5"/>
            </a:solidFill>
            <a:ln w="3175">
              <a:noFill/>
            </a:ln>
            <a:effectLst>
              <a:innerShdw blurRad="63500">
                <a:srgbClr val="58595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198443" y="435709"/>
              <a:ext cx="1813149" cy="1813149"/>
            </a:xfrm>
            <a:prstGeom prst="ellipse">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578140" y="1988226"/>
            <a:ext cx="1619833" cy="1619835"/>
            <a:chOff x="578140" y="2305536"/>
            <a:chExt cx="1619833" cy="1619835"/>
          </a:xfrm>
        </p:grpSpPr>
        <p:sp>
          <p:nvSpPr>
            <p:cNvPr id="41" name="Oval 40"/>
            <p:cNvSpPr/>
            <p:nvPr/>
          </p:nvSpPr>
          <p:spPr>
            <a:xfrm>
              <a:off x="578140" y="2305536"/>
              <a:ext cx="1619833" cy="1619835"/>
            </a:xfrm>
            <a:prstGeom prst="ellipse">
              <a:avLst/>
            </a:prstGeom>
            <a:solidFill>
              <a:srgbClr val="F5F5F5"/>
            </a:solidFill>
            <a:ln w="3175">
              <a:noFill/>
            </a:ln>
            <a:effectLst>
              <a:innerShdw blurRad="63500">
                <a:srgbClr val="58595B"/>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66622" y="2401252"/>
              <a:ext cx="1440000" cy="1440000"/>
            </a:xfrm>
            <a:prstGeom prst="ellipse">
              <a:avLst/>
            </a:prstGeom>
            <a:blipFill>
              <a:blip r:embed="rId8"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AutoShape 3"/>
          <p:cNvSpPr>
            <a:spLocks noChangeAspect="1" noChangeArrowheads="1" noTextEdit="1"/>
          </p:cNvSpPr>
          <p:nvPr/>
        </p:nvSpPr>
        <p:spPr bwMode="auto">
          <a:xfrm>
            <a:off x="9771009" y="-242888"/>
            <a:ext cx="194627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noEditPoints="1"/>
          </p:cNvSpPr>
          <p:nvPr/>
        </p:nvSpPr>
        <p:spPr bwMode="auto">
          <a:xfrm>
            <a:off x="6888163" y="-188913"/>
            <a:ext cx="1538287" cy="968376"/>
          </a:xfrm>
          <a:custGeom>
            <a:avLst/>
            <a:gdLst>
              <a:gd name="T0" fmla="*/ 700 w 969"/>
              <a:gd name="T1" fmla="*/ 201 h 610"/>
              <a:gd name="T2" fmla="*/ 700 w 969"/>
              <a:gd name="T3" fmla="*/ 115 h 610"/>
              <a:gd name="T4" fmla="*/ 726 w 969"/>
              <a:gd name="T5" fmla="*/ 117 h 610"/>
              <a:gd name="T6" fmla="*/ 726 w 969"/>
              <a:gd name="T7" fmla="*/ 52 h 610"/>
              <a:gd name="T8" fmla="*/ 386 w 969"/>
              <a:gd name="T9" fmla="*/ 0 h 610"/>
              <a:gd name="T10" fmla="*/ 0 w 969"/>
              <a:gd name="T11" fmla="*/ 74 h 610"/>
              <a:gd name="T12" fmla="*/ 0 w 969"/>
              <a:gd name="T13" fmla="*/ 150 h 610"/>
              <a:gd name="T14" fmla="*/ 36 w 969"/>
              <a:gd name="T15" fmla="*/ 146 h 610"/>
              <a:gd name="T16" fmla="*/ 36 w 969"/>
              <a:gd name="T17" fmla="*/ 354 h 610"/>
              <a:gd name="T18" fmla="*/ 138 w 969"/>
              <a:gd name="T19" fmla="*/ 354 h 610"/>
              <a:gd name="T20" fmla="*/ 138 w 969"/>
              <a:gd name="T21" fmla="*/ 550 h 610"/>
              <a:gd name="T22" fmla="*/ 631 w 969"/>
              <a:gd name="T23" fmla="*/ 610 h 610"/>
              <a:gd name="T24" fmla="*/ 719 w 969"/>
              <a:gd name="T25" fmla="*/ 598 h 610"/>
              <a:gd name="T26" fmla="*/ 719 w 969"/>
              <a:gd name="T27" fmla="*/ 349 h 610"/>
              <a:gd name="T28" fmla="*/ 873 w 969"/>
              <a:gd name="T29" fmla="*/ 349 h 610"/>
              <a:gd name="T30" fmla="*/ 873 w 969"/>
              <a:gd name="T31" fmla="*/ 581 h 610"/>
              <a:gd name="T32" fmla="*/ 945 w 969"/>
              <a:gd name="T33" fmla="*/ 572 h 610"/>
              <a:gd name="T34" fmla="*/ 945 w 969"/>
              <a:gd name="T35" fmla="*/ 265 h 610"/>
              <a:gd name="T36" fmla="*/ 969 w 969"/>
              <a:gd name="T37" fmla="*/ 268 h 610"/>
              <a:gd name="T38" fmla="*/ 969 w 969"/>
              <a:gd name="T39" fmla="*/ 220 h 610"/>
              <a:gd name="T40" fmla="*/ 700 w 969"/>
              <a:gd name="T41" fmla="*/ 201 h 610"/>
              <a:gd name="T42" fmla="*/ 664 w 969"/>
              <a:gd name="T43" fmla="*/ 143 h 610"/>
              <a:gd name="T44" fmla="*/ 664 w 969"/>
              <a:gd name="T45" fmla="*/ 220 h 610"/>
              <a:gd name="T46" fmla="*/ 562 w 969"/>
              <a:gd name="T47" fmla="*/ 222 h 610"/>
              <a:gd name="T48" fmla="*/ 562 w 969"/>
              <a:gd name="T49" fmla="*/ 134 h 610"/>
              <a:gd name="T50" fmla="*/ 664 w 969"/>
              <a:gd name="T51" fmla="*/ 143 h 610"/>
              <a:gd name="T52" fmla="*/ 88 w 969"/>
              <a:gd name="T53" fmla="*/ 158 h 610"/>
              <a:gd name="T54" fmla="*/ 321 w 969"/>
              <a:gd name="T55" fmla="*/ 127 h 610"/>
              <a:gd name="T56" fmla="*/ 321 w 969"/>
              <a:gd name="T57" fmla="*/ 294 h 610"/>
              <a:gd name="T58" fmla="*/ 88 w 969"/>
              <a:gd name="T59" fmla="*/ 304 h 610"/>
              <a:gd name="T60" fmla="*/ 88 w 969"/>
              <a:gd name="T61" fmla="*/ 158 h 610"/>
              <a:gd name="T62" fmla="*/ 186 w 969"/>
              <a:gd name="T63" fmla="*/ 505 h 610"/>
              <a:gd name="T64" fmla="*/ 186 w 969"/>
              <a:gd name="T65" fmla="*/ 354 h 610"/>
              <a:gd name="T66" fmla="*/ 281 w 969"/>
              <a:gd name="T67" fmla="*/ 354 h 610"/>
              <a:gd name="T68" fmla="*/ 281 w 969"/>
              <a:gd name="T69" fmla="*/ 514 h 610"/>
              <a:gd name="T70" fmla="*/ 186 w 969"/>
              <a:gd name="T71" fmla="*/ 505 h 610"/>
              <a:gd name="T72" fmla="*/ 305 w 969"/>
              <a:gd name="T73" fmla="*/ 517 h 610"/>
              <a:gd name="T74" fmla="*/ 305 w 969"/>
              <a:gd name="T75" fmla="*/ 354 h 610"/>
              <a:gd name="T76" fmla="*/ 386 w 969"/>
              <a:gd name="T77" fmla="*/ 354 h 610"/>
              <a:gd name="T78" fmla="*/ 386 w 969"/>
              <a:gd name="T79" fmla="*/ 354 h 610"/>
              <a:gd name="T80" fmla="*/ 416 w 969"/>
              <a:gd name="T81" fmla="*/ 354 h 610"/>
              <a:gd name="T82" fmla="*/ 416 w 969"/>
              <a:gd name="T83" fmla="*/ 526 h 610"/>
              <a:gd name="T84" fmla="*/ 305 w 969"/>
              <a:gd name="T85" fmla="*/ 517 h 610"/>
              <a:gd name="T86" fmla="*/ 440 w 969"/>
              <a:gd name="T87" fmla="*/ 528 h 610"/>
              <a:gd name="T88" fmla="*/ 440 w 969"/>
              <a:gd name="T89" fmla="*/ 354 h 610"/>
              <a:gd name="T90" fmla="*/ 571 w 969"/>
              <a:gd name="T91" fmla="*/ 354 h 610"/>
              <a:gd name="T92" fmla="*/ 571 w 969"/>
              <a:gd name="T93" fmla="*/ 540 h 610"/>
              <a:gd name="T94" fmla="*/ 440 w 969"/>
              <a:gd name="T95" fmla="*/ 528 h 610"/>
              <a:gd name="T96" fmla="*/ 440 w 969"/>
              <a:gd name="T97" fmla="*/ 528 h 610"/>
              <a:gd name="T98" fmla="*/ 440 w 969"/>
              <a:gd name="T99" fmla="*/ 528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9" h="610">
                <a:moveTo>
                  <a:pt x="700" y="201"/>
                </a:moveTo>
                <a:lnTo>
                  <a:pt x="700" y="115"/>
                </a:lnTo>
                <a:lnTo>
                  <a:pt x="726" y="117"/>
                </a:lnTo>
                <a:lnTo>
                  <a:pt x="726" y="52"/>
                </a:lnTo>
                <a:lnTo>
                  <a:pt x="386" y="0"/>
                </a:lnTo>
                <a:lnTo>
                  <a:pt x="0" y="74"/>
                </a:lnTo>
                <a:lnTo>
                  <a:pt x="0" y="150"/>
                </a:lnTo>
                <a:lnTo>
                  <a:pt x="36" y="146"/>
                </a:lnTo>
                <a:lnTo>
                  <a:pt x="36" y="354"/>
                </a:lnTo>
                <a:lnTo>
                  <a:pt x="138" y="354"/>
                </a:lnTo>
                <a:lnTo>
                  <a:pt x="138" y="550"/>
                </a:lnTo>
                <a:lnTo>
                  <a:pt x="631" y="610"/>
                </a:lnTo>
                <a:lnTo>
                  <a:pt x="719" y="598"/>
                </a:lnTo>
                <a:lnTo>
                  <a:pt x="719" y="349"/>
                </a:lnTo>
                <a:lnTo>
                  <a:pt x="873" y="349"/>
                </a:lnTo>
                <a:lnTo>
                  <a:pt x="873" y="581"/>
                </a:lnTo>
                <a:lnTo>
                  <a:pt x="945" y="572"/>
                </a:lnTo>
                <a:lnTo>
                  <a:pt x="945" y="265"/>
                </a:lnTo>
                <a:lnTo>
                  <a:pt x="969" y="268"/>
                </a:lnTo>
                <a:lnTo>
                  <a:pt x="969" y="220"/>
                </a:lnTo>
                <a:lnTo>
                  <a:pt x="700" y="201"/>
                </a:lnTo>
                <a:moveTo>
                  <a:pt x="664" y="143"/>
                </a:moveTo>
                <a:lnTo>
                  <a:pt x="664" y="220"/>
                </a:lnTo>
                <a:lnTo>
                  <a:pt x="562" y="222"/>
                </a:lnTo>
                <a:lnTo>
                  <a:pt x="562" y="134"/>
                </a:lnTo>
                <a:lnTo>
                  <a:pt x="664" y="143"/>
                </a:lnTo>
                <a:moveTo>
                  <a:pt x="88" y="158"/>
                </a:moveTo>
                <a:lnTo>
                  <a:pt x="321" y="127"/>
                </a:lnTo>
                <a:lnTo>
                  <a:pt x="321" y="294"/>
                </a:lnTo>
                <a:lnTo>
                  <a:pt x="88" y="304"/>
                </a:lnTo>
                <a:lnTo>
                  <a:pt x="88" y="158"/>
                </a:lnTo>
                <a:moveTo>
                  <a:pt x="186" y="505"/>
                </a:moveTo>
                <a:lnTo>
                  <a:pt x="186" y="354"/>
                </a:lnTo>
                <a:lnTo>
                  <a:pt x="281" y="354"/>
                </a:lnTo>
                <a:lnTo>
                  <a:pt x="281" y="514"/>
                </a:lnTo>
                <a:lnTo>
                  <a:pt x="186" y="505"/>
                </a:lnTo>
                <a:moveTo>
                  <a:pt x="305" y="517"/>
                </a:moveTo>
                <a:lnTo>
                  <a:pt x="305" y="354"/>
                </a:lnTo>
                <a:lnTo>
                  <a:pt x="386" y="354"/>
                </a:lnTo>
                <a:lnTo>
                  <a:pt x="386" y="354"/>
                </a:lnTo>
                <a:lnTo>
                  <a:pt x="416" y="354"/>
                </a:lnTo>
                <a:lnTo>
                  <a:pt x="416" y="526"/>
                </a:lnTo>
                <a:lnTo>
                  <a:pt x="305" y="517"/>
                </a:lnTo>
                <a:moveTo>
                  <a:pt x="440" y="528"/>
                </a:moveTo>
                <a:lnTo>
                  <a:pt x="440" y="354"/>
                </a:lnTo>
                <a:lnTo>
                  <a:pt x="571" y="354"/>
                </a:lnTo>
                <a:lnTo>
                  <a:pt x="571" y="540"/>
                </a:lnTo>
                <a:lnTo>
                  <a:pt x="440" y="528"/>
                </a:lnTo>
                <a:moveTo>
                  <a:pt x="440" y="528"/>
                </a:moveTo>
                <a:lnTo>
                  <a:pt x="440" y="5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3" name="Group 102"/>
          <p:cNvGrpSpPr/>
          <p:nvPr/>
        </p:nvGrpSpPr>
        <p:grpSpPr>
          <a:xfrm>
            <a:off x="8496305" y="4988287"/>
            <a:ext cx="2637979" cy="944412"/>
            <a:chOff x="8496305" y="4988287"/>
            <a:chExt cx="2637979" cy="944412"/>
          </a:xfrm>
        </p:grpSpPr>
        <p:sp>
          <p:nvSpPr>
            <p:cNvPr id="7" name="TextBox 6"/>
            <p:cNvSpPr txBox="1"/>
            <p:nvPr/>
          </p:nvSpPr>
          <p:spPr>
            <a:xfrm>
              <a:off x="8496305" y="5234105"/>
              <a:ext cx="1306479" cy="338554"/>
            </a:xfrm>
            <a:prstGeom prst="rect">
              <a:avLst/>
            </a:prstGeom>
            <a:noFill/>
          </p:spPr>
          <p:txBody>
            <a:bodyPr wrap="square" rtlCol="0">
              <a:spAutoFit/>
            </a:bodyPr>
            <a:lstStyle/>
            <a:p>
              <a:pPr algn="r"/>
              <a:r>
                <a:rPr lang="en-US" sz="1600" dirty="0" smtClean="0">
                  <a:latin typeface="Calibri Light" panose="020F0302020204030204" pitchFamily="34" charset="0"/>
                </a:rPr>
                <a:t>Commercial</a:t>
              </a:r>
              <a:endParaRPr lang="en-US" sz="1600" dirty="0">
                <a:latin typeface="Calibri Light" panose="020F0302020204030204" pitchFamily="34" charset="0"/>
              </a:endParaRPr>
            </a:p>
          </p:txBody>
        </p:sp>
        <p:sp>
          <p:nvSpPr>
            <p:cNvPr id="14" name="Freeform 5"/>
            <p:cNvSpPr>
              <a:spLocks noEditPoints="1"/>
            </p:cNvSpPr>
            <p:nvPr/>
          </p:nvSpPr>
          <p:spPr bwMode="auto">
            <a:xfrm>
              <a:off x="9802784" y="4988287"/>
              <a:ext cx="1331500" cy="944412"/>
            </a:xfrm>
            <a:custGeom>
              <a:avLst/>
              <a:gdLst>
                <a:gd name="T0" fmla="*/ 0 w 1228"/>
                <a:gd name="T1" fmla="*/ 421 h 871"/>
                <a:gd name="T2" fmla="*/ 23 w 1228"/>
                <a:gd name="T3" fmla="*/ 555 h 871"/>
                <a:gd name="T4" fmla="*/ 106 w 1228"/>
                <a:gd name="T5" fmla="*/ 666 h 871"/>
                <a:gd name="T6" fmla="*/ 320 w 1228"/>
                <a:gd name="T7" fmla="*/ 312 h 871"/>
                <a:gd name="T8" fmla="*/ 285 w 1228"/>
                <a:gd name="T9" fmla="*/ 395 h 871"/>
                <a:gd name="T10" fmla="*/ 237 w 1228"/>
                <a:gd name="T11" fmla="*/ 319 h 871"/>
                <a:gd name="T12" fmla="*/ 270 w 1228"/>
                <a:gd name="T13" fmla="*/ 395 h 871"/>
                <a:gd name="T14" fmla="*/ 218 w 1228"/>
                <a:gd name="T15" fmla="*/ 414 h 871"/>
                <a:gd name="T16" fmla="*/ 173 w 1228"/>
                <a:gd name="T17" fmla="*/ 286 h 871"/>
                <a:gd name="T18" fmla="*/ 173 w 1228"/>
                <a:gd name="T19" fmla="*/ 469 h 871"/>
                <a:gd name="T20" fmla="*/ 171 w 1228"/>
                <a:gd name="T21" fmla="*/ 712 h 871"/>
                <a:gd name="T22" fmla="*/ 171 w 1228"/>
                <a:gd name="T23" fmla="*/ 557 h 871"/>
                <a:gd name="T24" fmla="*/ 216 w 1228"/>
                <a:gd name="T25" fmla="*/ 650 h 871"/>
                <a:gd name="T26" fmla="*/ 187 w 1228"/>
                <a:gd name="T27" fmla="*/ 533 h 871"/>
                <a:gd name="T28" fmla="*/ 270 w 1228"/>
                <a:gd name="T29" fmla="*/ 626 h 871"/>
                <a:gd name="T30" fmla="*/ 270 w 1228"/>
                <a:gd name="T31" fmla="*/ 533 h 871"/>
                <a:gd name="T32" fmla="*/ 318 w 1228"/>
                <a:gd name="T33" fmla="*/ 600 h 871"/>
                <a:gd name="T34" fmla="*/ 544 w 1228"/>
                <a:gd name="T35" fmla="*/ 164 h 871"/>
                <a:gd name="T36" fmla="*/ 544 w 1228"/>
                <a:gd name="T37" fmla="*/ 288 h 871"/>
                <a:gd name="T38" fmla="*/ 544 w 1228"/>
                <a:gd name="T39" fmla="*/ 557 h 871"/>
                <a:gd name="T40" fmla="*/ 356 w 1228"/>
                <a:gd name="T41" fmla="*/ 657 h 871"/>
                <a:gd name="T42" fmla="*/ 546 w 1228"/>
                <a:gd name="T43" fmla="*/ 347 h 871"/>
                <a:gd name="T44" fmla="*/ 824 w 1228"/>
                <a:gd name="T45" fmla="*/ 295 h 871"/>
                <a:gd name="T46" fmla="*/ 824 w 1228"/>
                <a:gd name="T47" fmla="*/ 402 h 871"/>
                <a:gd name="T48" fmla="*/ 774 w 1228"/>
                <a:gd name="T49" fmla="*/ 457 h 871"/>
                <a:gd name="T50" fmla="*/ 743 w 1228"/>
                <a:gd name="T51" fmla="*/ 328 h 871"/>
                <a:gd name="T52" fmla="*/ 731 w 1228"/>
                <a:gd name="T53" fmla="*/ 426 h 871"/>
                <a:gd name="T54" fmla="*/ 734 w 1228"/>
                <a:gd name="T55" fmla="*/ 302 h 871"/>
                <a:gd name="T56" fmla="*/ 643 w 1228"/>
                <a:gd name="T57" fmla="*/ 393 h 871"/>
                <a:gd name="T58" fmla="*/ 643 w 1228"/>
                <a:gd name="T59" fmla="*/ 319 h 871"/>
                <a:gd name="T60" fmla="*/ 641 w 1228"/>
                <a:gd name="T61" fmla="*/ 148 h 871"/>
                <a:gd name="T62" fmla="*/ 632 w 1228"/>
                <a:gd name="T63" fmla="*/ 381 h 871"/>
                <a:gd name="T64" fmla="*/ 627 w 1228"/>
                <a:gd name="T65" fmla="*/ 176 h 871"/>
                <a:gd name="T66" fmla="*/ 596 w 1228"/>
                <a:gd name="T67" fmla="*/ 733 h 871"/>
                <a:gd name="T68" fmla="*/ 632 w 1228"/>
                <a:gd name="T69" fmla="*/ 585 h 871"/>
                <a:gd name="T70" fmla="*/ 643 w 1228"/>
                <a:gd name="T71" fmla="*/ 495 h 871"/>
                <a:gd name="T72" fmla="*/ 677 w 1228"/>
                <a:gd name="T73" fmla="*/ 597 h 871"/>
                <a:gd name="T74" fmla="*/ 731 w 1228"/>
                <a:gd name="T75" fmla="*/ 524 h 871"/>
                <a:gd name="T76" fmla="*/ 700 w 1228"/>
                <a:gd name="T77" fmla="*/ 626 h 871"/>
                <a:gd name="T78" fmla="*/ 743 w 1228"/>
                <a:gd name="T79" fmla="*/ 497 h 871"/>
                <a:gd name="T80" fmla="*/ 774 w 1228"/>
                <a:gd name="T81" fmla="*/ 678 h 871"/>
                <a:gd name="T82" fmla="*/ 795 w 1228"/>
                <a:gd name="T83" fmla="*/ 521 h 871"/>
                <a:gd name="T84" fmla="*/ 795 w 1228"/>
                <a:gd name="T85" fmla="*/ 593 h 871"/>
                <a:gd name="T86" fmla="*/ 795 w 1228"/>
                <a:gd name="T87" fmla="*/ 195 h 871"/>
                <a:gd name="T88" fmla="*/ 833 w 1228"/>
                <a:gd name="T89" fmla="*/ 495 h 871"/>
                <a:gd name="T90" fmla="*/ 862 w 1228"/>
                <a:gd name="T91" fmla="*/ 671 h 871"/>
                <a:gd name="T92" fmla="*/ 862 w 1228"/>
                <a:gd name="T93" fmla="*/ 274 h 871"/>
                <a:gd name="T94" fmla="*/ 1050 w 1228"/>
                <a:gd name="T95" fmla="*/ 405 h 871"/>
                <a:gd name="T96" fmla="*/ 907 w 1228"/>
                <a:gd name="T97" fmla="*/ 704 h 871"/>
                <a:gd name="T98" fmla="*/ 1047 w 1228"/>
                <a:gd name="T99" fmla="*/ 490 h 871"/>
                <a:gd name="T100" fmla="*/ 1050 w 1228"/>
                <a:gd name="T101" fmla="*/ 357 h 871"/>
                <a:gd name="T102" fmla="*/ 1154 w 1228"/>
                <a:gd name="T103" fmla="*/ 574 h 871"/>
                <a:gd name="T104" fmla="*/ 1109 w 1228"/>
                <a:gd name="T105" fmla="*/ 609 h 871"/>
                <a:gd name="T106" fmla="*/ 1088 w 1228"/>
                <a:gd name="T107" fmla="*/ 526 h 871"/>
                <a:gd name="T108" fmla="*/ 1140 w 1228"/>
                <a:gd name="T109" fmla="*/ 685 h 871"/>
                <a:gd name="T110" fmla="*/ 1140 w 1228"/>
                <a:gd name="T111" fmla="*/ 526 h 871"/>
                <a:gd name="T112" fmla="*/ 1176 w 1228"/>
                <a:gd name="T113" fmla="*/ 662 h 871"/>
                <a:gd name="T114" fmla="*/ 1157 w 1228"/>
                <a:gd name="T115" fmla="*/ 471 h 871"/>
                <a:gd name="T116" fmla="*/ 1185 w 1228"/>
                <a:gd name="T117" fmla="*/ 647 h 871"/>
                <a:gd name="T118" fmla="*/ 1204 w 1228"/>
                <a:gd name="T119" fmla="*/ 493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8" h="871">
                  <a:moveTo>
                    <a:pt x="1081" y="421"/>
                  </a:moveTo>
                  <a:lnTo>
                    <a:pt x="1081" y="269"/>
                  </a:lnTo>
                  <a:lnTo>
                    <a:pt x="891" y="240"/>
                  </a:lnTo>
                  <a:lnTo>
                    <a:pt x="891" y="121"/>
                  </a:lnTo>
                  <a:lnTo>
                    <a:pt x="760" y="95"/>
                  </a:lnTo>
                  <a:lnTo>
                    <a:pt x="760" y="48"/>
                  </a:lnTo>
                  <a:lnTo>
                    <a:pt x="544" y="0"/>
                  </a:lnTo>
                  <a:lnTo>
                    <a:pt x="403" y="33"/>
                  </a:lnTo>
                  <a:lnTo>
                    <a:pt x="403" y="90"/>
                  </a:lnTo>
                  <a:lnTo>
                    <a:pt x="327" y="105"/>
                  </a:lnTo>
                  <a:lnTo>
                    <a:pt x="327" y="233"/>
                  </a:lnTo>
                  <a:lnTo>
                    <a:pt x="125" y="257"/>
                  </a:lnTo>
                  <a:lnTo>
                    <a:pt x="125" y="414"/>
                  </a:lnTo>
                  <a:lnTo>
                    <a:pt x="0" y="421"/>
                  </a:lnTo>
                  <a:lnTo>
                    <a:pt x="0" y="802"/>
                  </a:lnTo>
                  <a:lnTo>
                    <a:pt x="572" y="871"/>
                  </a:lnTo>
                  <a:lnTo>
                    <a:pt x="1228" y="788"/>
                  </a:lnTo>
                  <a:lnTo>
                    <a:pt x="1228" y="428"/>
                  </a:lnTo>
                  <a:lnTo>
                    <a:pt x="1081" y="421"/>
                  </a:lnTo>
                  <a:close/>
                  <a:moveTo>
                    <a:pt x="23" y="471"/>
                  </a:moveTo>
                  <a:lnTo>
                    <a:pt x="106" y="469"/>
                  </a:lnTo>
                  <a:lnTo>
                    <a:pt x="106" y="493"/>
                  </a:lnTo>
                  <a:lnTo>
                    <a:pt x="23" y="495"/>
                  </a:lnTo>
                  <a:lnTo>
                    <a:pt x="23" y="471"/>
                  </a:lnTo>
                  <a:close/>
                  <a:moveTo>
                    <a:pt x="106" y="555"/>
                  </a:moveTo>
                  <a:lnTo>
                    <a:pt x="106" y="578"/>
                  </a:lnTo>
                  <a:lnTo>
                    <a:pt x="23" y="578"/>
                  </a:lnTo>
                  <a:lnTo>
                    <a:pt x="23" y="555"/>
                  </a:lnTo>
                  <a:lnTo>
                    <a:pt x="106" y="555"/>
                  </a:lnTo>
                  <a:close/>
                  <a:moveTo>
                    <a:pt x="23" y="507"/>
                  </a:moveTo>
                  <a:lnTo>
                    <a:pt x="106" y="505"/>
                  </a:lnTo>
                  <a:lnTo>
                    <a:pt x="106" y="531"/>
                  </a:lnTo>
                  <a:lnTo>
                    <a:pt x="23" y="531"/>
                  </a:lnTo>
                  <a:lnTo>
                    <a:pt x="23" y="507"/>
                  </a:lnTo>
                  <a:close/>
                  <a:moveTo>
                    <a:pt x="23" y="590"/>
                  </a:moveTo>
                  <a:lnTo>
                    <a:pt x="106" y="593"/>
                  </a:lnTo>
                  <a:lnTo>
                    <a:pt x="106" y="616"/>
                  </a:lnTo>
                  <a:lnTo>
                    <a:pt x="23" y="614"/>
                  </a:lnTo>
                  <a:lnTo>
                    <a:pt x="23" y="590"/>
                  </a:lnTo>
                  <a:close/>
                  <a:moveTo>
                    <a:pt x="26" y="638"/>
                  </a:moveTo>
                  <a:lnTo>
                    <a:pt x="106" y="640"/>
                  </a:lnTo>
                  <a:lnTo>
                    <a:pt x="106" y="666"/>
                  </a:lnTo>
                  <a:lnTo>
                    <a:pt x="26" y="662"/>
                  </a:lnTo>
                  <a:lnTo>
                    <a:pt x="26" y="638"/>
                  </a:lnTo>
                  <a:close/>
                  <a:moveTo>
                    <a:pt x="106" y="704"/>
                  </a:moveTo>
                  <a:lnTo>
                    <a:pt x="26" y="697"/>
                  </a:lnTo>
                  <a:lnTo>
                    <a:pt x="26" y="674"/>
                  </a:lnTo>
                  <a:lnTo>
                    <a:pt x="106" y="678"/>
                  </a:lnTo>
                  <a:lnTo>
                    <a:pt x="106" y="704"/>
                  </a:lnTo>
                  <a:close/>
                  <a:moveTo>
                    <a:pt x="285" y="274"/>
                  </a:moveTo>
                  <a:lnTo>
                    <a:pt x="320" y="271"/>
                  </a:lnTo>
                  <a:lnTo>
                    <a:pt x="320" y="297"/>
                  </a:lnTo>
                  <a:lnTo>
                    <a:pt x="285" y="302"/>
                  </a:lnTo>
                  <a:lnTo>
                    <a:pt x="285" y="274"/>
                  </a:lnTo>
                  <a:close/>
                  <a:moveTo>
                    <a:pt x="285" y="314"/>
                  </a:moveTo>
                  <a:lnTo>
                    <a:pt x="320" y="312"/>
                  </a:lnTo>
                  <a:lnTo>
                    <a:pt x="320" y="338"/>
                  </a:lnTo>
                  <a:lnTo>
                    <a:pt x="285" y="343"/>
                  </a:lnTo>
                  <a:lnTo>
                    <a:pt x="285" y="314"/>
                  </a:lnTo>
                  <a:close/>
                  <a:moveTo>
                    <a:pt x="285" y="438"/>
                  </a:moveTo>
                  <a:lnTo>
                    <a:pt x="285" y="409"/>
                  </a:lnTo>
                  <a:lnTo>
                    <a:pt x="320" y="407"/>
                  </a:lnTo>
                  <a:lnTo>
                    <a:pt x="320" y="436"/>
                  </a:lnTo>
                  <a:lnTo>
                    <a:pt x="285" y="438"/>
                  </a:lnTo>
                  <a:close/>
                  <a:moveTo>
                    <a:pt x="320" y="464"/>
                  </a:moveTo>
                  <a:lnTo>
                    <a:pt x="320" y="493"/>
                  </a:lnTo>
                  <a:lnTo>
                    <a:pt x="287" y="493"/>
                  </a:lnTo>
                  <a:lnTo>
                    <a:pt x="287" y="466"/>
                  </a:lnTo>
                  <a:lnTo>
                    <a:pt x="320" y="464"/>
                  </a:lnTo>
                  <a:close/>
                  <a:moveTo>
                    <a:pt x="285" y="395"/>
                  </a:moveTo>
                  <a:lnTo>
                    <a:pt x="285" y="369"/>
                  </a:lnTo>
                  <a:lnTo>
                    <a:pt x="320" y="367"/>
                  </a:lnTo>
                  <a:lnTo>
                    <a:pt x="320" y="395"/>
                  </a:lnTo>
                  <a:lnTo>
                    <a:pt x="285" y="395"/>
                  </a:lnTo>
                  <a:close/>
                  <a:moveTo>
                    <a:pt x="237" y="278"/>
                  </a:moveTo>
                  <a:lnTo>
                    <a:pt x="270" y="276"/>
                  </a:lnTo>
                  <a:lnTo>
                    <a:pt x="270" y="302"/>
                  </a:lnTo>
                  <a:lnTo>
                    <a:pt x="237" y="305"/>
                  </a:lnTo>
                  <a:lnTo>
                    <a:pt x="237" y="278"/>
                  </a:lnTo>
                  <a:close/>
                  <a:moveTo>
                    <a:pt x="237" y="319"/>
                  </a:moveTo>
                  <a:lnTo>
                    <a:pt x="270" y="317"/>
                  </a:lnTo>
                  <a:lnTo>
                    <a:pt x="270" y="343"/>
                  </a:lnTo>
                  <a:lnTo>
                    <a:pt x="237" y="345"/>
                  </a:lnTo>
                  <a:lnTo>
                    <a:pt x="237" y="319"/>
                  </a:lnTo>
                  <a:close/>
                  <a:moveTo>
                    <a:pt x="237" y="438"/>
                  </a:moveTo>
                  <a:lnTo>
                    <a:pt x="237" y="412"/>
                  </a:lnTo>
                  <a:lnTo>
                    <a:pt x="270" y="409"/>
                  </a:lnTo>
                  <a:lnTo>
                    <a:pt x="270" y="438"/>
                  </a:lnTo>
                  <a:lnTo>
                    <a:pt x="237" y="438"/>
                  </a:lnTo>
                  <a:close/>
                  <a:moveTo>
                    <a:pt x="270" y="464"/>
                  </a:moveTo>
                  <a:lnTo>
                    <a:pt x="270" y="493"/>
                  </a:lnTo>
                  <a:lnTo>
                    <a:pt x="237" y="493"/>
                  </a:lnTo>
                  <a:lnTo>
                    <a:pt x="237" y="466"/>
                  </a:lnTo>
                  <a:lnTo>
                    <a:pt x="270" y="464"/>
                  </a:lnTo>
                  <a:close/>
                  <a:moveTo>
                    <a:pt x="237" y="397"/>
                  </a:moveTo>
                  <a:lnTo>
                    <a:pt x="237" y="371"/>
                  </a:lnTo>
                  <a:lnTo>
                    <a:pt x="270" y="369"/>
                  </a:lnTo>
                  <a:lnTo>
                    <a:pt x="270" y="395"/>
                  </a:lnTo>
                  <a:lnTo>
                    <a:pt x="237" y="397"/>
                  </a:lnTo>
                  <a:close/>
                  <a:moveTo>
                    <a:pt x="187" y="286"/>
                  </a:moveTo>
                  <a:lnTo>
                    <a:pt x="218" y="281"/>
                  </a:lnTo>
                  <a:lnTo>
                    <a:pt x="218" y="307"/>
                  </a:lnTo>
                  <a:lnTo>
                    <a:pt x="187" y="312"/>
                  </a:lnTo>
                  <a:lnTo>
                    <a:pt x="187" y="286"/>
                  </a:lnTo>
                  <a:close/>
                  <a:moveTo>
                    <a:pt x="187" y="324"/>
                  </a:moveTo>
                  <a:lnTo>
                    <a:pt x="218" y="321"/>
                  </a:lnTo>
                  <a:lnTo>
                    <a:pt x="218" y="347"/>
                  </a:lnTo>
                  <a:lnTo>
                    <a:pt x="187" y="350"/>
                  </a:lnTo>
                  <a:lnTo>
                    <a:pt x="187" y="324"/>
                  </a:lnTo>
                  <a:close/>
                  <a:moveTo>
                    <a:pt x="187" y="440"/>
                  </a:moveTo>
                  <a:lnTo>
                    <a:pt x="187" y="414"/>
                  </a:lnTo>
                  <a:lnTo>
                    <a:pt x="218" y="414"/>
                  </a:lnTo>
                  <a:lnTo>
                    <a:pt x="218" y="440"/>
                  </a:lnTo>
                  <a:lnTo>
                    <a:pt x="187" y="440"/>
                  </a:lnTo>
                  <a:close/>
                  <a:moveTo>
                    <a:pt x="218" y="466"/>
                  </a:moveTo>
                  <a:lnTo>
                    <a:pt x="218" y="493"/>
                  </a:lnTo>
                  <a:lnTo>
                    <a:pt x="187" y="495"/>
                  </a:lnTo>
                  <a:lnTo>
                    <a:pt x="187" y="469"/>
                  </a:lnTo>
                  <a:lnTo>
                    <a:pt x="218" y="466"/>
                  </a:lnTo>
                  <a:close/>
                  <a:moveTo>
                    <a:pt x="187" y="402"/>
                  </a:moveTo>
                  <a:lnTo>
                    <a:pt x="187" y="376"/>
                  </a:lnTo>
                  <a:lnTo>
                    <a:pt x="218" y="374"/>
                  </a:lnTo>
                  <a:lnTo>
                    <a:pt x="218" y="400"/>
                  </a:lnTo>
                  <a:lnTo>
                    <a:pt x="187" y="402"/>
                  </a:lnTo>
                  <a:close/>
                  <a:moveTo>
                    <a:pt x="142" y="290"/>
                  </a:moveTo>
                  <a:lnTo>
                    <a:pt x="173" y="286"/>
                  </a:lnTo>
                  <a:lnTo>
                    <a:pt x="173" y="312"/>
                  </a:lnTo>
                  <a:lnTo>
                    <a:pt x="142" y="314"/>
                  </a:lnTo>
                  <a:lnTo>
                    <a:pt x="142" y="290"/>
                  </a:lnTo>
                  <a:close/>
                  <a:moveTo>
                    <a:pt x="142" y="328"/>
                  </a:moveTo>
                  <a:lnTo>
                    <a:pt x="173" y="324"/>
                  </a:lnTo>
                  <a:lnTo>
                    <a:pt x="173" y="350"/>
                  </a:lnTo>
                  <a:lnTo>
                    <a:pt x="142" y="352"/>
                  </a:lnTo>
                  <a:lnTo>
                    <a:pt x="142" y="328"/>
                  </a:lnTo>
                  <a:close/>
                  <a:moveTo>
                    <a:pt x="142" y="443"/>
                  </a:moveTo>
                  <a:lnTo>
                    <a:pt x="142" y="416"/>
                  </a:lnTo>
                  <a:lnTo>
                    <a:pt x="173" y="414"/>
                  </a:lnTo>
                  <a:lnTo>
                    <a:pt x="173" y="440"/>
                  </a:lnTo>
                  <a:lnTo>
                    <a:pt x="142" y="443"/>
                  </a:lnTo>
                  <a:close/>
                  <a:moveTo>
                    <a:pt x="173" y="469"/>
                  </a:moveTo>
                  <a:lnTo>
                    <a:pt x="173" y="493"/>
                  </a:lnTo>
                  <a:lnTo>
                    <a:pt x="142" y="495"/>
                  </a:lnTo>
                  <a:lnTo>
                    <a:pt x="142" y="469"/>
                  </a:lnTo>
                  <a:lnTo>
                    <a:pt x="173" y="469"/>
                  </a:lnTo>
                  <a:close/>
                  <a:moveTo>
                    <a:pt x="142" y="405"/>
                  </a:moveTo>
                  <a:lnTo>
                    <a:pt x="142" y="378"/>
                  </a:lnTo>
                  <a:lnTo>
                    <a:pt x="173" y="376"/>
                  </a:lnTo>
                  <a:lnTo>
                    <a:pt x="173" y="402"/>
                  </a:lnTo>
                  <a:lnTo>
                    <a:pt x="142" y="405"/>
                  </a:lnTo>
                  <a:close/>
                  <a:moveTo>
                    <a:pt x="171" y="712"/>
                  </a:moveTo>
                  <a:lnTo>
                    <a:pt x="140" y="709"/>
                  </a:lnTo>
                  <a:lnTo>
                    <a:pt x="140" y="683"/>
                  </a:lnTo>
                  <a:lnTo>
                    <a:pt x="171" y="685"/>
                  </a:lnTo>
                  <a:lnTo>
                    <a:pt x="171" y="712"/>
                  </a:lnTo>
                  <a:close/>
                  <a:moveTo>
                    <a:pt x="140" y="671"/>
                  </a:moveTo>
                  <a:lnTo>
                    <a:pt x="140" y="645"/>
                  </a:lnTo>
                  <a:lnTo>
                    <a:pt x="171" y="647"/>
                  </a:lnTo>
                  <a:lnTo>
                    <a:pt x="171" y="674"/>
                  </a:lnTo>
                  <a:lnTo>
                    <a:pt x="140" y="671"/>
                  </a:lnTo>
                  <a:close/>
                  <a:moveTo>
                    <a:pt x="171" y="621"/>
                  </a:moveTo>
                  <a:lnTo>
                    <a:pt x="140" y="619"/>
                  </a:lnTo>
                  <a:lnTo>
                    <a:pt x="140" y="595"/>
                  </a:lnTo>
                  <a:lnTo>
                    <a:pt x="171" y="595"/>
                  </a:lnTo>
                  <a:lnTo>
                    <a:pt x="171" y="621"/>
                  </a:lnTo>
                  <a:close/>
                  <a:moveTo>
                    <a:pt x="171" y="583"/>
                  </a:moveTo>
                  <a:lnTo>
                    <a:pt x="140" y="581"/>
                  </a:lnTo>
                  <a:lnTo>
                    <a:pt x="140" y="557"/>
                  </a:lnTo>
                  <a:lnTo>
                    <a:pt x="171" y="557"/>
                  </a:lnTo>
                  <a:lnTo>
                    <a:pt x="171" y="583"/>
                  </a:lnTo>
                  <a:close/>
                  <a:moveTo>
                    <a:pt x="173" y="533"/>
                  </a:moveTo>
                  <a:lnTo>
                    <a:pt x="142" y="533"/>
                  </a:lnTo>
                  <a:lnTo>
                    <a:pt x="142" y="507"/>
                  </a:lnTo>
                  <a:lnTo>
                    <a:pt x="173" y="507"/>
                  </a:lnTo>
                  <a:lnTo>
                    <a:pt x="173" y="533"/>
                  </a:lnTo>
                  <a:close/>
                  <a:moveTo>
                    <a:pt x="216" y="716"/>
                  </a:moveTo>
                  <a:lnTo>
                    <a:pt x="185" y="714"/>
                  </a:lnTo>
                  <a:lnTo>
                    <a:pt x="185" y="688"/>
                  </a:lnTo>
                  <a:lnTo>
                    <a:pt x="216" y="690"/>
                  </a:lnTo>
                  <a:lnTo>
                    <a:pt x="216" y="716"/>
                  </a:lnTo>
                  <a:close/>
                  <a:moveTo>
                    <a:pt x="185" y="674"/>
                  </a:moveTo>
                  <a:lnTo>
                    <a:pt x="185" y="647"/>
                  </a:lnTo>
                  <a:lnTo>
                    <a:pt x="216" y="650"/>
                  </a:lnTo>
                  <a:lnTo>
                    <a:pt x="216" y="676"/>
                  </a:lnTo>
                  <a:lnTo>
                    <a:pt x="185" y="674"/>
                  </a:lnTo>
                  <a:close/>
                  <a:moveTo>
                    <a:pt x="216" y="624"/>
                  </a:moveTo>
                  <a:lnTo>
                    <a:pt x="185" y="621"/>
                  </a:lnTo>
                  <a:lnTo>
                    <a:pt x="185" y="597"/>
                  </a:lnTo>
                  <a:lnTo>
                    <a:pt x="216" y="597"/>
                  </a:lnTo>
                  <a:lnTo>
                    <a:pt x="216" y="624"/>
                  </a:lnTo>
                  <a:close/>
                  <a:moveTo>
                    <a:pt x="216" y="583"/>
                  </a:moveTo>
                  <a:lnTo>
                    <a:pt x="185" y="583"/>
                  </a:lnTo>
                  <a:lnTo>
                    <a:pt x="185" y="557"/>
                  </a:lnTo>
                  <a:lnTo>
                    <a:pt x="216" y="557"/>
                  </a:lnTo>
                  <a:lnTo>
                    <a:pt x="216" y="583"/>
                  </a:lnTo>
                  <a:close/>
                  <a:moveTo>
                    <a:pt x="218" y="533"/>
                  </a:moveTo>
                  <a:lnTo>
                    <a:pt x="187" y="533"/>
                  </a:lnTo>
                  <a:lnTo>
                    <a:pt x="187" y="507"/>
                  </a:lnTo>
                  <a:lnTo>
                    <a:pt x="218" y="507"/>
                  </a:lnTo>
                  <a:lnTo>
                    <a:pt x="218" y="533"/>
                  </a:lnTo>
                  <a:close/>
                  <a:moveTo>
                    <a:pt x="270" y="719"/>
                  </a:moveTo>
                  <a:lnTo>
                    <a:pt x="235" y="716"/>
                  </a:lnTo>
                  <a:lnTo>
                    <a:pt x="235" y="690"/>
                  </a:lnTo>
                  <a:lnTo>
                    <a:pt x="270" y="693"/>
                  </a:lnTo>
                  <a:lnTo>
                    <a:pt x="270" y="719"/>
                  </a:lnTo>
                  <a:close/>
                  <a:moveTo>
                    <a:pt x="235" y="676"/>
                  </a:moveTo>
                  <a:lnTo>
                    <a:pt x="235" y="650"/>
                  </a:lnTo>
                  <a:lnTo>
                    <a:pt x="270" y="652"/>
                  </a:lnTo>
                  <a:lnTo>
                    <a:pt x="270" y="678"/>
                  </a:lnTo>
                  <a:lnTo>
                    <a:pt x="235" y="676"/>
                  </a:lnTo>
                  <a:close/>
                  <a:moveTo>
                    <a:pt x="270" y="626"/>
                  </a:moveTo>
                  <a:lnTo>
                    <a:pt x="235" y="624"/>
                  </a:lnTo>
                  <a:lnTo>
                    <a:pt x="235" y="597"/>
                  </a:lnTo>
                  <a:lnTo>
                    <a:pt x="270" y="597"/>
                  </a:lnTo>
                  <a:lnTo>
                    <a:pt x="270" y="626"/>
                  </a:lnTo>
                  <a:close/>
                  <a:moveTo>
                    <a:pt x="270" y="585"/>
                  </a:moveTo>
                  <a:lnTo>
                    <a:pt x="235" y="583"/>
                  </a:lnTo>
                  <a:lnTo>
                    <a:pt x="235" y="557"/>
                  </a:lnTo>
                  <a:lnTo>
                    <a:pt x="270" y="557"/>
                  </a:lnTo>
                  <a:lnTo>
                    <a:pt x="270" y="585"/>
                  </a:lnTo>
                  <a:close/>
                  <a:moveTo>
                    <a:pt x="270" y="533"/>
                  </a:moveTo>
                  <a:lnTo>
                    <a:pt x="240" y="533"/>
                  </a:lnTo>
                  <a:lnTo>
                    <a:pt x="240" y="507"/>
                  </a:lnTo>
                  <a:lnTo>
                    <a:pt x="270" y="505"/>
                  </a:lnTo>
                  <a:lnTo>
                    <a:pt x="270" y="533"/>
                  </a:lnTo>
                  <a:close/>
                  <a:moveTo>
                    <a:pt x="318" y="724"/>
                  </a:moveTo>
                  <a:lnTo>
                    <a:pt x="285" y="721"/>
                  </a:lnTo>
                  <a:lnTo>
                    <a:pt x="285" y="695"/>
                  </a:lnTo>
                  <a:lnTo>
                    <a:pt x="318" y="697"/>
                  </a:lnTo>
                  <a:lnTo>
                    <a:pt x="318" y="724"/>
                  </a:lnTo>
                  <a:close/>
                  <a:moveTo>
                    <a:pt x="285" y="681"/>
                  </a:moveTo>
                  <a:lnTo>
                    <a:pt x="285" y="655"/>
                  </a:lnTo>
                  <a:lnTo>
                    <a:pt x="318" y="655"/>
                  </a:lnTo>
                  <a:lnTo>
                    <a:pt x="318" y="683"/>
                  </a:lnTo>
                  <a:lnTo>
                    <a:pt x="285" y="681"/>
                  </a:lnTo>
                  <a:close/>
                  <a:moveTo>
                    <a:pt x="318" y="628"/>
                  </a:moveTo>
                  <a:lnTo>
                    <a:pt x="285" y="626"/>
                  </a:lnTo>
                  <a:lnTo>
                    <a:pt x="285" y="600"/>
                  </a:lnTo>
                  <a:lnTo>
                    <a:pt x="318" y="600"/>
                  </a:lnTo>
                  <a:lnTo>
                    <a:pt x="318" y="628"/>
                  </a:lnTo>
                  <a:close/>
                  <a:moveTo>
                    <a:pt x="318" y="585"/>
                  </a:moveTo>
                  <a:lnTo>
                    <a:pt x="285" y="585"/>
                  </a:lnTo>
                  <a:lnTo>
                    <a:pt x="285" y="559"/>
                  </a:lnTo>
                  <a:lnTo>
                    <a:pt x="318" y="559"/>
                  </a:lnTo>
                  <a:lnTo>
                    <a:pt x="318" y="585"/>
                  </a:lnTo>
                  <a:close/>
                  <a:moveTo>
                    <a:pt x="320" y="533"/>
                  </a:moveTo>
                  <a:lnTo>
                    <a:pt x="287" y="533"/>
                  </a:lnTo>
                  <a:lnTo>
                    <a:pt x="287" y="507"/>
                  </a:lnTo>
                  <a:lnTo>
                    <a:pt x="320" y="505"/>
                  </a:lnTo>
                  <a:lnTo>
                    <a:pt x="320" y="533"/>
                  </a:lnTo>
                  <a:close/>
                  <a:moveTo>
                    <a:pt x="354" y="167"/>
                  </a:moveTo>
                  <a:lnTo>
                    <a:pt x="544" y="136"/>
                  </a:lnTo>
                  <a:lnTo>
                    <a:pt x="544" y="164"/>
                  </a:lnTo>
                  <a:lnTo>
                    <a:pt x="354" y="193"/>
                  </a:lnTo>
                  <a:lnTo>
                    <a:pt x="354" y="167"/>
                  </a:lnTo>
                  <a:close/>
                  <a:moveTo>
                    <a:pt x="354" y="207"/>
                  </a:moveTo>
                  <a:lnTo>
                    <a:pt x="544" y="181"/>
                  </a:lnTo>
                  <a:lnTo>
                    <a:pt x="544" y="209"/>
                  </a:lnTo>
                  <a:lnTo>
                    <a:pt x="354" y="236"/>
                  </a:lnTo>
                  <a:lnTo>
                    <a:pt x="354" y="207"/>
                  </a:lnTo>
                  <a:close/>
                  <a:moveTo>
                    <a:pt x="544" y="243"/>
                  </a:moveTo>
                  <a:lnTo>
                    <a:pt x="544" y="271"/>
                  </a:lnTo>
                  <a:lnTo>
                    <a:pt x="356" y="293"/>
                  </a:lnTo>
                  <a:lnTo>
                    <a:pt x="356" y="264"/>
                  </a:lnTo>
                  <a:lnTo>
                    <a:pt x="544" y="243"/>
                  </a:lnTo>
                  <a:close/>
                  <a:moveTo>
                    <a:pt x="354" y="307"/>
                  </a:moveTo>
                  <a:lnTo>
                    <a:pt x="544" y="288"/>
                  </a:lnTo>
                  <a:lnTo>
                    <a:pt x="544" y="317"/>
                  </a:lnTo>
                  <a:lnTo>
                    <a:pt x="354" y="336"/>
                  </a:lnTo>
                  <a:lnTo>
                    <a:pt x="354" y="307"/>
                  </a:lnTo>
                  <a:close/>
                  <a:moveTo>
                    <a:pt x="354" y="459"/>
                  </a:moveTo>
                  <a:lnTo>
                    <a:pt x="546" y="452"/>
                  </a:lnTo>
                  <a:lnTo>
                    <a:pt x="546" y="483"/>
                  </a:lnTo>
                  <a:lnTo>
                    <a:pt x="354" y="488"/>
                  </a:lnTo>
                  <a:lnTo>
                    <a:pt x="354" y="459"/>
                  </a:lnTo>
                  <a:close/>
                  <a:moveTo>
                    <a:pt x="354" y="502"/>
                  </a:moveTo>
                  <a:lnTo>
                    <a:pt x="546" y="497"/>
                  </a:lnTo>
                  <a:lnTo>
                    <a:pt x="546" y="526"/>
                  </a:lnTo>
                  <a:lnTo>
                    <a:pt x="354" y="528"/>
                  </a:lnTo>
                  <a:lnTo>
                    <a:pt x="354" y="502"/>
                  </a:lnTo>
                  <a:close/>
                  <a:moveTo>
                    <a:pt x="544" y="557"/>
                  </a:moveTo>
                  <a:lnTo>
                    <a:pt x="544" y="588"/>
                  </a:lnTo>
                  <a:lnTo>
                    <a:pt x="356" y="585"/>
                  </a:lnTo>
                  <a:lnTo>
                    <a:pt x="356" y="557"/>
                  </a:lnTo>
                  <a:lnTo>
                    <a:pt x="544" y="557"/>
                  </a:lnTo>
                  <a:close/>
                  <a:moveTo>
                    <a:pt x="356" y="600"/>
                  </a:moveTo>
                  <a:lnTo>
                    <a:pt x="546" y="602"/>
                  </a:lnTo>
                  <a:lnTo>
                    <a:pt x="546" y="633"/>
                  </a:lnTo>
                  <a:lnTo>
                    <a:pt x="356" y="626"/>
                  </a:lnTo>
                  <a:lnTo>
                    <a:pt x="356" y="600"/>
                  </a:lnTo>
                  <a:close/>
                  <a:moveTo>
                    <a:pt x="356" y="657"/>
                  </a:moveTo>
                  <a:lnTo>
                    <a:pt x="541" y="664"/>
                  </a:lnTo>
                  <a:lnTo>
                    <a:pt x="541" y="695"/>
                  </a:lnTo>
                  <a:lnTo>
                    <a:pt x="356" y="683"/>
                  </a:lnTo>
                  <a:lnTo>
                    <a:pt x="356" y="657"/>
                  </a:lnTo>
                  <a:close/>
                  <a:moveTo>
                    <a:pt x="546" y="740"/>
                  </a:moveTo>
                  <a:lnTo>
                    <a:pt x="358" y="726"/>
                  </a:lnTo>
                  <a:lnTo>
                    <a:pt x="358" y="697"/>
                  </a:lnTo>
                  <a:lnTo>
                    <a:pt x="546" y="709"/>
                  </a:lnTo>
                  <a:lnTo>
                    <a:pt x="546" y="740"/>
                  </a:lnTo>
                  <a:close/>
                  <a:moveTo>
                    <a:pt x="546" y="424"/>
                  </a:moveTo>
                  <a:lnTo>
                    <a:pt x="354" y="433"/>
                  </a:lnTo>
                  <a:lnTo>
                    <a:pt x="354" y="405"/>
                  </a:lnTo>
                  <a:lnTo>
                    <a:pt x="546" y="393"/>
                  </a:lnTo>
                  <a:lnTo>
                    <a:pt x="546" y="424"/>
                  </a:lnTo>
                  <a:close/>
                  <a:moveTo>
                    <a:pt x="546" y="378"/>
                  </a:moveTo>
                  <a:lnTo>
                    <a:pt x="356" y="390"/>
                  </a:lnTo>
                  <a:lnTo>
                    <a:pt x="356" y="364"/>
                  </a:lnTo>
                  <a:lnTo>
                    <a:pt x="546" y="347"/>
                  </a:lnTo>
                  <a:lnTo>
                    <a:pt x="546" y="378"/>
                  </a:lnTo>
                  <a:close/>
                  <a:moveTo>
                    <a:pt x="833" y="309"/>
                  </a:moveTo>
                  <a:lnTo>
                    <a:pt x="862" y="312"/>
                  </a:lnTo>
                  <a:lnTo>
                    <a:pt x="862" y="338"/>
                  </a:lnTo>
                  <a:lnTo>
                    <a:pt x="833" y="333"/>
                  </a:lnTo>
                  <a:lnTo>
                    <a:pt x="833" y="309"/>
                  </a:lnTo>
                  <a:close/>
                  <a:moveTo>
                    <a:pt x="833" y="364"/>
                  </a:moveTo>
                  <a:lnTo>
                    <a:pt x="862" y="367"/>
                  </a:lnTo>
                  <a:lnTo>
                    <a:pt x="862" y="390"/>
                  </a:lnTo>
                  <a:lnTo>
                    <a:pt x="833" y="388"/>
                  </a:lnTo>
                  <a:lnTo>
                    <a:pt x="833" y="364"/>
                  </a:lnTo>
                  <a:close/>
                  <a:moveTo>
                    <a:pt x="795" y="267"/>
                  </a:moveTo>
                  <a:lnTo>
                    <a:pt x="824" y="269"/>
                  </a:lnTo>
                  <a:lnTo>
                    <a:pt x="824" y="295"/>
                  </a:lnTo>
                  <a:lnTo>
                    <a:pt x="795" y="290"/>
                  </a:lnTo>
                  <a:lnTo>
                    <a:pt x="795" y="267"/>
                  </a:lnTo>
                  <a:close/>
                  <a:moveTo>
                    <a:pt x="795" y="305"/>
                  </a:moveTo>
                  <a:lnTo>
                    <a:pt x="824" y="307"/>
                  </a:lnTo>
                  <a:lnTo>
                    <a:pt x="824" y="333"/>
                  </a:lnTo>
                  <a:lnTo>
                    <a:pt x="795" y="331"/>
                  </a:lnTo>
                  <a:lnTo>
                    <a:pt x="795" y="305"/>
                  </a:lnTo>
                  <a:close/>
                  <a:moveTo>
                    <a:pt x="795" y="362"/>
                  </a:moveTo>
                  <a:lnTo>
                    <a:pt x="824" y="364"/>
                  </a:lnTo>
                  <a:lnTo>
                    <a:pt x="824" y="390"/>
                  </a:lnTo>
                  <a:lnTo>
                    <a:pt x="795" y="388"/>
                  </a:lnTo>
                  <a:lnTo>
                    <a:pt x="795" y="362"/>
                  </a:lnTo>
                  <a:close/>
                  <a:moveTo>
                    <a:pt x="795" y="400"/>
                  </a:moveTo>
                  <a:lnTo>
                    <a:pt x="824" y="402"/>
                  </a:lnTo>
                  <a:lnTo>
                    <a:pt x="824" y="428"/>
                  </a:lnTo>
                  <a:lnTo>
                    <a:pt x="795" y="426"/>
                  </a:lnTo>
                  <a:lnTo>
                    <a:pt x="795" y="400"/>
                  </a:lnTo>
                  <a:close/>
                  <a:moveTo>
                    <a:pt x="795" y="457"/>
                  </a:moveTo>
                  <a:lnTo>
                    <a:pt x="824" y="457"/>
                  </a:lnTo>
                  <a:lnTo>
                    <a:pt x="824" y="483"/>
                  </a:lnTo>
                  <a:lnTo>
                    <a:pt x="795" y="483"/>
                  </a:lnTo>
                  <a:lnTo>
                    <a:pt x="795" y="457"/>
                  </a:lnTo>
                  <a:close/>
                  <a:moveTo>
                    <a:pt x="743" y="426"/>
                  </a:moveTo>
                  <a:lnTo>
                    <a:pt x="743" y="400"/>
                  </a:lnTo>
                  <a:lnTo>
                    <a:pt x="774" y="402"/>
                  </a:lnTo>
                  <a:lnTo>
                    <a:pt x="774" y="426"/>
                  </a:lnTo>
                  <a:lnTo>
                    <a:pt x="743" y="426"/>
                  </a:lnTo>
                  <a:close/>
                  <a:moveTo>
                    <a:pt x="774" y="457"/>
                  </a:moveTo>
                  <a:lnTo>
                    <a:pt x="774" y="483"/>
                  </a:lnTo>
                  <a:lnTo>
                    <a:pt x="743" y="483"/>
                  </a:lnTo>
                  <a:lnTo>
                    <a:pt x="743" y="457"/>
                  </a:lnTo>
                  <a:lnTo>
                    <a:pt x="774" y="457"/>
                  </a:lnTo>
                  <a:close/>
                  <a:moveTo>
                    <a:pt x="743" y="386"/>
                  </a:moveTo>
                  <a:lnTo>
                    <a:pt x="743" y="359"/>
                  </a:lnTo>
                  <a:lnTo>
                    <a:pt x="774" y="362"/>
                  </a:lnTo>
                  <a:lnTo>
                    <a:pt x="774" y="388"/>
                  </a:lnTo>
                  <a:lnTo>
                    <a:pt x="743" y="386"/>
                  </a:lnTo>
                  <a:close/>
                  <a:moveTo>
                    <a:pt x="743" y="328"/>
                  </a:moveTo>
                  <a:lnTo>
                    <a:pt x="743" y="302"/>
                  </a:lnTo>
                  <a:lnTo>
                    <a:pt x="774" y="305"/>
                  </a:lnTo>
                  <a:lnTo>
                    <a:pt x="774" y="331"/>
                  </a:lnTo>
                  <a:lnTo>
                    <a:pt x="743" y="328"/>
                  </a:lnTo>
                  <a:close/>
                  <a:moveTo>
                    <a:pt x="743" y="288"/>
                  </a:moveTo>
                  <a:lnTo>
                    <a:pt x="743" y="262"/>
                  </a:lnTo>
                  <a:lnTo>
                    <a:pt x="774" y="264"/>
                  </a:lnTo>
                  <a:lnTo>
                    <a:pt x="774" y="290"/>
                  </a:lnTo>
                  <a:lnTo>
                    <a:pt x="743" y="288"/>
                  </a:lnTo>
                  <a:close/>
                  <a:moveTo>
                    <a:pt x="741" y="162"/>
                  </a:moveTo>
                  <a:lnTo>
                    <a:pt x="772" y="169"/>
                  </a:lnTo>
                  <a:lnTo>
                    <a:pt x="772" y="195"/>
                  </a:lnTo>
                  <a:lnTo>
                    <a:pt x="741" y="190"/>
                  </a:lnTo>
                  <a:lnTo>
                    <a:pt x="741" y="162"/>
                  </a:lnTo>
                  <a:close/>
                  <a:moveTo>
                    <a:pt x="700" y="424"/>
                  </a:moveTo>
                  <a:lnTo>
                    <a:pt x="700" y="397"/>
                  </a:lnTo>
                  <a:lnTo>
                    <a:pt x="731" y="400"/>
                  </a:lnTo>
                  <a:lnTo>
                    <a:pt x="731" y="426"/>
                  </a:lnTo>
                  <a:lnTo>
                    <a:pt x="700" y="424"/>
                  </a:lnTo>
                  <a:close/>
                  <a:moveTo>
                    <a:pt x="731" y="457"/>
                  </a:moveTo>
                  <a:lnTo>
                    <a:pt x="731" y="483"/>
                  </a:lnTo>
                  <a:lnTo>
                    <a:pt x="700" y="483"/>
                  </a:lnTo>
                  <a:lnTo>
                    <a:pt x="700" y="457"/>
                  </a:lnTo>
                  <a:lnTo>
                    <a:pt x="731" y="457"/>
                  </a:lnTo>
                  <a:close/>
                  <a:moveTo>
                    <a:pt x="700" y="383"/>
                  </a:moveTo>
                  <a:lnTo>
                    <a:pt x="700" y="357"/>
                  </a:lnTo>
                  <a:lnTo>
                    <a:pt x="734" y="359"/>
                  </a:lnTo>
                  <a:lnTo>
                    <a:pt x="734" y="386"/>
                  </a:lnTo>
                  <a:lnTo>
                    <a:pt x="700" y="383"/>
                  </a:lnTo>
                  <a:close/>
                  <a:moveTo>
                    <a:pt x="700" y="326"/>
                  </a:moveTo>
                  <a:lnTo>
                    <a:pt x="700" y="297"/>
                  </a:lnTo>
                  <a:lnTo>
                    <a:pt x="734" y="302"/>
                  </a:lnTo>
                  <a:lnTo>
                    <a:pt x="734" y="328"/>
                  </a:lnTo>
                  <a:lnTo>
                    <a:pt x="700" y="326"/>
                  </a:lnTo>
                  <a:close/>
                  <a:moveTo>
                    <a:pt x="700" y="283"/>
                  </a:moveTo>
                  <a:lnTo>
                    <a:pt x="700" y="257"/>
                  </a:lnTo>
                  <a:lnTo>
                    <a:pt x="734" y="262"/>
                  </a:lnTo>
                  <a:lnTo>
                    <a:pt x="734" y="288"/>
                  </a:lnTo>
                  <a:lnTo>
                    <a:pt x="700" y="283"/>
                  </a:lnTo>
                  <a:close/>
                  <a:moveTo>
                    <a:pt x="698" y="157"/>
                  </a:moveTo>
                  <a:lnTo>
                    <a:pt x="729" y="162"/>
                  </a:lnTo>
                  <a:lnTo>
                    <a:pt x="729" y="190"/>
                  </a:lnTo>
                  <a:lnTo>
                    <a:pt x="698" y="183"/>
                  </a:lnTo>
                  <a:lnTo>
                    <a:pt x="698" y="157"/>
                  </a:lnTo>
                  <a:close/>
                  <a:moveTo>
                    <a:pt x="643" y="421"/>
                  </a:moveTo>
                  <a:lnTo>
                    <a:pt x="643" y="393"/>
                  </a:lnTo>
                  <a:lnTo>
                    <a:pt x="677" y="395"/>
                  </a:lnTo>
                  <a:lnTo>
                    <a:pt x="677" y="424"/>
                  </a:lnTo>
                  <a:lnTo>
                    <a:pt x="643" y="421"/>
                  </a:lnTo>
                  <a:close/>
                  <a:moveTo>
                    <a:pt x="677" y="455"/>
                  </a:moveTo>
                  <a:lnTo>
                    <a:pt x="677" y="483"/>
                  </a:lnTo>
                  <a:lnTo>
                    <a:pt x="643" y="481"/>
                  </a:lnTo>
                  <a:lnTo>
                    <a:pt x="643" y="455"/>
                  </a:lnTo>
                  <a:lnTo>
                    <a:pt x="677" y="455"/>
                  </a:lnTo>
                  <a:close/>
                  <a:moveTo>
                    <a:pt x="643" y="378"/>
                  </a:moveTo>
                  <a:lnTo>
                    <a:pt x="643" y="352"/>
                  </a:lnTo>
                  <a:lnTo>
                    <a:pt x="677" y="355"/>
                  </a:lnTo>
                  <a:lnTo>
                    <a:pt x="677" y="381"/>
                  </a:lnTo>
                  <a:lnTo>
                    <a:pt x="643" y="378"/>
                  </a:lnTo>
                  <a:close/>
                  <a:moveTo>
                    <a:pt x="643" y="319"/>
                  </a:moveTo>
                  <a:lnTo>
                    <a:pt x="643" y="293"/>
                  </a:lnTo>
                  <a:lnTo>
                    <a:pt x="677" y="295"/>
                  </a:lnTo>
                  <a:lnTo>
                    <a:pt x="677" y="324"/>
                  </a:lnTo>
                  <a:lnTo>
                    <a:pt x="643" y="319"/>
                  </a:lnTo>
                  <a:close/>
                  <a:moveTo>
                    <a:pt x="643" y="278"/>
                  </a:moveTo>
                  <a:lnTo>
                    <a:pt x="643" y="250"/>
                  </a:lnTo>
                  <a:lnTo>
                    <a:pt x="677" y="255"/>
                  </a:lnTo>
                  <a:lnTo>
                    <a:pt x="677" y="281"/>
                  </a:lnTo>
                  <a:lnTo>
                    <a:pt x="643" y="278"/>
                  </a:lnTo>
                  <a:close/>
                  <a:moveTo>
                    <a:pt x="641" y="148"/>
                  </a:moveTo>
                  <a:lnTo>
                    <a:pt x="674" y="152"/>
                  </a:lnTo>
                  <a:lnTo>
                    <a:pt x="674" y="181"/>
                  </a:lnTo>
                  <a:lnTo>
                    <a:pt x="641" y="176"/>
                  </a:lnTo>
                  <a:lnTo>
                    <a:pt x="641" y="148"/>
                  </a:lnTo>
                  <a:close/>
                  <a:moveTo>
                    <a:pt x="596" y="421"/>
                  </a:moveTo>
                  <a:lnTo>
                    <a:pt x="596" y="393"/>
                  </a:lnTo>
                  <a:lnTo>
                    <a:pt x="632" y="395"/>
                  </a:lnTo>
                  <a:lnTo>
                    <a:pt x="632" y="421"/>
                  </a:lnTo>
                  <a:lnTo>
                    <a:pt x="596" y="421"/>
                  </a:lnTo>
                  <a:close/>
                  <a:moveTo>
                    <a:pt x="632" y="455"/>
                  </a:moveTo>
                  <a:lnTo>
                    <a:pt x="632" y="483"/>
                  </a:lnTo>
                  <a:lnTo>
                    <a:pt x="596" y="481"/>
                  </a:lnTo>
                  <a:lnTo>
                    <a:pt x="596" y="452"/>
                  </a:lnTo>
                  <a:lnTo>
                    <a:pt x="632" y="455"/>
                  </a:lnTo>
                  <a:close/>
                  <a:moveTo>
                    <a:pt x="596" y="378"/>
                  </a:moveTo>
                  <a:lnTo>
                    <a:pt x="596" y="350"/>
                  </a:lnTo>
                  <a:lnTo>
                    <a:pt x="632" y="352"/>
                  </a:lnTo>
                  <a:lnTo>
                    <a:pt x="632" y="381"/>
                  </a:lnTo>
                  <a:lnTo>
                    <a:pt x="596" y="378"/>
                  </a:lnTo>
                  <a:close/>
                  <a:moveTo>
                    <a:pt x="596" y="317"/>
                  </a:moveTo>
                  <a:lnTo>
                    <a:pt x="596" y="288"/>
                  </a:lnTo>
                  <a:lnTo>
                    <a:pt x="632" y="293"/>
                  </a:lnTo>
                  <a:lnTo>
                    <a:pt x="632" y="319"/>
                  </a:lnTo>
                  <a:lnTo>
                    <a:pt x="596" y="317"/>
                  </a:lnTo>
                  <a:close/>
                  <a:moveTo>
                    <a:pt x="598" y="274"/>
                  </a:moveTo>
                  <a:lnTo>
                    <a:pt x="598" y="245"/>
                  </a:lnTo>
                  <a:lnTo>
                    <a:pt x="632" y="250"/>
                  </a:lnTo>
                  <a:lnTo>
                    <a:pt x="632" y="278"/>
                  </a:lnTo>
                  <a:lnTo>
                    <a:pt x="598" y="274"/>
                  </a:lnTo>
                  <a:close/>
                  <a:moveTo>
                    <a:pt x="594" y="143"/>
                  </a:moveTo>
                  <a:lnTo>
                    <a:pt x="627" y="148"/>
                  </a:lnTo>
                  <a:lnTo>
                    <a:pt x="627" y="176"/>
                  </a:lnTo>
                  <a:lnTo>
                    <a:pt x="594" y="169"/>
                  </a:lnTo>
                  <a:lnTo>
                    <a:pt x="594" y="143"/>
                  </a:lnTo>
                  <a:close/>
                  <a:moveTo>
                    <a:pt x="594" y="186"/>
                  </a:moveTo>
                  <a:lnTo>
                    <a:pt x="627" y="190"/>
                  </a:lnTo>
                  <a:lnTo>
                    <a:pt x="627" y="217"/>
                  </a:lnTo>
                  <a:lnTo>
                    <a:pt x="594" y="212"/>
                  </a:lnTo>
                  <a:lnTo>
                    <a:pt x="594" y="186"/>
                  </a:lnTo>
                  <a:close/>
                  <a:moveTo>
                    <a:pt x="596" y="495"/>
                  </a:moveTo>
                  <a:lnTo>
                    <a:pt x="632" y="497"/>
                  </a:lnTo>
                  <a:lnTo>
                    <a:pt x="632" y="524"/>
                  </a:lnTo>
                  <a:lnTo>
                    <a:pt x="596" y="524"/>
                  </a:lnTo>
                  <a:lnTo>
                    <a:pt x="596" y="495"/>
                  </a:lnTo>
                  <a:close/>
                  <a:moveTo>
                    <a:pt x="632" y="731"/>
                  </a:moveTo>
                  <a:lnTo>
                    <a:pt x="596" y="733"/>
                  </a:lnTo>
                  <a:lnTo>
                    <a:pt x="596" y="704"/>
                  </a:lnTo>
                  <a:lnTo>
                    <a:pt x="632" y="702"/>
                  </a:lnTo>
                  <a:lnTo>
                    <a:pt x="632" y="731"/>
                  </a:lnTo>
                  <a:close/>
                  <a:moveTo>
                    <a:pt x="632" y="688"/>
                  </a:moveTo>
                  <a:lnTo>
                    <a:pt x="596" y="690"/>
                  </a:lnTo>
                  <a:lnTo>
                    <a:pt x="596" y="662"/>
                  </a:lnTo>
                  <a:lnTo>
                    <a:pt x="632" y="662"/>
                  </a:lnTo>
                  <a:lnTo>
                    <a:pt x="632" y="688"/>
                  </a:lnTo>
                  <a:close/>
                  <a:moveTo>
                    <a:pt x="632" y="628"/>
                  </a:moveTo>
                  <a:lnTo>
                    <a:pt x="596" y="631"/>
                  </a:lnTo>
                  <a:lnTo>
                    <a:pt x="596" y="602"/>
                  </a:lnTo>
                  <a:lnTo>
                    <a:pt x="632" y="600"/>
                  </a:lnTo>
                  <a:lnTo>
                    <a:pt x="632" y="628"/>
                  </a:lnTo>
                  <a:close/>
                  <a:moveTo>
                    <a:pt x="632" y="585"/>
                  </a:moveTo>
                  <a:lnTo>
                    <a:pt x="598" y="588"/>
                  </a:lnTo>
                  <a:lnTo>
                    <a:pt x="598" y="559"/>
                  </a:lnTo>
                  <a:lnTo>
                    <a:pt x="632" y="559"/>
                  </a:lnTo>
                  <a:lnTo>
                    <a:pt x="632" y="585"/>
                  </a:lnTo>
                  <a:close/>
                  <a:moveTo>
                    <a:pt x="641" y="190"/>
                  </a:moveTo>
                  <a:lnTo>
                    <a:pt x="674" y="195"/>
                  </a:lnTo>
                  <a:lnTo>
                    <a:pt x="674" y="221"/>
                  </a:lnTo>
                  <a:lnTo>
                    <a:pt x="641" y="217"/>
                  </a:lnTo>
                  <a:lnTo>
                    <a:pt x="641" y="190"/>
                  </a:lnTo>
                  <a:close/>
                  <a:moveTo>
                    <a:pt x="643" y="495"/>
                  </a:moveTo>
                  <a:lnTo>
                    <a:pt x="677" y="497"/>
                  </a:lnTo>
                  <a:lnTo>
                    <a:pt x="677" y="524"/>
                  </a:lnTo>
                  <a:lnTo>
                    <a:pt x="643" y="524"/>
                  </a:lnTo>
                  <a:lnTo>
                    <a:pt x="643" y="495"/>
                  </a:lnTo>
                  <a:close/>
                  <a:moveTo>
                    <a:pt x="677" y="726"/>
                  </a:moveTo>
                  <a:lnTo>
                    <a:pt x="643" y="728"/>
                  </a:lnTo>
                  <a:lnTo>
                    <a:pt x="643" y="700"/>
                  </a:lnTo>
                  <a:lnTo>
                    <a:pt x="677" y="700"/>
                  </a:lnTo>
                  <a:lnTo>
                    <a:pt x="677" y="726"/>
                  </a:lnTo>
                  <a:close/>
                  <a:moveTo>
                    <a:pt x="677" y="685"/>
                  </a:moveTo>
                  <a:lnTo>
                    <a:pt x="643" y="685"/>
                  </a:lnTo>
                  <a:lnTo>
                    <a:pt x="643" y="659"/>
                  </a:lnTo>
                  <a:lnTo>
                    <a:pt x="677" y="657"/>
                  </a:lnTo>
                  <a:lnTo>
                    <a:pt x="677" y="685"/>
                  </a:lnTo>
                  <a:close/>
                  <a:moveTo>
                    <a:pt x="677" y="626"/>
                  </a:moveTo>
                  <a:lnTo>
                    <a:pt x="643" y="626"/>
                  </a:lnTo>
                  <a:lnTo>
                    <a:pt x="643" y="600"/>
                  </a:lnTo>
                  <a:lnTo>
                    <a:pt x="677" y="597"/>
                  </a:lnTo>
                  <a:lnTo>
                    <a:pt x="677" y="626"/>
                  </a:lnTo>
                  <a:close/>
                  <a:moveTo>
                    <a:pt x="677" y="585"/>
                  </a:moveTo>
                  <a:lnTo>
                    <a:pt x="643" y="585"/>
                  </a:lnTo>
                  <a:lnTo>
                    <a:pt x="643" y="557"/>
                  </a:lnTo>
                  <a:lnTo>
                    <a:pt x="677" y="557"/>
                  </a:lnTo>
                  <a:lnTo>
                    <a:pt x="677" y="585"/>
                  </a:lnTo>
                  <a:close/>
                  <a:moveTo>
                    <a:pt x="698" y="198"/>
                  </a:moveTo>
                  <a:lnTo>
                    <a:pt x="729" y="202"/>
                  </a:lnTo>
                  <a:lnTo>
                    <a:pt x="729" y="228"/>
                  </a:lnTo>
                  <a:lnTo>
                    <a:pt x="698" y="226"/>
                  </a:lnTo>
                  <a:lnTo>
                    <a:pt x="698" y="198"/>
                  </a:lnTo>
                  <a:close/>
                  <a:moveTo>
                    <a:pt x="700" y="497"/>
                  </a:moveTo>
                  <a:lnTo>
                    <a:pt x="731" y="497"/>
                  </a:lnTo>
                  <a:lnTo>
                    <a:pt x="731" y="524"/>
                  </a:lnTo>
                  <a:lnTo>
                    <a:pt x="700" y="524"/>
                  </a:lnTo>
                  <a:lnTo>
                    <a:pt x="700" y="497"/>
                  </a:lnTo>
                  <a:close/>
                  <a:moveTo>
                    <a:pt x="731" y="721"/>
                  </a:moveTo>
                  <a:lnTo>
                    <a:pt x="700" y="724"/>
                  </a:lnTo>
                  <a:lnTo>
                    <a:pt x="700" y="697"/>
                  </a:lnTo>
                  <a:lnTo>
                    <a:pt x="731" y="695"/>
                  </a:lnTo>
                  <a:lnTo>
                    <a:pt x="731" y="721"/>
                  </a:lnTo>
                  <a:close/>
                  <a:moveTo>
                    <a:pt x="734" y="681"/>
                  </a:moveTo>
                  <a:lnTo>
                    <a:pt x="700" y="683"/>
                  </a:lnTo>
                  <a:lnTo>
                    <a:pt x="700" y="657"/>
                  </a:lnTo>
                  <a:lnTo>
                    <a:pt x="734" y="655"/>
                  </a:lnTo>
                  <a:lnTo>
                    <a:pt x="734" y="681"/>
                  </a:lnTo>
                  <a:close/>
                  <a:moveTo>
                    <a:pt x="734" y="624"/>
                  </a:moveTo>
                  <a:lnTo>
                    <a:pt x="700" y="626"/>
                  </a:lnTo>
                  <a:lnTo>
                    <a:pt x="700" y="597"/>
                  </a:lnTo>
                  <a:lnTo>
                    <a:pt x="734" y="597"/>
                  </a:lnTo>
                  <a:lnTo>
                    <a:pt x="734" y="624"/>
                  </a:lnTo>
                  <a:close/>
                  <a:moveTo>
                    <a:pt x="734" y="583"/>
                  </a:moveTo>
                  <a:lnTo>
                    <a:pt x="700" y="583"/>
                  </a:lnTo>
                  <a:lnTo>
                    <a:pt x="700" y="557"/>
                  </a:lnTo>
                  <a:lnTo>
                    <a:pt x="734" y="557"/>
                  </a:lnTo>
                  <a:lnTo>
                    <a:pt x="734" y="583"/>
                  </a:lnTo>
                  <a:close/>
                  <a:moveTo>
                    <a:pt x="741" y="202"/>
                  </a:moveTo>
                  <a:lnTo>
                    <a:pt x="772" y="207"/>
                  </a:lnTo>
                  <a:lnTo>
                    <a:pt x="772" y="233"/>
                  </a:lnTo>
                  <a:lnTo>
                    <a:pt x="741" y="231"/>
                  </a:lnTo>
                  <a:lnTo>
                    <a:pt x="741" y="202"/>
                  </a:lnTo>
                  <a:close/>
                  <a:moveTo>
                    <a:pt x="743" y="497"/>
                  </a:moveTo>
                  <a:lnTo>
                    <a:pt x="774" y="497"/>
                  </a:lnTo>
                  <a:lnTo>
                    <a:pt x="774" y="524"/>
                  </a:lnTo>
                  <a:lnTo>
                    <a:pt x="743" y="524"/>
                  </a:lnTo>
                  <a:lnTo>
                    <a:pt x="743" y="497"/>
                  </a:lnTo>
                  <a:close/>
                  <a:moveTo>
                    <a:pt x="774" y="719"/>
                  </a:moveTo>
                  <a:lnTo>
                    <a:pt x="743" y="719"/>
                  </a:lnTo>
                  <a:lnTo>
                    <a:pt x="743" y="693"/>
                  </a:lnTo>
                  <a:lnTo>
                    <a:pt x="774" y="693"/>
                  </a:lnTo>
                  <a:lnTo>
                    <a:pt x="774" y="719"/>
                  </a:lnTo>
                  <a:close/>
                  <a:moveTo>
                    <a:pt x="774" y="678"/>
                  </a:moveTo>
                  <a:lnTo>
                    <a:pt x="743" y="681"/>
                  </a:lnTo>
                  <a:lnTo>
                    <a:pt x="743" y="652"/>
                  </a:lnTo>
                  <a:lnTo>
                    <a:pt x="774" y="652"/>
                  </a:lnTo>
                  <a:lnTo>
                    <a:pt x="774" y="678"/>
                  </a:lnTo>
                  <a:close/>
                  <a:moveTo>
                    <a:pt x="774" y="621"/>
                  </a:moveTo>
                  <a:lnTo>
                    <a:pt x="743" y="621"/>
                  </a:lnTo>
                  <a:lnTo>
                    <a:pt x="743" y="595"/>
                  </a:lnTo>
                  <a:lnTo>
                    <a:pt x="774" y="595"/>
                  </a:lnTo>
                  <a:lnTo>
                    <a:pt x="774" y="621"/>
                  </a:lnTo>
                  <a:close/>
                  <a:moveTo>
                    <a:pt x="774" y="581"/>
                  </a:moveTo>
                  <a:lnTo>
                    <a:pt x="743" y="583"/>
                  </a:lnTo>
                  <a:lnTo>
                    <a:pt x="743" y="557"/>
                  </a:lnTo>
                  <a:lnTo>
                    <a:pt x="774" y="557"/>
                  </a:lnTo>
                  <a:lnTo>
                    <a:pt x="774" y="581"/>
                  </a:lnTo>
                  <a:close/>
                  <a:moveTo>
                    <a:pt x="795" y="495"/>
                  </a:moveTo>
                  <a:lnTo>
                    <a:pt x="824" y="497"/>
                  </a:lnTo>
                  <a:lnTo>
                    <a:pt x="824" y="524"/>
                  </a:lnTo>
                  <a:lnTo>
                    <a:pt x="795" y="521"/>
                  </a:lnTo>
                  <a:lnTo>
                    <a:pt x="795" y="495"/>
                  </a:lnTo>
                  <a:close/>
                  <a:moveTo>
                    <a:pt x="824" y="712"/>
                  </a:moveTo>
                  <a:lnTo>
                    <a:pt x="795" y="714"/>
                  </a:lnTo>
                  <a:lnTo>
                    <a:pt x="795" y="688"/>
                  </a:lnTo>
                  <a:lnTo>
                    <a:pt x="824" y="688"/>
                  </a:lnTo>
                  <a:lnTo>
                    <a:pt x="824" y="712"/>
                  </a:lnTo>
                  <a:close/>
                  <a:moveTo>
                    <a:pt x="824" y="674"/>
                  </a:moveTo>
                  <a:lnTo>
                    <a:pt x="795" y="676"/>
                  </a:lnTo>
                  <a:lnTo>
                    <a:pt x="795" y="650"/>
                  </a:lnTo>
                  <a:lnTo>
                    <a:pt x="824" y="647"/>
                  </a:lnTo>
                  <a:lnTo>
                    <a:pt x="824" y="674"/>
                  </a:lnTo>
                  <a:close/>
                  <a:moveTo>
                    <a:pt x="824" y="619"/>
                  </a:moveTo>
                  <a:lnTo>
                    <a:pt x="795" y="619"/>
                  </a:lnTo>
                  <a:lnTo>
                    <a:pt x="795" y="593"/>
                  </a:lnTo>
                  <a:lnTo>
                    <a:pt x="824" y="593"/>
                  </a:lnTo>
                  <a:lnTo>
                    <a:pt x="824" y="619"/>
                  </a:lnTo>
                  <a:close/>
                  <a:moveTo>
                    <a:pt x="824" y="581"/>
                  </a:moveTo>
                  <a:lnTo>
                    <a:pt x="795" y="581"/>
                  </a:lnTo>
                  <a:lnTo>
                    <a:pt x="795" y="555"/>
                  </a:lnTo>
                  <a:lnTo>
                    <a:pt x="824" y="555"/>
                  </a:lnTo>
                  <a:lnTo>
                    <a:pt x="824" y="581"/>
                  </a:lnTo>
                  <a:close/>
                  <a:moveTo>
                    <a:pt x="824" y="240"/>
                  </a:moveTo>
                  <a:lnTo>
                    <a:pt x="795" y="236"/>
                  </a:lnTo>
                  <a:lnTo>
                    <a:pt x="795" y="209"/>
                  </a:lnTo>
                  <a:lnTo>
                    <a:pt x="824" y="214"/>
                  </a:lnTo>
                  <a:lnTo>
                    <a:pt x="824" y="240"/>
                  </a:lnTo>
                  <a:close/>
                  <a:moveTo>
                    <a:pt x="824" y="200"/>
                  </a:moveTo>
                  <a:lnTo>
                    <a:pt x="795" y="195"/>
                  </a:lnTo>
                  <a:lnTo>
                    <a:pt x="795" y="171"/>
                  </a:lnTo>
                  <a:lnTo>
                    <a:pt x="824" y="176"/>
                  </a:lnTo>
                  <a:lnTo>
                    <a:pt x="824" y="200"/>
                  </a:lnTo>
                  <a:close/>
                  <a:moveTo>
                    <a:pt x="833" y="402"/>
                  </a:moveTo>
                  <a:lnTo>
                    <a:pt x="862" y="405"/>
                  </a:lnTo>
                  <a:lnTo>
                    <a:pt x="862" y="431"/>
                  </a:lnTo>
                  <a:lnTo>
                    <a:pt x="833" y="428"/>
                  </a:lnTo>
                  <a:lnTo>
                    <a:pt x="833" y="402"/>
                  </a:lnTo>
                  <a:close/>
                  <a:moveTo>
                    <a:pt x="862" y="459"/>
                  </a:moveTo>
                  <a:lnTo>
                    <a:pt x="862" y="486"/>
                  </a:lnTo>
                  <a:lnTo>
                    <a:pt x="833" y="483"/>
                  </a:lnTo>
                  <a:lnTo>
                    <a:pt x="833" y="457"/>
                  </a:lnTo>
                  <a:lnTo>
                    <a:pt x="862" y="459"/>
                  </a:lnTo>
                  <a:close/>
                  <a:moveTo>
                    <a:pt x="833" y="495"/>
                  </a:moveTo>
                  <a:lnTo>
                    <a:pt x="862" y="497"/>
                  </a:lnTo>
                  <a:lnTo>
                    <a:pt x="862" y="521"/>
                  </a:lnTo>
                  <a:lnTo>
                    <a:pt x="833" y="521"/>
                  </a:lnTo>
                  <a:lnTo>
                    <a:pt x="833" y="495"/>
                  </a:lnTo>
                  <a:close/>
                  <a:moveTo>
                    <a:pt x="862" y="709"/>
                  </a:moveTo>
                  <a:lnTo>
                    <a:pt x="833" y="712"/>
                  </a:lnTo>
                  <a:lnTo>
                    <a:pt x="833" y="685"/>
                  </a:lnTo>
                  <a:lnTo>
                    <a:pt x="862" y="683"/>
                  </a:lnTo>
                  <a:lnTo>
                    <a:pt x="862" y="709"/>
                  </a:lnTo>
                  <a:close/>
                  <a:moveTo>
                    <a:pt x="862" y="671"/>
                  </a:moveTo>
                  <a:lnTo>
                    <a:pt x="833" y="671"/>
                  </a:lnTo>
                  <a:lnTo>
                    <a:pt x="833" y="647"/>
                  </a:lnTo>
                  <a:lnTo>
                    <a:pt x="862" y="645"/>
                  </a:lnTo>
                  <a:lnTo>
                    <a:pt x="862" y="671"/>
                  </a:lnTo>
                  <a:close/>
                  <a:moveTo>
                    <a:pt x="862" y="616"/>
                  </a:moveTo>
                  <a:lnTo>
                    <a:pt x="833" y="616"/>
                  </a:lnTo>
                  <a:lnTo>
                    <a:pt x="833" y="593"/>
                  </a:lnTo>
                  <a:lnTo>
                    <a:pt x="862" y="590"/>
                  </a:lnTo>
                  <a:lnTo>
                    <a:pt x="862" y="616"/>
                  </a:lnTo>
                  <a:close/>
                  <a:moveTo>
                    <a:pt x="862" y="578"/>
                  </a:moveTo>
                  <a:lnTo>
                    <a:pt x="833" y="578"/>
                  </a:lnTo>
                  <a:lnTo>
                    <a:pt x="833" y="552"/>
                  </a:lnTo>
                  <a:lnTo>
                    <a:pt x="862" y="552"/>
                  </a:lnTo>
                  <a:lnTo>
                    <a:pt x="862" y="578"/>
                  </a:lnTo>
                  <a:close/>
                  <a:moveTo>
                    <a:pt x="862" y="300"/>
                  </a:moveTo>
                  <a:lnTo>
                    <a:pt x="833" y="295"/>
                  </a:lnTo>
                  <a:lnTo>
                    <a:pt x="833" y="271"/>
                  </a:lnTo>
                  <a:lnTo>
                    <a:pt x="862" y="274"/>
                  </a:lnTo>
                  <a:lnTo>
                    <a:pt x="862" y="300"/>
                  </a:lnTo>
                  <a:close/>
                  <a:moveTo>
                    <a:pt x="862" y="243"/>
                  </a:moveTo>
                  <a:lnTo>
                    <a:pt x="833" y="240"/>
                  </a:lnTo>
                  <a:lnTo>
                    <a:pt x="833" y="214"/>
                  </a:lnTo>
                  <a:lnTo>
                    <a:pt x="862" y="219"/>
                  </a:lnTo>
                  <a:lnTo>
                    <a:pt x="862" y="243"/>
                  </a:lnTo>
                  <a:close/>
                  <a:moveTo>
                    <a:pt x="862" y="205"/>
                  </a:moveTo>
                  <a:lnTo>
                    <a:pt x="833" y="200"/>
                  </a:lnTo>
                  <a:lnTo>
                    <a:pt x="833" y="176"/>
                  </a:lnTo>
                  <a:lnTo>
                    <a:pt x="862" y="181"/>
                  </a:lnTo>
                  <a:lnTo>
                    <a:pt x="862" y="205"/>
                  </a:lnTo>
                  <a:close/>
                  <a:moveTo>
                    <a:pt x="910" y="369"/>
                  </a:moveTo>
                  <a:lnTo>
                    <a:pt x="1050" y="381"/>
                  </a:lnTo>
                  <a:lnTo>
                    <a:pt x="1050" y="405"/>
                  </a:lnTo>
                  <a:lnTo>
                    <a:pt x="910" y="393"/>
                  </a:lnTo>
                  <a:lnTo>
                    <a:pt x="910" y="369"/>
                  </a:lnTo>
                  <a:close/>
                  <a:moveTo>
                    <a:pt x="907" y="552"/>
                  </a:moveTo>
                  <a:lnTo>
                    <a:pt x="1047" y="552"/>
                  </a:lnTo>
                  <a:lnTo>
                    <a:pt x="1047" y="576"/>
                  </a:lnTo>
                  <a:lnTo>
                    <a:pt x="907" y="576"/>
                  </a:lnTo>
                  <a:lnTo>
                    <a:pt x="907" y="552"/>
                  </a:lnTo>
                  <a:close/>
                  <a:moveTo>
                    <a:pt x="907" y="588"/>
                  </a:moveTo>
                  <a:lnTo>
                    <a:pt x="1047" y="585"/>
                  </a:lnTo>
                  <a:lnTo>
                    <a:pt x="1047" y="609"/>
                  </a:lnTo>
                  <a:lnTo>
                    <a:pt x="907" y="612"/>
                  </a:lnTo>
                  <a:lnTo>
                    <a:pt x="907" y="588"/>
                  </a:lnTo>
                  <a:close/>
                  <a:moveTo>
                    <a:pt x="1047" y="695"/>
                  </a:moveTo>
                  <a:lnTo>
                    <a:pt x="907" y="704"/>
                  </a:lnTo>
                  <a:lnTo>
                    <a:pt x="907" y="678"/>
                  </a:lnTo>
                  <a:lnTo>
                    <a:pt x="1047" y="671"/>
                  </a:lnTo>
                  <a:lnTo>
                    <a:pt x="1047" y="695"/>
                  </a:lnTo>
                  <a:close/>
                  <a:moveTo>
                    <a:pt x="1047" y="662"/>
                  </a:moveTo>
                  <a:lnTo>
                    <a:pt x="910" y="666"/>
                  </a:lnTo>
                  <a:lnTo>
                    <a:pt x="910" y="643"/>
                  </a:lnTo>
                  <a:lnTo>
                    <a:pt x="1047" y="638"/>
                  </a:lnTo>
                  <a:lnTo>
                    <a:pt x="1047" y="662"/>
                  </a:lnTo>
                  <a:close/>
                  <a:moveTo>
                    <a:pt x="1047" y="521"/>
                  </a:moveTo>
                  <a:lnTo>
                    <a:pt x="910" y="521"/>
                  </a:lnTo>
                  <a:lnTo>
                    <a:pt x="910" y="495"/>
                  </a:lnTo>
                  <a:lnTo>
                    <a:pt x="1047" y="500"/>
                  </a:lnTo>
                  <a:lnTo>
                    <a:pt x="1047" y="521"/>
                  </a:lnTo>
                  <a:close/>
                  <a:moveTo>
                    <a:pt x="1047" y="490"/>
                  </a:moveTo>
                  <a:lnTo>
                    <a:pt x="910" y="486"/>
                  </a:lnTo>
                  <a:lnTo>
                    <a:pt x="910" y="462"/>
                  </a:lnTo>
                  <a:lnTo>
                    <a:pt x="1047" y="469"/>
                  </a:lnTo>
                  <a:lnTo>
                    <a:pt x="1047" y="490"/>
                  </a:lnTo>
                  <a:close/>
                  <a:moveTo>
                    <a:pt x="1050" y="438"/>
                  </a:moveTo>
                  <a:lnTo>
                    <a:pt x="910" y="431"/>
                  </a:lnTo>
                  <a:lnTo>
                    <a:pt x="910" y="405"/>
                  </a:lnTo>
                  <a:lnTo>
                    <a:pt x="1050" y="414"/>
                  </a:lnTo>
                  <a:lnTo>
                    <a:pt x="1050" y="438"/>
                  </a:lnTo>
                  <a:close/>
                  <a:moveTo>
                    <a:pt x="1050" y="357"/>
                  </a:moveTo>
                  <a:lnTo>
                    <a:pt x="912" y="343"/>
                  </a:lnTo>
                  <a:lnTo>
                    <a:pt x="912" y="319"/>
                  </a:lnTo>
                  <a:lnTo>
                    <a:pt x="1050" y="333"/>
                  </a:lnTo>
                  <a:lnTo>
                    <a:pt x="1050" y="357"/>
                  </a:lnTo>
                  <a:close/>
                  <a:moveTo>
                    <a:pt x="1050" y="326"/>
                  </a:moveTo>
                  <a:lnTo>
                    <a:pt x="912" y="309"/>
                  </a:lnTo>
                  <a:lnTo>
                    <a:pt x="912" y="286"/>
                  </a:lnTo>
                  <a:lnTo>
                    <a:pt x="1050" y="302"/>
                  </a:lnTo>
                  <a:lnTo>
                    <a:pt x="1050" y="326"/>
                  </a:lnTo>
                  <a:close/>
                  <a:moveTo>
                    <a:pt x="1183" y="550"/>
                  </a:moveTo>
                  <a:lnTo>
                    <a:pt x="1204" y="550"/>
                  </a:lnTo>
                  <a:lnTo>
                    <a:pt x="1204" y="571"/>
                  </a:lnTo>
                  <a:lnTo>
                    <a:pt x="1183" y="571"/>
                  </a:lnTo>
                  <a:lnTo>
                    <a:pt x="1183" y="550"/>
                  </a:lnTo>
                  <a:close/>
                  <a:moveTo>
                    <a:pt x="1154" y="552"/>
                  </a:moveTo>
                  <a:lnTo>
                    <a:pt x="1176" y="552"/>
                  </a:lnTo>
                  <a:lnTo>
                    <a:pt x="1176" y="574"/>
                  </a:lnTo>
                  <a:lnTo>
                    <a:pt x="1154" y="574"/>
                  </a:lnTo>
                  <a:lnTo>
                    <a:pt x="1154" y="552"/>
                  </a:lnTo>
                  <a:close/>
                  <a:moveTo>
                    <a:pt x="1116" y="552"/>
                  </a:moveTo>
                  <a:lnTo>
                    <a:pt x="1138" y="552"/>
                  </a:lnTo>
                  <a:lnTo>
                    <a:pt x="1138" y="574"/>
                  </a:lnTo>
                  <a:lnTo>
                    <a:pt x="1116" y="574"/>
                  </a:lnTo>
                  <a:lnTo>
                    <a:pt x="1116" y="552"/>
                  </a:lnTo>
                  <a:close/>
                  <a:moveTo>
                    <a:pt x="1085" y="552"/>
                  </a:moveTo>
                  <a:lnTo>
                    <a:pt x="1109" y="552"/>
                  </a:lnTo>
                  <a:lnTo>
                    <a:pt x="1109" y="576"/>
                  </a:lnTo>
                  <a:lnTo>
                    <a:pt x="1085" y="576"/>
                  </a:lnTo>
                  <a:lnTo>
                    <a:pt x="1085" y="552"/>
                  </a:lnTo>
                  <a:close/>
                  <a:moveTo>
                    <a:pt x="1085" y="588"/>
                  </a:moveTo>
                  <a:lnTo>
                    <a:pt x="1109" y="585"/>
                  </a:lnTo>
                  <a:lnTo>
                    <a:pt x="1109" y="609"/>
                  </a:lnTo>
                  <a:lnTo>
                    <a:pt x="1085" y="609"/>
                  </a:lnTo>
                  <a:lnTo>
                    <a:pt x="1085" y="588"/>
                  </a:lnTo>
                  <a:close/>
                  <a:moveTo>
                    <a:pt x="1109" y="688"/>
                  </a:moveTo>
                  <a:lnTo>
                    <a:pt x="1088" y="690"/>
                  </a:lnTo>
                  <a:lnTo>
                    <a:pt x="1088" y="666"/>
                  </a:lnTo>
                  <a:lnTo>
                    <a:pt x="1109" y="666"/>
                  </a:lnTo>
                  <a:lnTo>
                    <a:pt x="1109" y="688"/>
                  </a:lnTo>
                  <a:close/>
                  <a:moveTo>
                    <a:pt x="1109" y="655"/>
                  </a:moveTo>
                  <a:lnTo>
                    <a:pt x="1088" y="655"/>
                  </a:lnTo>
                  <a:lnTo>
                    <a:pt x="1088" y="633"/>
                  </a:lnTo>
                  <a:lnTo>
                    <a:pt x="1109" y="633"/>
                  </a:lnTo>
                  <a:lnTo>
                    <a:pt x="1109" y="655"/>
                  </a:lnTo>
                  <a:close/>
                  <a:moveTo>
                    <a:pt x="1109" y="526"/>
                  </a:moveTo>
                  <a:lnTo>
                    <a:pt x="1088" y="526"/>
                  </a:lnTo>
                  <a:lnTo>
                    <a:pt x="1088" y="505"/>
                  </a:lnTo>
                  <a:lnTo>
                    <a:pt x="1109" y="505"/>
                  </a:lnTo>
                  <a:lnTo>
                    <a:pt x="1109" y="526"/>
                  </a:lnTo>
                  <a:close/>
                  <a:moveTo>
                    <a:pt x="1109" y="493"/>
                  </a:moveTo>
                  <a:lnTo>
                    <a:pt x="1088" y="493"/>
                  </a:lnTo>
                  <a:lnTo>
                    <a:pt x="1088" y="469"/>
                  </a:lnTo>
                  <a:lnTo>
                    <a:pt x="1109" y="471"/>
                  </a:lnTo>
                  <a:lnTo>
                    <a:pt x="1109" y="493"/>
                  </a:lnTo>
                  <a:close/>
                  <a:moveTo>
                    <a:pt x="1116" y="585"/>
                  </a:moveTo>
                  <a:lnTo>
                    <a:pt x="1138" y="585"/>
                  </a:lnTo>
                  <a:lnTo>
                    <a:pt x="1138" y="607"/>
                  </a:lnTo>
                  <a:lnTo>
                    <a:pt x="1116" y="607"/>
                  </a:lnTo>
                  <a:lnTo>
                    <a:pt x="1116" y="585"/>
                  </a:lnTo>
                  <a:close/>
                  <a:moveTo>
                    <a:pt x="1140" y="685"/>
                  </a:moveTo>
                  <a:lnTo>
                    <a:pt x="1119" y="688"/>
                  </a:lnTo>
                  <a:lnTo>
                    <a:pt x="1119" y="664"/>
                  </a:lnTo>
                  <a:lnTo>
                    <a:pt x="1140" y="664"/>
                  </a:lnTo>
                  <a:lnTo>
                    <a:pt x="1140" y="685"/>
                  </a:lnTo>
                  <a:close/>
                  <a:moveTo>
                    <a:pt x="1140" y="652"/>
                  </a:moveTo>
                  <a:lnTo>
                    <a:pt x="1119" y="652"/>
                  </a:lnTo>
                  <a:lnTo>
                    <a:pt x="1119" y="631"/>
                  </a:lnTo>
                  <a:lnTo>
                    <a:pt x="1140" y="631"/>
                  </a:lnTo>
                  <a:lnTo>
                    <a:pt x="1140" y="652"/>
                  </a:lnTo>
                  <a:close/>
                  <a:moveTo>
                    <a:pt x="1140" y="526"/>
                  </a:moveTo>
                  <a:lnTo>
                    <a:pt x="1119" y="526"/>
                  </a:lnTo>
                  <a:lnTo>
                    <a:pt x="1119" y="505"/>
                  </a:lnTo>
                  <a:lnTo>
                    <a:pt x="1140" y="505"/>
                  </a:lnTo>
                  <a:lnTo>
                    <a:pt x="1140" y="526"/>
                  </a:lnTo>
                  <a:close/>
                  <a:moveTo>
                    <a:pt x="1140" y="493"/>
                  </a:moveTo>
                  <a:lnTo>
                    <a:pt x="1119" y="493"/>
                  </a:lnTo>
                  <a:lnTo>
                    <a:pt x="1119" y="469"/>
                  </a:lnTo>
                  <a:lnTo>
                    <a:pt x="1140" y="471"/>
                  </a:lnTo>
                  <a:lnTo>
                    <a:pt x="1140" y="493"/>
                  </a:lnTo>
                  <a:close/>
                  <a:moveTo>
                    <a:pt x="1154" y="585"/>
                  </a:moveTo>
                  <a:lnTo>
                    <a:pt x="1176" y="583"/>
                  </a:lnTo>
                  <a:lnTo>
                    <a:pt x="1176" y="607"/>
                  </a:lnTo>
                  <a:lnTo>
                    <a:pt x="1154" y="607"/>
                  </a:lnTo>
                  <a:lnTo>
                    <a:pt x="1154" y="585"/>
                  </a:lnTo>
                  <a:close/>
                  <a:moveTo>
                    <a:pt x="1176" y="683"/>
                  </a:moveTo>
                  <a:lnTo>
                    <a:pt x="1157" y="685"/>
                  </a:lnTo>
                  <a:lnTo>
                    <a:pt x="1157" y="662"/>
                  </a:lnTo>
                  <a:lnTo>
                    <a:pt x="1176" y="662"/>
                  </a:lnTo>
                  <a:lnTo>
                    <a:pt x="1176" y="683"/>
                  </a:lnTo>
                  <a:close/>
                  <a:moveTo>
                    <a:pt x="1176" y="650"/>
                  </a:moveTo>
                  <a:lnTo>
                    <a:pt x="1157" y="652"/>
                  </a:lnTo>
                  <a:lnTo>
                    <a:pt x="1157" y="628"/>
                  </a:lnTo>
                  <a:lnTo>
                    <a:pt x="1176" y="628"/>
                  </a:lnTo>
                  <a:lnTo>
                    <a:pt x="1176" y="650"/>
                  </a:lnTo>
                  <a:close/>
                  <a:moveTo>
                    <a:pt x="1176" y="526"/>
                  </a:moveTo>
                  <a:lnTo>
                    <a:pt x="1157" y="526"/>
                  </a:lnTo>
                  <a:lnTo>
                    <a:pt x="1157" y="505"/>
                  </a:lnTo>
                  <a:lnTo>
                    <a:pt x="1176" y="505"/>
                  </a:lnTo>
                  <a:lnTo>
                    <a:pt x="1176" y="526"/>
                  </a:lnTo>
                  <a:close/>
                  <a:moveTo>
                    <a:pt x="1176" y="495"/>
                  </a:moveTo>
                  <a:lnTo>
                    <a:pt x="1157" y="493"/>
                  </a:lnTo>
                  <a:lnTo>
                    <a:pt x="1157" y="471"/>
                  </a:lnTo>
                  <a:lnTo>
                    <a:pt x="1176" y="471"/>
                  </a:lnTo>
                  <a:lnTo>
                    <a:pt x="1176" y="495"/>
                  </a:lnTo>
                  <a:close/>
                  <a:moveTo>
                    <a:pt x="1183" y="583"/>
                  </a:moveTo>
                  <a:lnTo>
                    <a:pt x="1204" y="583"/>
                  </a:lnTo>
                  <a:lnTo>
                    <a:pt x="1204" y="605"/>
                  </a:lnTo>
                  <a:lnTo>
                    <a:pt x="1183" y="605"/>
                  </a:lnTo>
                  <a:lnTo>
                    <a:pt x="1183" y="583"/>
                  </a:lnTo>
                  <a:close/>
                  <a:moveTo>
                    <a:pt x="1204" y="681"/>
                  </a:moveTo>
                  <a:lnTo>
                    <a:pt x="1183" y="681"/>
                  </a:lnTo>
                  <a:lnTo>
                    <a:pt x="1183" y="659"/>
                  </a:lnTo>
                  <a:lnTo>
                    <a:pt x="1204" y="659"/>
                  </a:lnTo>
                  <a:lnTo>
                    <a:pt x="1204" y="681"/>
                  </a:lnTo>
                  <a:close/>
                  <a:moveTo>
                    <a:pt x="1204" y="647"/>
                  </a:moveTo>
                  <a:lnTo>
                    <a:pt x="1185" y="647"/>
                  </a:lnTo>
                  <a:lnTo>
                    <a:pt x="1185" y="626"/>
                  </a:lnTo>
                  <a:lnTo>
                    <a:pt x="1204" y="626"/>
                  </a:lnTo>
                  <a:lnTo>
                    <a:pt x="1204" y="647"/>
                  </a:lnTo>
                  <a:close/>
                  <a:moveTo>
                    <a:pt x="1204" y="526"/>
                  </a:moveTo>
                  <a:lnTo>
                    <a:pt x="1185" y="526"/>
                  </a:lnTo>
                  <a:lnTo>
                    <a:pt x="1185" y="505"/>
                  </a:lnTo>
                  <a:lnTo>
                    <a:pt x="1204" y="505"/>
                  </a:lnTo>
                  <a:lnTo>
                    <a:pt x="1204" y="526"/>
                  </a:lnTo>
                  <a:close/>
                  <a:moveTo>
                    <a:pt x="1204" y="493"/>
                  </a:moveTo>
                  <a:lnTo>
                    <a:pt x="1185" y="493"/>
                  </a:lnTo>
                  <a:lnTo>
                    <a:pt x="1185" y="471"/>
                  </a:lnTo>
                  <a:lnTo>
                    <a:pt x="1204" y="471"/>
                  </a:lnTo>
                  <a:lnTo>
                    <a:pt x="1204" y="493"/>
                  </a:lnTo>
                  <a:close/>
                  <a:moveTo>
                    <a:pt x="1204" y="493"/>
                  </a:moveTo>
                  <a:lnTo>
                    <a:pt x="1204" y="493"/>
                  </a:lnTo>
                  <a:close/>
                </a:path>
              </a:pathLst>
            </a:cu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2" name="Group 101"/>
          <p:cNvGrpSpPr/>
          <p:nvPr/>
        </p:nvGrpSpPr>
        <p:grpSpPr>
          <a:xfrm>
            <a:off x="1140635" y="5096716"/>
            <a:ext cx="2445746" cy="727555"/>
            <a:chOff x="1140635" y="5096716"/>
            <a:chExt cx="2445746" cy="727555"/>
          </a:xfrm>
        </p:grpSpPr>
        <p:sp>
          <p:nvSpPr>
            <p:cNvPr id="6" name="TextBox 5"/>
            <p:cNvSpPr txBox="1"/>
            <p:nvPr/>
          </p:nvSpPr>
          <p:spPr>
            <a:xfrm>
              <a:off x="2279902" y="5234105"/>
              <a:ext cx="1306479" cy="338554"/>
            </a:xfrm>
            <a:prstGeom prst="rect">
              <a:avLst/>
            </a:prstGeom>
            <a:noFill/>
          </p:spPr>
          <p:txBody>
            <a:bodyPr wrap="square" rtlCol="0">
              <a:spAutoFit/>
            </a:bodyPr>
            <a:lstStyle/>
            <a:p>
              <a:r>
                <a:rPr lang="en-US" sz="1600" dirty="0" smtClean="0">
                  <a:latin typeface="Calibri Light" panose="020F0302020204030204" pitchFamily="34" charset="0"/>
                </a:rPr>
                <a:t>Residential</a:t>
              </a:r>
              <a:endParaRPr lang="en-US" sz="1600" dirty="0">
                <a:latin typeface="Calibri Light" panose="020F0302020204030204" pitchFamily="34" charset="0"/>
              </a:endParaRPr>
            </a:p>
          </p:txBody>
        </p:sp>
        <p:sp>
          <p:nvSpPr>
            <p:cNvPr id="25" name="Freeform 10"/>
            <p:cNvSpPr>
              <a:spLocks noEditPoints="1"/>
            </p:cNvSpPr>
            <p:nvPr/>
          </p:nvSpPr>
          <p:spPr bwMode="auto">
            <a:xfrm>
              <a:off x="1140635" y="5096716"/>
              <a:ext cx="1155738" cy="727555"/>
            </a:xfrm>
            <a:custGeom>
              <a:avLst/>
              <a:gdLst>
                <a:gd name="T0" fmla="*/ 700 w 969"/>
                <a:gd name="T1" fmla="*/ 201 h 610"/>
                <a:gd name="T2" fmla="*/ 700 w 969"/>
                <a:gd name="T3" fmla="*/ 115 h 610"/>
                <a:gd name="T4" fmla="*/ 726 w 969"/>
                <a:gd name="T5" fmla="*/ 117 h 610"/>
                <a:gd name="T6" fmla="*/ 726 w 969"/>
                <a:gd name="T7" fmla="*/ 52 h 610"/>
                <a:gd name="T8" fmla="*/ 386 w 969"/>
                <a:gd name="T9" fmla="*/ 0 h 610"/>
                <a:gd name="T10" fmla="*/ 0 w 969"/>
                <a:gd name="T11" fmla="*/ 74 h 610"/>
                <a:gd name="T12" fmla="*/ 0 w 969"/>
                <a:gd name="T13" fmla="*/ 150 h 610"/>
                <a:gd name="T14" fmla="*/ 36 w 969"/>
                <a:gd name="T15" fmla="*/ 146 h 610"/>
                <a:gd name="T16" fmla="*/ 36 w 969"/>
                <a:gd name="T17" fmla="*/ 354 h 610"/>
                <a:gd name="T18" fmla="*/ 138 w 969"/>
                <a:gd name="T19" fmla="*/ 354 h 610"/>
                <a:gd name="T20" fmla="*/ 138 w 969"/>
                <a:gd name="T21" fmla="*/ 550 h 610"/>
                <a:gd name="T22" fmla="*/ 631 w 969"/>
                <a:gd name="T23" fmla="*/ 610 h 610"/>
                <a:gd name="T24" fmla="*/ 719 w 969"/>
                <a:gd name="T25" fmla="*/ 598 h 610"/>
                <a:gd name="T26" fmla="*/ 719 w 969"/>
                <a:gd name="T27" fmla="*/ 349 h 610"/>
                <a:gd name="T28" fmla="*/ 873 w 969"/>
                <a:gd name="T29" fmla="*/ 349 h 610"/>
                <a:gd name="T30" fmla="*/ 873 w 969"/>
                <a:gd name="T31" fmla="*/ 581 h 610"/>
                <a:gd name="T32" fmla="*/ 945 w 969"/>
                <a:gd name="T33" fmla="*/ 572 h 610"/>
                <a:gd name="T34" fmla="*/ 945 w 969"/>
                <a:gd name="T35" fmla="*/ 265 h 610"/>
                <a:gd name="T36" fmla="*/ 969 w 969"/>
                <a:gd name="T37" fmla="*/ 268 h 610"/>
                <a:gd name="T38" fmla="*/ 969 w 969"/>
                <a:gd name="T39" fmla="*/ 220 h 610"/>
                <a:gd name="T40" fmla="*/ 700 w 969"/>
                <a:gd name="T41" fmla="*/ 201 h 610"/>
                <a:gd name="T42" fmla="*/ 664 w 969"/>
                <a:gd name="T43" fmla="*/ 143 h 610"/>
                <a:gd name="T44" fmla="*/ 664 w 969"/>
                <a:gd name="T45" fmla="*/ 220 h 610"/>
                <a:gd name="T46" fmla="*/ 562 w 969"/>
                <a:gd name="T47" fmla="*/ 222 h 610"/>
                <a:gd name="T48" fmla="*/ 562 w 969"/>
                <a:gd name="T49" fmla="*/ 134 h 610"/>
                <a:gd name="T50" fmla="*/ 664 w 969"/>
                <a:gd name="T51" fmla="*/ 143 h 610"/>
                <a:gd name="T52" fmla="*/ 88 w 969"/>
                <a:gd name="T53" fmla="*/ 158 h 610"/>
                <a:gd name="T54" fmla="*/ 321 w 969"/>
                <a:gd name="T55" fmla="*/ 127 h 610"/>
                <a:gd name="T56" fmla="*/ 321 w 969"/>
                <a:gd name="T57" fmla="*/ 294 h 610"/>
                <a:gd name="T58" fmla="*/ 88 w 969"/>
                <a:gd name="T59" fmla="*/ 304 h 610"/>
                <a:gd name="T60" fmla="*/ 88 w 969"/>
                <a:gd name="T61" fmla="*/ 158 h 610"/>
                <a:gd name="T62" fmla="*/ 186 w 969"/>
                <a:gd name="T63" fmla="*/ 505 h 610"/>
                <a:gd name="T64" fmla="*/ 186 w 969"/>
                <a:gd name="T65" fmla="*/ 354 h 610"/>
                <a:gd name="T66" fmla="*/ 281 w 969"/>
                <a:gd name="T67" fmla="*/ 354 h 610"/>
                <a:gd name="T68" fmla="*/ 281 w 969"/>
                <a:gd name="T69" fmla="*/ 514 h 610"/>
                <a:gd name="T70" fmla="*/ 186 w 969"/>
                <a:gd name="T71" fmla="*/ 505 h 610"/>
                <a:gd name="T72" fmla="*/ 305 w 969"/>
                <a:gd name="T73" fmla="*/ 517 h 610"/>
                <a:gd name="T74" fmla="*/ 305 w 969"/>
                <a:gd name="T75" fmla="*/ 354 h 610"/>
                <a:gd name="T76" fmla="*/ 386 w 969"/>
                <a:gd name="T77" fmla="*/ 354 h 610"/>
                <a:gd name="T78" fmla="*/ 386 w 969"/>
                <a:gd name="T79" fmla="*/ 354 h 610"/>
                <a:gd name="T80" fmla="*/ 416 w 969"/>
                <a:gd name="T81" fmla="*/ 354 h 610"/>
                <a:gd name="T82" fmla="*/ 416 w 969"/>
                <a:gd name="T83" fmla="*/ 526 h 610"/>
                <a:gd name="T84" fmla="*/ 305 w 969"/>
                <a:gd name="T85" fmla="*/ 517 h 610"/>
                <a:gd name="T86" fmla="*/ 440 w 969"/>
                <a:gd name="T87" fmla="*/ 528 h 610"/>
                <a:gd name="T88" fmla="*/ 440 w 969"/>
                <a:gd name="T89" fmla="*/ 354 h 610"/>
                <a:gd name="T90" fmla="*/ 571 w 969"/>
                <a:gd name="T91" fmla="*/ 354 h 610"/>
                <a:gd name="T92" fmla="*/ 571 w 969"/>
                <a:gd name="T93" fmla="*/ 540 h 610"/>
                <a:gd name="T94" fmla="*/ 440 w 969"/>
                <a:gd name="T95" fmla="*/ 528 h 610"/>
                <a:gd name="T96" fmla="*/ 440 w 969"/>
                <a:gd name="T97" fmla="*/ 528 h 610"/>
                <a:gd name="T98" fmla="*/ 440 w 969"/>
                <a:gd name="T99" fmla="*/ 528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9" h="610">
                  <a:moveTo>
                    <a:pt x="700" y="201"/>
                  </a:moveTo>
                  <a:lnTo>
                    <a:pt x="700" y="115"/>
                  </a:lnTo>
                  <a:lnTo>
                    <a:pt x="726" y="117"/>
                  </a:lnTo>
                  <a:lnTo>
                    <a:pt x="726" y="52"/>
                  </a:lnTo>
                  <a:lnTo>
                    <a:pt x="386" y="0"/>
                  </a:lnTo>
                  <a:lnTo>
                    <a:pt x="0" y="74"/>
                  </a:lnTo>
                  <a:lnTo>
                    <a:pt x="0" y="150"/>
                  </a:lnTo>
                  <a:lnTo>
                    <a:pt x="36" y="146"/>
                  </a:lnTo>
                  <a:lnTo>
                    <a:pt x="36" y="354"/>
                  </a:lnTo>
                  <a:lnTo>
                    <a:pt x="138" y="354"/>
                  </a:lnTo>
                  <a:lnTo>
                    <a:pt x="138" y="550"/>
                  </a:lnTo>
                  <a:lnTo>
                    <a:pt x="631" y="610"/>
                  </a:lnTo>
                  <a:lnTo>
                    <a:pt x="719" y="598"/>
                  </a:lnTo>
                  <a:lnTo>
                    <a:pt x="719" y="349"/>
                  </a:lnTo>
                  <a:lnTo>
                    <a:pt x="873" y="349"/>
                  </a:lnTo>
                  <a:lnTo>
                    <a:pt x="873" y="581"/>
                  </a:lnTo>
                  <a:lnTo>
                    <a:pt x="945" y="572"/>
                  </a:lnTo>
                  <a:lnTo>
                    <a:pt x="945" y="265"/>
                  </a:lnTo>
                  <a:lnTo>
                    <a:pt x="969" y="268"/>
                  </a:lnTo>
                  <a:lnTo>
                    <a:pt x="969" y="220"/>
                  </a:lnTo>
                  <a:lnTo>
                    <a:pt x="700" y="201"/>
                  </a:lnTo>
                  <a:close/>
                  <a:moveTo>
                    <a:pt x="664" y="143"/>
                  </a:moveTo>
                  <a:lnTo>
                    <a:pt x="664" y="220"/>
                  </a:lnTo>
                  <a:lnTo>
                    <a:pt x="562" y="222"/>
                  </a:lnTo>
                  <a:lnTo>
                    <a:pt x="562" y="134"/>
                  </a:lnTo>
                  <a:lnTo>
                    <a:pt x="664" y="143"/>
                  </a:lnTo>
                  <a:close/>
                  <a:moveTo>
                    <a:pt x="88" y="158"/>
                  </a:moveTo>
                  <a:lnTo>
                    <a:pt x="321" y="127"/>
                  </a:lnTo>
                  <a:lnTo>
                    <a:pt x="321" y="294"/>
                  </a:lnTo>
                  <a:lnTo>
                    <a:pt x="88" y="304"/>
                  </a:lnTo>
                  <a:lnTo>
                    <a:pt x="88" y="158"/>
                  </a:lnTo>
                  <a:close/>
                  <a:moveTo>
                    <a:pt x="186" y="505"/>
                  </a:moveTo>
                  <a:lnTo>
                    <a:pt x="186" y="354"/>
                  </a:lnTo>
                  <a:lnTo>
                    <a:pt x="281" y="354"/>
                  </a:lnTo>
                  <a:lnTo>
                    <a:pt x="281" y="514"/>
                  </a:lnTo>
                  <a:lnTo>
                    <a:pt x="186" y="505"/>
                  </a:lnTo>
                  <a:close/>
                  <a:moveTo>
                    <a:pt x="305" y="517"/>
                  </a:moveTo>
                  <a:lnTo>
                    <a:pt x="305" y="354"/>
                  </a:lnTo>
                  <a:lnTo>
                    <a:pt x="386" y="354"/>
                  </a:lnTo>
                  <a:lnTo>
                    <a:pt x="386" y="354"/>
                  </a:lnTo>
                  <a:lnTo>
                    <a:pt x="416" y="354"/>
                  </a:lnTo>
                  <a:lnTo>
                    <a:pt x="416" y="526"/>
                  </a:lnTo>
                  <a:lnTo>
                    <a:pt x="305" y="517"/>
                  </a:lnTo>
                  <a:close/>
                  <a:moveTo>
                    <a:pt x="440" y="528"/>
                  </a:moveTo>
                  <a:lnTo>
                    <a:pt x="440" y="354"/>
                  </a:lnTo>
                  <a:lnTo>
                    <a:pt x="571" y="354"/>
                  </a:lnTo>
                  <a:lnTo>
                    <a:pt x="571" y="540"/>
                  </a:lnTo>
                  <a:lnTo>
                    <a:pt x="440" y="528"/>
                  </a:lnTo>
                  <a:close/>
                  <a:moveTo>
                    <a:pt x="440" y="528"/>
                  </a:moveTo>
                  <a:lnTo>
                    <a:pt x="440" y="528"/>
                  </a:lnTo>
                  <a:close/>
                </a:path>
              </a:pathLst>
            </a:custGeom>
            <a:solidFill>
              <a:srgbClr val="2E384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p:nvPr/>
        </p:nvGrpSpPr>
        <p:grpSpPr>
          <a:xfrm>
            <a:off x="2355922" y="5559246"/>
            <a:ext cx="7362693" cy="57365"/>
            <a:chOff x="2589195" y="5157192"/>
            <a:chExt cx="7362693" cy="57365"/>
          </a:xfrm>
        </p:grpSpPr>
        <p:sp>
          <p:nvSpPr>
            <p:cNvPr id="51" name="Oval 50"/>
            <p:cNvSpPr/>
            <p:nvPr/>
          </p:nvSpPr>
          <p:spPr>
            <a:xfrm>
              <a:off x="2589195"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738283"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887371"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036459"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85547"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334635"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483723"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632811"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781899"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930987"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080075"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62" name="Oval 61"/>
            <p:cNvSpPr/>
            <p:nvPr/>
          </p:nvSpPr>
          <p:spPr>
            <a:xfrm>
              <a:off x="4229163"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63" name="Oval 62"/>
            <p:cNvSpPr/>
            <p:nvPr/>
          </p:nvSpPr>
          <p:spPr>
            <a:xfrm>
              <a:off x="4378251"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64" name="Oval 63"/>
            <p:cNvSpPr/>
            <p:nvPr/>
          </p:nvSpPr>
          <p:spPr>
            <a:xfrm>
              <a:off x="4527339"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65" name="Oval 64"/>
            <p:cNvSpPr/>
            <p:nvPr/>
          </p:nvSpPr>
          <p:spPr>
            <a:xfrm>
              <a:off x="4676427"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66" name="Oval 65"/>
            <p:cNvSpPr/>
            <p:nvPr/>
          </p:nvSpPr>
          <p:spPr>
            <a:xfrm>
              <a:off x="4825515"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67" name="Oval 66"/>
            <p:cNvSpPr/>
            <p:nvPr/>
          </p:nvSpPr>
          <p:spPr>
            <a:xfrm>
              <a:off x="4974603"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68" name="Oval 67"/>
            <p:cNvSpPr/>
            <p:nvPr/>
          </p:nvSpPr>
          <p:spPr>
            <a:xfrm>
              <a:off x="5123691"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69" name="Oval 68"/>
            <p:cNvSpPr/>
            <p:nvPr/>
          </p:nvSpPr>
          <p:spPr>
            <a:xfrm>
              <a:off x="5272779"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0" name="Oval 69"/>
            <p:cNvSpPr/>
            <p:nvPr/>
          </p:nvSpPr>
          <p:spPr>
            <a:xfrm>
              <a:off x="5421867"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1" name="Oval 70"/>
            <p:cNvSpPr/>
            <p:nvPr/>
          </p:nvSpPr>
          <p:spPr>
            <a:xfrm>
              <a:off x="5570955"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2" name="Oval 71"/>
            <p:cNvSpPr/>
            <p:nvPr/>
          </p:nvSpPr>
          <p:spPr>
            <a:xfrm>
              <a:off x="5720043"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3" name="Oval 72"/>
            <p:cNvSpPr/>
            <p:nvPr/>
          </p:nvSpPr>
          <p:spPr>
            <a:xfrm>
              <a:off x="5869131"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4" name="Oval 73"/>
            <p:cNvSpPr/>
            <p:nvPr/>
          </p:nvSpPr>
          <p:spPr>
            <a:xfrm>
              <a:off x="6018219"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5" name="Oval 74"/>
            <p:cNvSpPr/>
            <p:nvPr/>
          </p:nvSpPr>
          <p:spPr>
            <a:xfrm>
              <a:off x="6167307"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6" name="Oval 75"/>
            <p:cNvSpPr/>
            <p:nvPr/>
          </p:nvSpPr>
          <p:spPr>
            <a:xfrm>
              <a:off x="6316395"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7" name="Oval 76"/>
            <p:cNvSpPr/>
            <p:nvPr/>
          </p:nvSpPr>
          <p:spPr>
            <a:xfrm>
              <a:off x="6465483"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8" name="Oval 77"/>
            <p:cNvSpPr/>
            <p:nvPr/>
          </p:nvSpPr>
          <p:spPr>
            <a:xfrm>
              <a:off x="6614571"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9" name="Oval 78"/>
            <p:cNvSpPr/>
            <p:nvPr/>
          </p:nvSpPr>
          <p:spPr>
            <a:xfrm>
              <a:off x="6763659"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0" name="Oval 79"/>
            <p:cNvSpPr/>
            <p:nvPr/>
          </p:nvSpPr>
          <p:spPr>
            <a:xfrm>
              <a:off x="6912747"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1" name="Oval 80"/>
            <p:cNvSpPr/>
            <p:nvPr/>
          </p:nvSpPr>
          <p:spPr>
            <a:xfrm>
              <a:off x="7061835"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2" name="Oval 81"/>
            <p:cNvSpPr/>
            <p:nvPr/>
          </p:nvSpPr>
          <p:spPr>
            <a:xfrm>
              <a:off x="7210923"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3" name="Oval 82"/>
            <p:cNvSpPr/>
            <p:nvPr/>
          </p:nvSpPr>
          <p:spPr>
            <a:xfrm>
              <a:off x="7360011"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4" name="Oval 83"/>
            <p:cNvSpPr/>
            <p:nvPr/>
          </p:nvSpPr>
          <p:spPr>
            <a:xfrm>
              <a:off x="7509099"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5" name="Oval 84"/>
            <p:cNvSpPr/>
            <p:nvPr/>
          </p:nvSpPr>
          <p:spPr>
            <a:xfrm>
              <a:off x="7658187"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6" name="Oval 85"/>
            <p:cNvSpPr/>
            <p:nvPr/>
          </p:nvSpPr>
          <p:spPr>
            <a:xfrm>
              <a:off x="7807275"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7" name="Oval 86"/>
            <p:cNvSpPr/>
            <p:nvPr/>
          </p:nvSpPr>
          <p:spPr>
            <a:xfrm>
              <a:off x="7956363"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8" name="Oval 87"/>
            <p:cNvSpPr/>
            <p:nvPr/>
          </p:nvSpPr>
          <p:spPr>
            <a:xfrm>
              <a:off x="8105451"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9" name="Oval 88"/>
            <p:cNvSpPr/>
            <p:nvPr/>
          </p:nvSpPr>
          <p:spPr>
            <a:xfrm>
              <a:off x="8254539"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0" name="Oval 89"/>
            <p:cNvSpPr/>
            <p:nvPr/>
          </p:nvSpPr>
          <p:spPr>
            <a:xfrm>
              <a:off x="8403627"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1" name="Oval 90"/>
            <p:cNvSpPr/>
            <p:nvPr/>
          </p:nvSpPr>
          <p:spPr>
            <a:xfrm>
              <a:off x="8552715"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2" name="Oval 91"/>
            <p:cNvSpPr/>
            <p:nvPr/>
          </p:nvSpPr>
          <p:spPr>
            <a:xfrm>
              <a:off x="8701803"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3" name="Oval 92"/>
            <p:cNvSpPr/>
            <p:nvPr/>
          </p:nvSpPr>
          <p:spPr>
            <a:xfrm>
              <a:off x="8850891"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4" name="Oval 93"/>
            <p:cNvSpPr/>
            <p:nvPr/>
          </p:nvSpPr>
          <p:spPr>
            <a:xfrm>
              <a:off x="8999979"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5" name="Oval 94"/>
            <p:cNvSpPr/>
            <p:nvPr/>
          </p:nvSpPr>
          <p:spPr>
            <a:xfrm>
              <a:off x="9149067"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6" name="Oval 95"/>
            <p:cNvSpPr/>
            <p:nvPr/>
          </p:nvSpPr>
          <p:spPr>
            <a:xfrm>
              <a:off x="9298155"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7" name="Oval 96"/>
            <p:cNvSpPr/>
            <p:nvPr/>
          </p:nvSpPr>
          <p:spPr>
            <a:xfrm>
              <a:off x="9447243"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8" name="Oval 97"/>
            <p:cNvSpPr/>
            <p:nvPr/>
          </p:nvSpPr>
          <p:spPr>
            <a:xfrm>
              <a:off x="9596331"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9" name="Oval 98"/>
            <p:cNvSpPr/>
            <p:nvPr/>
          </p:nvSpPr>
          <p:spPr>
            <a:xfrm>
              <a:off x="9745419"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00" name="Oval 99"/>
            <p:cNvSpPr/>
            <p:nvPr/>
          </p:nvSpPr>
          <p:spPr>
            <a:xfrm>
              <a:off x="9894523" y="5157192"/>
              <a:ext cx="57365" cy="57365"/>
            </a:xfrm>
            <a:prstGeom prst="ellipse">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
        <p:nvSpPr>
          <p:cNvPr id="104" name="Slide Number Placeholder 103"/>
          <p:cNvSpPr>
            <a:spLocks noGrp="1"/>
          </p:cNvSpPr>
          <p:nvPr>
            <p:ph type="sldNum" sz="quarter" idx="12"/>
          </p:nvPr>
        </p:nvSpPr>
        <p:spPr/>
        <p:txBody>
          <a:bodyPr/>
          <a:lstStyle/>
          <a:p>
            <a:fld id="{6C267CA6-A840-429B-9E4F-900C1F06C2B2}" type="slidenum">
              <a:rPr lang="en-US" smtClean="0"/>
              <a:pPr/>
              <a:t>5</a:t>
            </a:fld>
            <a:endParaRPr lang="en-US"/>
          </a:p>
        </p:txBody>
      </p:sp>
      <p:grpSp>
        <p:nvGrpSpPr>
          <p:cNvPr id="3" name="Group 2"/>
          <p:cNvGrpSpPr/>
          <p:nvPr/>
        </p:nvGrpSpPr>
        <p:grpSpPr>
          <a:xfrm>
            <a:off x="1960754" y="1780264"/>
            <a:ext cx="722225" cy="445181"/>
            <a:chOff x="1960754" y="1780264"/>
            <a:chExt cx="722225" cy="445181"/>
          </a:xfrm>
        </p:grpSpPr>
        <p:cxnSp>
          <p:nvCxnSpPr>
            <p:cNvPr id="4" name="Straight Connector 3"/>
            <p:cNvCxnSpPr>
              <a:stCxn id="8" idx="2"/>
              <a:endCxn id="41" idx="7"/>
            </p:cNvCxnSpPr>
            <p:nvPr/>
          </p:nvCxnSpPr>
          <p:spPr>
            <a:xfrm flipH="1">
              <a:off x="1960754" y="1780264"/>
              <a:ext cx="322282" cy="44518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2"/>
              <a:endCxn id="44" idx="1"/>
            </p:cNvCxnSpPr>
            <p:nvPr/>
          </p:nvCxnSpPr>
          <p:spPr>
            <a:xfrm>
              <a:off x="2283036" y="1780264"/>
              <a:ext cx="399943" cy="44518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9431226" y="1749487"/>
            <a:ext cx="722222" cy="475958"/>
            <a:chOff x="9431226" y="1749487"/>
            <a:chExt cx="722222" cy="475958"/>
          </a:xfrm>
        </p:grpSpPr>
        <p:cxnSp>
          <p:nvCxnSpPr>
            <p:cNvPr id="101" name="Straight Connector 100"/>
            <p:cNvCxnSpPr>
              <a:stCxn id="10" idx="2"/>
              <a:endCxn id="29" idx="7"/>
            </p:cNvCxnSpPr>
            <p:nvPr/>
          </p:nvCxnSpPr>
          <p:spPr>
            <a:xfrm flipH="1">
              <a:off x="9431226" y="1780264"/>
              <a:ext cx="339783" cy="44518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32" idx="1"/>
            </p:cNvCxnSpPr>
            <p:nvPr/>
          </p:nvCxnSpPr>
          <p:spPr>
            <a:xfrm>
              <a:off x="9771009" y="1749487"/>
              <a:ext cx="382439" cy="475958"/>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107" name="Straight Connector 106"/>
          <p:cNvCxnSpPr>
            <a:stCxn id="11" idx="2"/>
            <a:endCxn id="35" idx="0"/>
          </p:cNvCxnSpPr>
          <p:nvPr/>
        </p:nvCxnSpPr>
        <p:spPr>
          <a:xfrm>
            <a:off x="5123293" y="1780264"/>
            <a:ext cx="1" cy="207962"/>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7553265" y="1749487"/>
            <a:ext cx="722222" cy="475958"/>
            <a:chOff x="9431226" y="1749487"/>
            <a:chExt cx="722222" cy="475958"/>
          </a:xfrm>
        </p:grpSpPr>
        <p:cxnSp>
          <p:nvCxnSpPr>
            <p:cNvPr id="109" name="Straight Connector 108"/>
            <p:cNvCxnSpPr/>
            <p:nvPr/>
          </p:nvCxnSpPr>
          <p:spPr>
            <a:xfrm flipH="1">
              <a:off x="9431226" y="1749487"/>
              <a:ext cx="339783" cy="475958"/>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771009" y="1749487"/>
              <a:ext cx="382439" cy="475958"/>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9951888" y="6285717"/>
            <a:ext cx="619131" cy="619131"/>
            <a:chOff x="10020845" y="6285717"/>
            <a:chExt cx="619131" cy="619131"/>
          </a:xfrm>
        </p:grpSpPr>
        <p:grpSp>
          <p:nvGrpSpPr>
            <p:cNvPr id="122" name="Group 121"/>
            <p:cNvGrpSpPr/>
            <p:nvPr/>
          </p:nvGrpSpPr>
          <p:grpSpPr>
            <a:xfrm>
              <a:off x="10035869" y="6300741"/>
              <a:ext cx="589083" cy="589083"/>
              <a:chOff x="5680709" y="2649819"/>
              <a:chExt cx="761009" cy="761009"/>
            </a:xfrm>
          </p:grpSpPr>
          <p:sp>
            <p:nvSpPr>
              <p:cNvPr id="124" name="Oval 123"/>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125" name="Freeform 124"/>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123" name="Oval 122">
              <a:hlinkClick r:id="rId9"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323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50"/>
                                        <p:tgtEl>
                                          <p:spTgt spid="3"/>
                                        </p:tgtEl>
                                      </p:cBhvr>
                                    </p:animEffect>
                                  </p:childTnLst>
                                </p:cTn>
                              </p:par>
                            </p:childTnLst>
                          </p:cTn>
                        </p:par>
                        <p:par>
                          <p:cTn id="16" fill="hold">
                            <p:stCondLst>
                              <p:cond delay="1250"/>
                            </p:stCondLst>
                            <p:childTnLst>
                              <p:par>
                                <p:cTn id="17" presetID="31"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 calcmode="lin" valueType="num">
                                      <p:cBhvr>
                                        <p:cTn id="21" dur="500" fill="hold"/>
                                        <p:tgtEl>
                                          <p:spTgt spid="49"/>
                                        </p:tgtEl>
                                        <p:attrNameLst>
                                          <p:attrName>style.rotation</p:attrName>
                                        </p:attrNameLst>
                                      </p:cBhvr>
                                      <p:tavLst>
                                        <p:tav tm="0">
                                          <p:val>
                                            <p:fltVal val="90"/>
                                          </p:val>
                                        </p:tav>
                                        <p:tav tm="100000">
                                          <p:val>
                                            <p:fltVal val="0"/>
                                          </p:val>
                                        </p:tav>
                                      </p:tavLst>
                                    </p:anim>
                                    <p:animEffect transition="in" filter="fade">
                                      <p:cBhvr>
                                        <p:cTn id="22" dur="500"/>
                                        <p:tgtEl>
                                          <p:spTgt spid="49"/>
                                        </p:tgtEl>
                                      </p:cBhvr>
                                    </p:animEffect>
                                  </p:childTnLst>
                                </p:cTn>
                              </p:par>
                              <p:par>
                                <p:cTn id="23" presetID="3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500" fill="hold"/>
                                        <p:tgtEl>
                                          <p:spTgt spid="43"/>
                                        </p:tgtEl>
                                        <p:attrNameLst>
                                          <p:attrName>ppt_w</p:attrName>
                                        </p:attrNameLst>
                                      </p:cBhvr>
                                      <p:tavLst>
                                        <p:tav tm="0">
                                          <p:val>
                                            <p:fltVal val="0"/>
                                          </p:val>
                                        </p:tav>
                                        <p:tav tm="100000">
                                          <p:val>
                                            <p:strVal val="#ppt_w"/>
                                          </p:val>
                                        </p:tav>
                                      </p:tavLst>
                                    </p:anim>
                                    <p:anim calcmode="lin" valueType="num">
                                      <p:cBhvr>
                                        <p:cTn id="26" dur="500" fill="hold"/>
                                        <p:tgtEl>
                                          <p:spTgt spid="43"/>
                                        </p:tgtEl>
                                        <p:attrNameLst>
                                          <p:attrName>ppt_h</p:attrName>
                                        </p:attrNameLst>
                                      </p:cBhvr>
                                      <p:tavLst>
                                        <p:tav tm="0">
                                          <p:val>
                                            <p:fltVal val="0"/>
                                          </p:val>
                                        </p:tav>
                                        <p:tav tm="100000">
                                          <p:val>
                                            <p:strVal val="#ppt_h"/>
                                          </p:val>
                                        </p:tav>
                                      </p:tavLst>
                                    </p:anim>
                                    <p:anim calcmode="lin" valueType="num">
                                      <p:cBhvr>
                                        <p:cTn id="27" dur="500" fill="hold"/>
                                        <p:tgtEl>
                                          <p:spTgt spid="43"/>
                                        </p:tgtEl>
                                        <p:attrNameLst>
                                          <p:attrName>style.rotation</p:attrName>
                                        </p:attrNameLst>
                                      </p:cBhvr>
                                      <p:tavLst>
                                        <p:tav tm="0">
                                          <p:val>
                                            <p:fltVal val="90"/>
                                          </p:val>
                                        </p:tav>
                                        <p:tav tm="100000">
                                          <p:val>
                                            <p:fltVal val="0"/>
                                          </p:val>
                                        </p:tav>
                                      </p:tavLst>
                                    </p:anim>
                                    <p:animEffect transition="in" filter="fade">
                                      <p:cBhvr>
                                        <p:cTn id="28" dur="500"/>
                                        <p:tgtEl>
                                          <p:spTgt spid="43"/>
                                        </p:tgtEl>
                                      </p:cBhvr>
                                    </p:animEffect>
                                  </p:childTnLst>
                                </p:cTn>
                              </p:par>
                            </p:childTnLst>
                          </p:cTn>
                        </p:par>
                        <p:par>
                          <p:cTn id="29" fill="hold">
                            <p:stCondLst>
                              <p:cond delay="175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225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2750"/>
                            </p:stCondLst>
                            <p:childTnLst>
                              <p:par>
                                <p:cTn id="41" presetID="22" presetClass="entr" presetSubtype="1" fill="hold" nodeType="after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wipe(up)">
                                      <p:cBhvr>
                                        <p:cTn id="43" dur="250"/>
                                        <p:tgtEl>
                                          <p:spTgt spid="107"/>
                                        </p:tgtEl>
                                      </p:cBhvr>
                                    </p:animEffect>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 calcmode="lin" valueType="num">
                                      <p:cBhvr>
                                        <p:cTn id="49" dur="500" fill="hold"/>
                                        <p:tgtEl>
                                          <p:spTgt spid="34"/>
                                        </p:tgtEl>
                                        <p:attrNameLst>
                                          <p:attrName>style.rotation</p:attrName>
                                        </p:attrNameLst>
                                      </p:cBhvr>
                                      <p:tavLst>
                                        <p:tav tm="0">
                                          <p:val>
                                            <p:fltVal val="90"/>
                                          </p:val>
                                        </p:tav>
                                        <p:tav tm="100000">
                                          <p:val>
                                            <p:fltVal val="0"/>
                                          </p:val>
                                        </p:tav>
                                      </p:tavLst>
                                    </p:anim>
                                    <p:animEffect transition="in" filter="fade">
                                      <p:cBhvr>
                                        <p:cTn id="50" dur="500"/>
                                        <p:tgtEl>
                                          <p:spTgt spid="34"/>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par>
                          <p:cTn id="59" fill="hold">
                            <p:stCondLst>
                              <p:cond delay="4500"/>
                            </p:stCondLst>
                            <p:childTnLst>
                              <p:par>
                                <p:cTn id="60" presetID="22" presetClass="entr" presetSubtype="1" fill="hold" nodeType="after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wipe(up)">
                                      <p:cBhvr>
                                        <p:cTn id="62" dur="250"/>
                                        <p:tgtEl>
                                          <p:spTgt spid="108"/>
                                        </p:tgtEl>
                                      </p:cBhvr>
                                    </p:animEffect>
                                  </p:childTnLst>
                                </p:cTn>
                              </p:par>
                            </p:childTnLst>
                          </p:cTn>
                        </p:par>
                        <p:par>
                          <p:cTn id="63" fill="hold">
                            <p:stCondLst>
                              <p:cond delay="4750"/>
                            </p:stCondLst>
                            <p:childTnLst>
                              <p:par>
                                <p:cTn id="64" presetID="31" presetClass="entr" presetSubtype="0" fill="hold"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 calcmode="lin" valueType="num">
                                      <p:cBhvr>
                                        <p:cTn id="68" dur="500" fill="hold"/>
                                        <p:tgtEl>
                                          <p:spTgt spid="37"/>
                                        </p:tgtEl>
                                        <p:attrNameLst>
                                          <p:attrName>style.rotation</p:attrName>
                                        </p:attrNameLst>
                                      </p:cBhvr>
                                      <p:tavLst>
                                        <p:tav tm="0">
                                          <p:val>
                                            <p:fltVal val="90"/>
                                          </p:val>
                                        </p:tav>
                                        <p:tav tm="100000">
                                          <p:val>
                                            <p:fltVal val="0"/>
                                          </p:val>
                                        </p:tav>
                                      </p:tavLst>
                                    </p:anim>
                                    <p:animEffect transition="in" filter="fade">
                                      <p:cBhvr>
                                        <p:cTn id="69" dur="500"/>
                                        <p:tgtEl>
                                          <p:spTgt spid="37"/>
                                        </p:tgtEl>
                                      </p:cBhvr>
                                    </p:animEffect>
                                  </p:childTnLst>
                                </p:cTn>
                              </p:par>
                              <p:par>
                                <p:cTn id="70" presetID="31" presetClass="entr" presetSubtype="0"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 calcmode="lin" valueType="num">
                                      <p:cBhvr>
                                        <p:cTn id="74" dur="500" fill="hold"/>
                                        <p:tgtEl>
                                          <p:spTgt spid="30"/>
                                        </p:tgtEl>
                                        <p:attrNameLst>
                                          <p:attrName>style.rotation</p:attrName>
                                        </p:attrNameLst>
                                      </p:cBhvr>
                                      <p:tavLst>
                                        <p:tav tm="0">
                                          <p:val>
                                            <p:fltVal val="90"/>
                                          </p:val>
                                        </p:tav>
                                        <p:tav tm="100000">
                                          <p:val>
                                            <p:fltVal val="0"/>
                                          </p:val>
                                        </p:tav>
                                      </p:tavLst>
                                    </p:anim>
                                    <p:animEffect transition="in" filter="fade">
                                      <p:cBhvr>
                                        <p:cTn id="75" dur="500"/>
                                        <p:tgtEl>
                                          <p:spTgt spid="30"/>
                                        </p:tgtEl>
                                      </p:cBhvr>
                                    </p:animEffect>
                                  </p:childTnLst>
                                </p:cTn>
                              </p:par>
                            </p:childTnLst>
                          </p:cTn>
                        </p:par>
                        <p:par>
                          <p:cTn id="76" fill="hold">
                            <p:stCondLst>
                              <p:cond delay="525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par>
                          <p:cTn id="83" fill="hold">
                            <p:stCondLst>
                              <p:cond delay="5750"/>
                            </p:stCondLst>
                            <p:childTnLst>
                              <p:par>
                                <p:cTn id="84" presetID="10" presetClass="entr" presetSubtype="0"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childTnLst>
                          </p:cTn>
                        </p:par>
                        <p:par>
                          <p:cTn id="87" fill="hold">
                            <p:stCondLst>
                              <p:cond delay="6250"/>
                            </p:stCondLst>
                            <p:childTnLst>
                              <p:par>
                                <p:cTn id="88" presetID="22" presetClass="entr" presetSubtype="1"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up)">
                                      <p:cBhvr>
                                        <p:cTn id="90" dur="250"/>
                                        <p:tgtEl>
                                          <p:spTgt spid="5"/>
                                        </p:tgtEl>
                                      </p:cBhvr>
                                    </p:animEffect>
                                  </p:childTnLst>
                                </p:cTn>
                              </p:par>
                            </p:childTnLst>
                          </p:cTn>
                        </p:par>
                        <p:par>
                          <p:cTn id="91" fill="hold">
                            <p:stCondLst>
                              <p:cond delay="6500"/>
                            </p:stCondLst>
                            <p:childTnLst>
                              <p:par>
                                <p:cTn id="92" presetID="31" presetClass="entr" presetSubtype="0" fill="hold" nodeType="after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 calcmode="lin" valueType="num">
                                      <p:cBhvr>
                                        <p:cTn id="96" dur="500" fill="hold"/>
                                        <p:tgtEl>
                                          <p:spTgt spid="31"/>
                                        </p:tgtEl>
                                        <p:attrNameLst>
                                          <p:attrName>style.rotation</p:attrName>
                                        </p:attrNameLst>
                                      </p:cBhvr>
                                      <p:tavLst>
                                        <p:tav tm="0">
                                          <p:val>
                                            <p:fltVal val="90"/>
                                          </p:val>
                                        </p:tav>
                                        <p:tav tm="100000">
                                          <p:val>
                                            <p:fltVal val="0"/>
                                          </p:val>
                                        </p:tav>
                                      </p:tavLst>
                                    </p:anim>
                                    <p:animEffect transition="in" filter="fade">
                                      <p:cBhvr>
                                        <p:cTn id="97" dur="500"/>
                                        <p:tgtEl>
                                          <p:spTgt spid="31"/>
                                        </p:tgtEl>
                                      </p:cBhvr>
                                    </p:animEffect>
                                  </p:childTnLst>
                                </p:cTn>
                              </p:par>
                            </p:childTnLst>
                          </p:cTn>
                        </p:par>
                        <p:par>
                          <p:cTn id="98" fill="hold">
                            <p:stCondLst>
                              <p:cond delay="7000"/>
                            </p:stCondLst>
                            <p:childTnLst>
                              <p:par>
                                <p:cTn id="99" presetID="10" presetClass="entr" presetSubtype="0"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500"/>
                                        <p:tgtEl>
                                          <p:spTgt spid="23"/>
                                        </p:tgtEl>
                                      </p:cBhvr>
                                    </p:animEffect>
                                  </p:childTnLst>
                                </p:cTn>
                              </p:par>
                            </p:childTnLst>
                          </p:cTn>
                        </p:par>
                        <p:par>
                          <p:cTn id="102" fill="hold">
                            <p:stCondLst>
                              <p:cond delay="7500"/>
                            </p:stCondLst>
                            <p:childTnLst>
                              <p:par>
                                <p:cTn id="103" presetID="10" presetClass="entr" presetSubtype="0" fill="hold" nodeType="afterEffect">
                                  <p:stCondLst>
                                    <p:cond delay="0"/>
                                  </p:stCondLst>
                                  <p:childTnLst>
                                    <p:set>
                                      <p:cBhvr>
                                        <p:cTn id="104" dur="1" fill="hold">
                                          <p:stCondLst>
                                            <p:cond delay="0"/>
                                          </p:stCondLst>
                                        </p:cTn>
                                        <p:tgtEl>
                                          <p:spTgt spid="102"/>
                                        </p:tgtEl>
                                        <p:attrNameLst>
                                          <p:attrName>style.visibility</p:attrName>
                                        </p:attrNameLst>
                                      </p:cBhvr>
                                      <p:to>
                                        <p:strVal val="visible"/>
                                      </p:to>
                                    </p:set>
                                    <p:animEffect transition="in" filter="fade">
                                      <p:cBhvr>
                                        <p:cTn id="105" dur="500"/>
                                        <p:tgtEl>
                                          <p:spTgt spid="102"/>
                                        </p:tgtEl>
                                      </p:cBhvr>
                                    </p:animEffect>
                                  </p:childTnLst>
                                </p:cTn>
                              </p:par>
                            </p:childTnLst>
                          </p:cTn>
                        </p:par>
                        <p:par>
                          <p:cTn id="106" fill="hold">
                            <p:stCondLst>
                              <p:cond delay="8000"/>
                            </p:stCondLst>
                            <p:childTnLst>
                              <p:par>
                                <p:cTn id="107" presetID="22" presetClass="entr" presetSubtype="8" fill="hold" nodeType="after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wipe(left)">
                                      <p:cBhvr>
                                        <p:cTn id="109" dur="500"/>
                                        <p:tgtEl>
                                          <p:spTgt spid="47"/>
                                        </p:tgtEl>
                                      </p:cBhvr>
                                    </p:animEffect>
                                  </p:childTnLst>
                                </p:cTn>
                              </p:par>
                            </p:childTnLst>
                          </p:cTn>
                        </p:par>
                        <p:par>
                          <p:cTn id="110" fill="hold">
                            <p:stCondLst>
                              <p:cond delay="8500"/>
                            </p:stCondLst>
                            <p:childTnLst>
                              <p:par>
                                <p:cTn id="111" presetID="10"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500"/>
                                        <p:tgtEl>
                                          <p:spTgt spid="103"/>
                                        </p:tgtEl>
                                      </p:cBhvr>
                                    </p:animEffect>
                                  </p:childTnLst>
                                </p:cTn>
                              </p:par>
                            </p:childTnLst>
                          </p:cTn>
                        </p:par>
                        <p:par>
                          <p:cTn id="114" fill="hold">
                            <p:stCondLst>
                              <p:cond delay="9000"/>
                            </p:stCondLst>
                            <p:childTnLst>
                              <p:par>
                                <p:cTn id="115" presetID="10" presetClass="entr" presetSubtype="0" fill="hold" nodeType="afterEffect">
                                  <p:stCondLst>
                                    <p:cond delay="0"/>
                                  </p:stCondLst>
                                  <p:childTnLst>
                                    <p:set>
                                      <p:cBhvr>
                                        <p:cTn id="116" dur="1" fill="hold">
                                          <p:stCondLst>
                                            <p:cond delay="0"/>
                                          </p:stCondLst>
                                        </p:cTn>
                                        <p:tgtEl>
                                          <p:spTgt spid="113"/>
                                        </p:tgtEl>
                                        <p:attrNameLst>
                                          <p:attrName>style.visibility</p:attrName>
                                        </p:attrNameLst>
                                      </p:cBhvr>
                                      <p:to>
                                        <p:strVal val="visible"/>
                                      </p:to>
                                    </p:set>
                                    <p:animEffect transition="in" filter="fade">
                                      <p:cBhvr>
                                        <p:cTn id="11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p:bldP spid="9" grpId="0"/>
      <p:bldP spid="10" grpId="0"/>
      <p:bldP spid="11" grpId="0"/>
      <p:bldP spid="15"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 y="1224851"/>
            <a:ext cx="12126913" cy="4944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137169" y="1820824"/>
            <a:ext cx="3747494" cy="3767607"/>
          </a:xfrm>
          <a:prstGeom prst="ellipse">
            <a:avLst/>
          </a:prstGeom>
          <a:noFill/>
          <a:ln w="19050">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lIns="121496" tIns="60748" rIns="121496" bIns="60748" rtlCol="0" anchor="ctr"/>
          <a:lstStyle/>
          <a:p>
            <a:pPr algn="ctr"/>
            <a:endParaRPr lang="en-US" dirty="0"/>
          </a:p>
        </p:txBody>
      </p:sp>
      <p:sp>
        <p:nvSpPr>
          <p:cNvPr id="24" name="Oval 23"/>
          <p:cNvSpPr/>
          <p:nvPr/>
        </p:nvSpPr>
        <p:spPr>
          <a:xfrm>
            <a:off x="4545982" y="2231830"/>
            <a:ext cx="2929869" cy="2945595"/>
          </a:xfrm>
          <a:prstGeom prst="ellipse">
            <a:avLst/>
          </a:prstGeom>
          <a:noFill/>
          <a:ln w="28575">
            <a:solidFill>
              <a:srgbClr val="42505F"/>
            </a:solidFill>
          </a:ln>
        </p:spPr>
        <p:style>
          <a:lnRef idx="2">
            <a:schemeClr val="accent1">
              <a:shade val="50000"/>
            </a:schemeClr>
          </a:lnRef>
          <a:fillRef idx="1">
            <a:schemeClr val="accent1"/>
          </a:fillRef>
          <a:effectRef idx="0">
            <a:schemeClr val="accent1"/>
          </a:effectRef>
          <a:fontRef idx="minor">
            <a:schemeClr val="lt1"/>
          </a:fontRef>
        </p:style>
        <p:txBody>
          <a:bodyPr lIns="121496" tIns="60748" rIns="121496" bIns="60748" rtlCol="0" anchor="ctr"/>
          <a:lstStyle/>
          <a:p>
            <a:pPr algn="ctr"/>
            <a:endParaRPr lang="en-US" dirty="0"/>
          </a:p>
        </p:txBody>
      </p:sp>
      <p:sp>
        <p:nvSpPr>
          <p:cNvPr id="25" name="Oval 24"/>
          <p:cNvSpPr/>
          <p:nvPr/>
        </p:nvSpPr>
        <p:spPr>
          <a:xfrm>
            <a:off x="3766130" y="1447792"/>
            <a:ext cx="4489572" cy="4513670"/>
          </a:xfrm>
          <a:prstGeom prst="ellipse">
            <a:avLst/>
          </a:prstGeom>
          <a:noFill/>
          <a:ln w="25400" cmpd="dbl">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121496" tIns="60748" rIns="121496" bIns="60748" rtlCol="0" anchor="ctr"/>
          <a:lstStyle/>
          <a:p>
            <a:pPr algn="ctr"/>
            <a:endParaRPr lang="en-US" dirty="0"/>
          </a:p>
        </p:txBody>
      </p:sp>
      <p:grpSp>
        <p:nvGrpSpPr>
          <p:cNvPr id="4" name="Group 3"/>
          <p:cNvGrpSpPr/>
          <p:nvPr/>
        </p:nvGrpSpPr>
        <p:grpSpPr>
          <a:xfrm>
            <a:off x="277718" y="1361458"/>
            <a:ext cx="5078334" cy="2227821"/>
            <a:chOff x="277718" y="1361458"/>
            <a:chExt cx="5078334" cy="2227821"/>
          </a:xfrm>
        </p:grpSpPr>
        <p:sp>
          <p:nvSpPr>
            <p:cNvPr id="39" name="Right Triangle 38"/>
            <p:cNvSpPr/>
            <p:nvPr/>
          </p:nvSpPr>
          <p:spPr>
            <a:xfrm>
              <a:off x="4181257" y="1361458"/>
              <a:ext cx="1174795" cy="2227821"/>
            </a:xfrm>
            <a:custGeom>
              <a:avLst/>
              <a:gdLst>
                <a:gd name="connsiteX0" fmla="*/ 0 w 838200"/>
                <a:gd name="connsiteY0" fmla="*/ 823141 h 823141"/>
                <a:gd name="connsiteX1" fmla="*/ 0 w 838200"/>
                <a:gd name="connsiteY1" fmla="*/ 0 h 823141"/>
                <a:gd name="connsiteX2" fmla="*/ 838200 w 838200"/>
                <a:gd name="connsiteY2" fmla="*/ 823141 h 823141"/>
                <a:gd name="connsiteX3" fmla="*/ 0 w 838200"/>
                <a:gd name="connsiteY3" fmla="*/ 823141 h 823141"/>
                <a:gd name="connsiteX0" fmla="*/ 0 w 1085850"/>
                <a:gd name="connsiteY0" fmla="*/ 823141 h 1861366"/>
                <a:gd name="connsiteX1" fmla="*/ 0 w 1085850"/>
                <a:gd name="connsiteY1" fmla="*/ 0 h 1861366"/>
                <a:gd name="connsiteX2" fmla="*/ 1085850 w 1085850"/>
                <a:gd name="connsiteY2" fmla="*/ 1861366 h 1861366"/>
                <a:gd name="connsiteX3" fmla="*/ 0 w 1085850"/>
                <a:gd name="connsiteY3" fmla="*/ 823141 h 1861366"/>
                <a:gd name="connsiteX0" fmla="*/ 0 w 885825"/>
                <a:gd name="connsiteY0" fmla="*/ 823141 h 1670866"/>
                <a:gd name="connsiteX1" fmla="*/ 0 w 885825"/>
                <a:gd name="connsiteY1" fmla="*/ 0 h 1670866"/>
                <a:gd name="connsiteX2" fmla="*/ 885825 w 885825"/>
                <a:gd name="connsiteY2" fmla="*/ 1670866 h 1670866"/>
                <a:gd name="connsiteX3" fmla="*/ 0 w 885825"/>
                <a:gd name="connsiteY3" fmla="*/ 823141 h 1670866"/>
              </a:gdLst>
              <a:ahLst/>
              <a:cxnLst>
                <a:cxn ang="0">
                  <a:pos x="connsiteX0" y="connsiteY0"/>
                </a:cxn>
                <a:cxn ang="0">
                  <a:pos x="connsiteX1" y="connsiteY1"/>
                </a:cxn>
                <a:cxn ang="0">
                  <a:pos x="connsiteX2" y="connsiteY2"/>
                </a:cxn>
                <a:cxn ang="0">
                  <a:pos x="connsiteX3" y="connsiteY3"/>
                </a:cxn>
              </a:cxnLst>
              <a:rect l="l" t="t" r="r" b="b"/>
              <a:pathLst>
                <a:path w="885825" h="1670866">
                  <a:moveTo>
                    <a:pt x="0" y="823141"/>
                  </a:moveTo>
                  <a:lnTo>
                    <a:pt x="0" y="0"/>
                  </a:lnTo>
                  <a:lnTo>
                    <a:pt x="885825" y="1670866"/>
                  </a:lnTo>
                  <a:lnTo>
                    <a:pt x="0" y="823141"/>
                  </a:lnTo>
                  <a:close/>
                </a:path>
              </a:pathLst>
            </a:custGeom>
            <a:solidFill>
              <a:srgbClr val="58595B"/>
            </a:solidFill>
            <a:ln w="6350">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rot="16200000">
              <a:off x="1673535" y="-34358"/>
              <a:ext cx="1111908" cy="3903542"/>
              <a:chOff x="2472218" y="868532"/>
              <a:chExt cx="1168626" cy="3903542"/>
            </a:xfrm>
          </p:grpSpPr>
          <p:sp>
            <p:nvSpPr>
              <p:cNvPr id="49" name="Rounded Rectangle 48"/>
              <p:cNvSpPr/>
              <p:nvPr/>
            </p:nvSpPr>
            <p:spPr>
              <a:xfrm>
                <a:off x="2472218" y="868532"/>
                <a:ext cx="1163923" cy="3903542"/>
              </a:xfrm>
              <a:prstGeom prst="roundRect">
                <a:avLst>
                  <a:gd name="adj" fmla="val 12047"/>
                </a:avLst>
              </a:prstGeom>
              <a:solidFill>
                <a:schemeClr val="bg1"/>
              </a:solidFill>
              <a:ln w="6350">
                <a:solidFill>
                  <a:srgbClr val="425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54"/>
              <p:cNvSpPr txBox="1">
                <a:spLocks noChangeArrowheads="1"/>
              </p:cNvSpPr>
              <p:nvPr/>
            </p:nvSpPr>
            <p:spPr bwMode="gray">
              <a:xfrm rot="5400000">
                <a:off x="2125422" y="3256652"/>
                <a:ext cx="1862219" cy="1168624"/>
              </a:xfrm>
              <a:prstGeom prst="rect">
                <a:avLst/>
              </a:prstGeom>
              <a:solidFill>
                <a:srgbClr val="2E3842"/>
              </a:solidFill>
              <a:ln w="6350">
                <a:solidFill>
                  <a:srgbClr val="42505F"/>
                </a:solidFill>
                <a:miter lim="800000"/>
                <a:headEnd/>
                <a:tailEnd/>
              </a:ln>
            </p:spPr>
            <p:txBody>
              <a:bodyPr wrap="square" lIns="180000" anchor="ctr">
                <a:noAutofit/>
              </a:bodyPr>
              <a:lstStyle>
                <a:defPPr>
                  <a:defRPr lang="en-US"/>
                </a:defPPr>
                <a:lvl1pPr fontAlgn="auto">
                  <a:spcBef>
                    <a:spcPts val="0"/>
                  </a:spcBef>
                  <a:spcAft>
                    <a:spcPts val="0"/>
                  </a:spcAft>
                  <a:defRPr sz="1200">
                    <a:solidFill>
                      <a:schemeClr val="tx1">
                        <a:lumMod val="75000"/>
                        <a:lumOff val="25000"/>
                      </a:schemeClr>
                    </a:solidFill>
                    <a:latin typeface="+mj-lt"/>
                    <a:cs typeface="+mn-cs"/>
                  </a:defRPr>
                </a:lvl1pPr>
              </a:lstStyle>
              <a:p>
                <a:pPr algn="r">
                  <a:spcBef>
                    <a:spcPct val="20000"/>
                  </a:spcBef>
                  <a:buSzPct val="90000"/>
                  <a:defRPr/>
                </a:pPr>
                <a:r>
                  <a:rPr lang="en-US" sz="2000" b="1" dirty="0" smtClean="0">
                    <a:solidFill>
                      <a:schemeClr val="bg1"/>
                    </a:solidFill>
                    <a:latin typeface="Calibri Light" panose="020F0302020204030204" pitchFamily="34" charset="0"/>
                  </a:rPr>
                  <a:t>Indoor</a:t>
                </a:r>
              </a:p>
            </p:txBody>
          </p:sp>
        </p:grpSp>
        <p:grpSp>
          <p:nvGrpSpPr>
            <p:cNvPr id="63" name="Group 62"/>
            <p:cNvGrpSpPr/>
            <p:nvPr/>
          </p:nvGrpSpPr>
          <p:grpSpPr>
            <a:xfrm>
              <a:off x="536673" y="1502479"/>
              <a:ext cx="1505331" cy="829865"/>
              <a:chOff x="850071" y="4239312"/>
              <a:chExt cx="2424350" cy="1336507"/>
            </a:xfrm>
          </p:grpSpPr>
          <p:pic>
            <p:nvPicPr>
              <p:cNvPr id="6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382999" y="4239312"/>
                <a:ext cx="891422" cy="133650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9"/>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50071" y="4425421"/>
                <a:ext cx="588049" cy="105774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0"/>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650145" y="4478834"/>
                <a:ext cx="663646" cy="103993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6" name="Group 25"/>
          <p:cNvGrpSpPr/>
          <p:nvPr/>
        </p:nvGrpSpPr>
        <p:grpSpPr>
          <a:xfrm>
            <a:off x="6808565" y="2572282"/>
            <a:ext cx="5015175" cy="1111909"/>
            <a:chOff x="6808565" y="2572282"/>
            <a:chExt cx="5015175" cy="1111909"/>
          </a:xfrm>
        </p:grpSpPr>
        <p:sp>
          <p:nvSpPr>
            <p:cNvPr id="72" name="Right Triangle 71"/>
            <p:cNvSpPr/>
            <p:nvPr/>
          </p:nvSpPr>
          <p:spPr>
            <a:xfrm flipH="1">
              <a:off x="6808565" y="2572283"/>
              <a:ext cx="1111634" cy="1111908"/>
            </a:xfrm>
            <a:prstGeom prst="rtTriangle">
              <a:avLst/>
            </a:prstGeom>
            <a:solidFill>
              <a:srgbClr val="58595B"/>
            </a:solidFill>
            <a:ln w="6350">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rot="5400000" flipH="1">
              <a:off x="9316015" y="1176465"/>
              <a:ext cx="1111908" cy="3903542"/>
              <a:chOff x="2472218" y="868532"/>
              <a:chExt cx="1168626" cy="3903542"/>
            </a:xfrm>
          </p:grpSpPr>
          <p:sp>
            <p:nvSpPr>
              <p:cNvPr id="96" name="Rounded Rectangle 95"/>
              <p:cNvSpPr/>
              <p:nvPr/>
            </p:nvSpPr>
            <p:spPr>
              <a:xfrm>
                <a:off x="2472218" y="868532"/>
                <a:ext cx="1163923" cy="3903542"/>
              </a:xfrm>
              <a:prstGeom prst="roundRect">
                <a:avLst>
                  <a:gd name="adj" fmla="val 12047"/>
                </a:avLst>
              </a:prstGeom>
              <a:solidFill>
                <a:schemeClr val="bg1"/>
              </a:solidFill>
              <a:ln w="6350">
                <a:solidFill>
                  <a:srgbClr val="425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54"/>
              <p:cNvSpPr txBox="1">
                <a:spLocks noChangeArrowheads="1"/>
              </p:cNvSpPr>
              <p:nvPr/>
            </p:nvSpPr>
            <p:spPr bwMode="gray">
              <a:xfrm rot="5400000">
                <a:off x="2125422" y="3256652"/>
                <a:ext cx="1862219" cy="1168624"/>
              </a:xfrm>
              <a:prstGeom prst="rect">
                <a:avLst/>
              </a:prstGeom>
              <a:solidFill>
                <a:srgbClr val="2E3842"/>
              </a:solidFill>
              <a:ln w="6350">
                <a:solidFill>
                  <a:srgbClr val="42505F"/>
                </a:solidFill>
                <a:miter lim="800000"/>
                <a:headEnd/>
                <a:tailEnd/>
              </a:ln>
            </p:spPr>
            <p:txBody>
              <a:bodyPr wrap="square" lIns="180000" anchor="ctr">
                <a:noAutofit/>
              </a:bodyPr>
              <a:lstStyle>
                <a:defPPr>
                  <a:defRPr lang="en-US"/>
                </a:defPPr>
                <a:lvl1pPr fontAlgn="auto">
                  <a:spcBef>
                    <a:spcPts val="0"/>
                  </a:spcBef>
                  <a:spcAft>
                    <a:spcPts val="0"/>
                  </a:spcAft>
                  <a:defRPr sz="1200">
                    <a:solidFill>
                      <a:schemeClr val="tx1">
                        <a:lumMod val="75000"/>
                        <a:lumOff val="25000"/>
                      </a:schemeClr>
                    </a:solidFill>
                    <a:latin typeface="+mj-lt"/>
                    <a:cs typeface="+mn-cs"/>
                  </a:defRPr>
                </a:lvl1pPr>
              </a:lstStyle>
              <a:p>
                <a:pPr>
                  <a:defRPr/>
                </a:pPr>
                <a:r>
                  <a:rPr lang="en-US" sz="2000" b="1" dirty="0">
                    <a:solidFill>
                      <a:schemeClr val="bg1"/>
                    </a:solidFill>
                    <a:latin typeface="Calibri Light" panose="020F0302020204030204" pitchFamily="34" charset="0"/>
                  </a:rPr>
                  <a:t>2-way  </a:t>
                </a:r>
                <a:r>
                  <a:rPr lang="en-US" sz="2000" b="1" dirty="0" smtClean="0">
                    <a:solidFill>
                      <a:schemeClr val="bg1"/>
                    </a:solidFill>
                    <a:latin typeface="Calibri Light" panose="020F0302020204030204" pitchFamily="34" charset="0"/>
                  </a:rPr>
                  <a:t/>
                </a:r>
                <a:br>
                  <a:rPr lang="en-US" sz="2000" b="1" dirty="0" smtClean="0">
                    <a:solidFill>
                      <a:schemeClr val="bg1"/>
                    </a:solidFill>
                    <a:latin typeface="Calibri Light" panose="020F0302020204030204" pitchFamily="34" charset="0"/>
                  </a:rPr>
                </a:br>
                <a:r>
                  <a:rPr lang="en-US" sz="2000" b="1" dirty="0" smtClean="0">
                    <a:solidFill>
                      <a:schemeClr val="bg1"/>
                    </a:solidFill>
                    <a:latin typeface="Calibri Light" panose="020F0302020204030204" pitchFamily="34" charset="0"/>
                  </a:rPr>
                  <a:t>Wireless</a:t>
                </a:r>
                <a:endParaRPr lang="en-US" sz="2000" b="1" dirty="0">
                  <a:solidFill>
                    <a:schemeClr val="bg1"/>
                  </a:solidFill>
                  <a:latin typeface="Calibri Light" panose="020F0302020204030204" pitchFamily="34" charset="0"/>
                </a:endParaRPr>
              </a:p>
            </p:txBody>
          </p:sp>
        </p:grpSp>
        <p:pic>
          <p:nvPicPr>
            <p:cNvPr id="105" name="Picture 13"/>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9962895" y="2655389"/>
              <a:ext cx="625506" cy="938262"/>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0661371" y="2845766"/>
              <a:ext cx="412072" cy="64571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4"/>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11137933" y="2822982"/>
              <a:ext cx="498594" cy="69128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itle 6"/>
          <p:cNvSpPr>
            <a:spLocks noGrp="1"/>
          </p:cNvSpPr>
          <p:nvPr>
            <p:ph type="title"/>
          </p:nvPr>
        </p:nvSpPr>
        <p:spPr/>
        <p:txBody>
          <a:bodyPr/>
          <a:lstStyle/>
          <a:p>
            <a:r>
              <a:rPr lang="en-US" dirty="0"/>
              <a:t>Diverse Range of Professional Detectors</a:t>
            </a:r>
          </a:p>
        </p:txBody>
      </p:sp>
      <p:sp>
        <p:nvSpPr>
          <p:cNvPr id="113" name="Slide Number Placeholder 64"/>
          <p:cNvSpPr>
            <a:spLocks noGrp="1"/>
          </p:cNvSpPr>
          <p:nvPr>
            <p:ph type="sldNum" sz="quarter" idx="12"/>
          </p:nvPr>
        </p:nvSpPr>
        <p:spPr>
          <a:xfrm>
            <a:off x="1035151" y="6556161"/>
            <a:ext cx="453349" cy="274324"/>
          </a:xfrm>
        </p:spPr>
        <p:txBody>
          <a:bodyPr/>
          <a:lstStyle/>
          <a:p>
            <a:fld id="{6C267CA6-A840-429B-9E4F-900C1F06C2B2}" type="slidenum">
              <a:rPr lang="en-US" smtClean="0"/>
              <a:pPr/>
              <a:t>6</a:t>
            </a:fld>
            <a:endParaRPr lang="en-US"/>
          </a:p>
        </p:txBody>
      </p:sp>
      <p:grpSp>
        <p:nvGrpSpPr>
          <p:cNvPr id="20" name="Group 19"/>
          <p:cNvGrpSpPr/>
          <p:nvPr/>
        </p:nvGrpSpPr>
        <p:grpSpPr>
          <a:xfrm>
            <a:off x="6745406" y="1378751"/>
            <a:ext cx="5078334" cy="2227821"/>
            <a:chOff x="6745406" y="1378751"/>
            <a:chExt cx="5078334" cy="2227821"/>
          </a:xfrm>
        </p:grpSpPr>
        <p:grpSp>
          <p:nvGrpSpPr>
            <p:cNvPr id="17" name="Group 16"/>
            <p:cNvGrpSpPr/>
            <p:nvPr/>
          </p:nvGrpSpPr>
          <p:grpSpPr>
            <a:xfrm>
              <a:off x="6745406" y="1378751"/>
              <a:ext cx="5078334" cy="2227821"/>
              <a:chOff x="6745406" y="1378751"/>
              <a:chExt cx="5078334" cy="2227821"/>
            </a:xfrm>
          </p:grpSpPr>
          <p:sp>
            <p:nvSpPr>
              <p:cNvPr id="75" name="Right Triangle 38"/>
              <p:cNvSpPr/>
              <p:nvPr/>
            </p:nvSpPr>
            <p:spPr>
              <a:xfrm flipH="1">
                <a:off x="6745406" y="1378751"/>
                <a:ext cx="1174795" cy="2227821"/>
              </a:xfrm>
              <a:custGeom>
                <a:avLst/>
                <a:gdLst>
                  <a:gd name="connsiteX0" fmla="*/ 0 w 838200"/>
                  <a:gd name="connsiteY0" fmla="*/ 823141 h 823141"/>
                  <a:gd name="connsiteX1" fmla="*/ 0 w 838200"/>
                  <a:gd name="connsiteY1" fmla="*/ 0 h 823141"/>
                  <a:gd name="connsiteX2" fmla="*/ 838200 w 838200"/>
                  <a:gd name="connsiteY2" fmla="*/ 823141 h 823141"/>
                  <a:gd name="connsiteX3" fmla="*/ 0 w 838200"/>
                  <a:gd name="connsiteY3" fmla="*/ 823141 h 823141"/>
                  <a:gd name="connsiteX0" fmla="*/ 0 w 1085850"/>
                  <a:gd name="connsiteY0" fmla="*/ 823141 h 1861366"/>
                  <a:gd name="connsiteX1" fmla="*/ 0 w 1085850"/>
                  <a:gd name="connsiteY1" fmla="*/ 0 h 1861366"/>
                  <a:gd name="connsiteX2" fmla="*/ 1085850 w 1085850"/>
                  <a:gd name="connsiteY2" fmla="*/ 1861366 h 1861366"/>
                  <a:gd name="connsiteX3" fmla="*/ 0 w 1085850"/>
                  <a:gd name="connsiteY3" fmla="*/ 823141 h 1861366"/>
                  <a:gd name="connsiteX0" fmla="*/ 0 w 885825"/>
                  <a:gd name="connsiteY0" fmla="*/ 823141 h 1670866"/>
                  <a:gd name="connsiteX1" fmla="*/ 0 w 885825"/>
                  <a:gd name="connsiteY1" fmla="*/ 0 h 1670866"/>
                  <a:gd name="connsiteX2" fmla="*/ 885825 w 885825"/>
                  <a:gd name="connsiteY2" fmla="*/ 1670866 h 1670866"/>
                  <a:gd name="connsiteX3" fmla="*/ 0 w 885825"/>
                  <a:gd name="connsiteY3" fmla="*/ 823141 h 1670866"/>
                </a:gdLst>
                <a:ahLst/>
                <a:cxnLst>
                  <a:cxn ang="0">
                    <a:pos x="connsiteX0" y="connsiteY0"/>
                  </a:cxn>
                  <a:cxn ang="0">
                    <a:pos x="connsiteX1" y="connsiteY1"/>
                  </a:cxn>
                  <a:cxn ang="0">
                    <a:pos x="connsiteX2" y="connsiteY2"/>
                  </a:cxn>
                  <a:cxn ang="0">
                    <a:pos x="connsiteX3" y="connsiteY3"/>
                  </a:cxn>
                </a:cxnLst>
                <a:rect l="l" t="t" r="r" b="b"/>
                <a:pathLst>
                  <a:path w="885825" h="1670866">
                    <a:moveTo>
                      <a:pt x="0" y="823141"/>
                    </a:moveTo>
                    <a:lnTo>
                      <a:pt x="0" y="0"/>
                    </a:lnTo>
                    <a:lnTo>
                      <a:pt x="885825" y="1670866"/>
                    </a:lnTo>
                    <a:lnTo>
                      <a:pt x="0" y="823141"/>
                    </a:lnTo>
                    <a:close/>
                  </a:path>
                </a:pathLst>
              </a:custGeom>
              <a:solidFill>
                <a:srgbClr val="58595B"/>
              </a:solidFill>
              <a:ln w="6350">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rot="5400000" flipH="1">
                <a:off x="9316015" y="-17065"/>
                <a:ext cx="1111908" cy="3903542"/>
                <a:chOff x="2472218" y="868532"/>
                <a:chExt cx="1168626" cy="3903542"/>
              </a:xfrm>
            </p:grpSpPr>
            <p:sp>
              <p:nvSpPr>
                <p:cNvPr id="98" name="Rounded Rectangle 97"/>
                <p:cNvSpPr/>
                <p:nvPr/>
              </p:nvSpPr>
              <p:spPr>
                <a:xfrm>
                  <a:off x="2472218" y="868532"/>
                  <a:ext cx="1163923" cy="3903542"/>
                </a:xfrm>
                <a:prstGeom prst="roundRect">
                  <a:avLst>
                    <a:gd name="adj" fmla="val 12047"/>
                  </a:avLst>
                </a:prstGeom>
                <a:solidFill>
                  <a:schemeClr val="bg1"/>
                </a:solidFill>
                <a:ln w="6350">
                  <a:solidFill>
                    <a:srgbClr val="425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54"/>
                <p:cNvSpPr txBox="1">
                  <a:spLocks noChangeArrowheads="1"/>
                </p:cNvSpPr>
                <p:nvPr/>
              </p:nvSpPr>
              <p:spPr bwMode="gray">
                <a:xfrm rot="5400000">
                  <a:off x="2125422" y="3256652"/>
                  <a:ext cx="1862219" cy="1168624"/>
                </a:xfrm>
                <a:prstGeom prst="rect">
                  <a:avLst/>
                </a:prstGeom>
                <a:solidFill>
                  <a:srgbClr val="2E3842"/>
                </a:solidFill>
                <a:ln w="6350">
                  <a:solidFill>
                    <a:srgbClr val="42505F"/>
                  </a:solidFill>
                  <a:miter lim="800000"/>
                  <a:headEnd/>
                  <a:tailEnd/>
                </a:ln>
              </p:spPr>
              <p:txBody>
                <a:bodyPr wrap="square" lIns="180000" anchor="ctr">
                  <a:noAutofit/>
                </a:bodyPr>
                <a:lstStyle>
                  <a:defPPr>
                    <a:defRPr lang="en-US"/>
                  </a:defPPr>
                  <a:lvl1pPr fontAlgn="auto">
                    <a:spcBef>
                      <a:spcPts val="0"/>
                    </a:spcBef>
                    <a:spcAft>
                      <a:spcPts val="0"/>
                    </a:spcAft>
                    <a:defRPr sz="1200">
                      <a:solidFill>
                        <a:schemeClr val="tx1">
                          <a:lumMod val="75000"/>
                          <a:lumOff val="25000"/>
                        </a:schemeClr>
                      </a:solidFill>
                      <a:latin typeface="+mj-lt"/>
                      <a:cs typeface="+mn-cs"/>
                    </a:defRPr>
                  </a:lvl1pPr>
                </a:lstStyle>
                <a:p>
                  <a:pPr lvl="0">
                    <a:spcBef>
                      <a:spcPct val="20000"/>
                    </a:spcBef>
                    <a:buSzPct val="90000"/>
                    <a:defRPr/>
                  </a:pPr>
                  <a:r>
                    <a:rPr lang="en-US" sz="2000" b="1" dirty="0" smtClean="0">
                      <a:solidFill>
                        <a:schemeClr val="bg1"/>
                      </a:solidFill>
                      <a:latin typeface="Calibri Light" panose="020F0302020204030204" pitchFamily="34" charset="0"/>
                    </a:rPr>
                    <a:t>Safety</a:t>
                  </a:r>
                  <a:endParaRPr lang="en-US" sz="2000" b="1" dirty="0">
                    <a:solidFill>
                      <a:schemeClr val="bg1"/>
                    </a:solidFill>
                    <a:latin typeface="Calibri Light" panose="020F0302020204030204" pitchFamily="34" charset="0"/>
                  </a:endParaRPr>
                </a:p>
              </p:txBody>
            </p:sp>
          </p:grpSp>
          <p:grpSp>
            <p:nvGrpSpPr>
              <p:cNvPr id="3" name="Group 2"/>
              <p:cNvGrpSpPr/>
              <p:nvPr/>
            </p:nvGrpSpPr>
            <p:grpSpPr>
              <a:xfrm>
                <a:off x="9817953" y="1595579"/>
                <a:ext cx="1702614" cy="758264"/>
                <a:chOff x="9235481" y="1387461"/>
                <a:chExt cx="2742079" cy="1221193"/>
              </a:xfrm>
            </p:grpSpPr>
            <p:pic>
              <p:nvPicPr>
                <p:cNvPr id="104" name="Picture 12"/>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9235481" y="1514213"/>
                  <a:ext cx="1358334" cy="967223"/>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1"/>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tretch>
                  <a:fillRect/>
                </a:stretch>
              </p:blipFill>
              <p:spPr bwMode="auto">
                <a:xfrm>
                  <a:off x="10145766" y="1387461"/>
                  <a:ext cx="1831794" cy="1221193"/>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8" name="Picture 7"/>
            <p:cNvPicPr>
              <a:picLocks noChangeAspect="1"/>
            </p:cNvPicPr>
            <p:nvPr/>
          </p:nvPicPr>
          <p:blipFill>
            <a:blip r:embed="rId11" cstate="email">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1113820" y="1450251"/>
              <a:ext cx="661565" cy="992348"/>
            </a:xfrm>
            <a:prstGeom prst="rect">
              <a:avLst/>
            </a:prstGeom>
          </p:spPr>
        </p:pic>
      </p:grpSp>
      <p:grpSp>
        <p:nvGrpSpPr>
          <p:cNvPr id="27" name="Group 26"/>
          <p:cNvGrpSpPr/>
          <p:nvPr/>
        </p:nvGrpSpPr>
        <p:grpSpPr>
          <a:xfrm>
            <a:off x="6808565" y="3730634"/>
            <a:ext cx="5015175" cy="1151534"/>
            <a:chOff x="6808565" y="3730634"/>
            <a:chExt cx="5015175" cy="1151534"/>
          </a:xfrm>
        </p:grpSpPr>
        <p:grpSp>
          <p:nvGrpSpPr>
            <p:cNvPr id="21" name="Group 20"/>
            <p:cNvGrpSpPr/>
            <p:nvPr/>
          </p:nvGrpSpPr>
          <p:grpSpPr>
            <a:xfrm>
              <a:off x="6808565" y="3770259"/>
              <a:ext cx="5015175" cy="1111909"/>
              <a:chOff x="6808565" y="3770259"/>
              <a:chExt cx="5015175" cy="1111909"/>
            </a:xfrm>
          </p:grpSpPr>
          <p:sp>
            <p:nvSpPr>
              <p:cNvPr id="73" name="Right Triangle 72"/>
              <p:cNvSpPr/>
              <p:nvPr/>
            </p:nvSpPr>
            <p:spPr>
              <a:xfrm flipH="1" flipV="1">
                <a:off x="6808565" y="3770259"/>
                <a:ext cx="1111634" cy="1111908"/>
              </a:xfrm>
              <a:prstGeom prst="rtTriangle">
                <a:avLst/>
              </a:prstGeom>
              <a:solidFill>
                <a:srgbClr val="58595B"/>
              </a:solidFill>
              <a:ln w="6350">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rot="5400000" flipH="1">
                <a:off x="9316015" y="2374443"/>
                <a:ext cx="1111908" cy="3903542"/>
                <a:chOff x="2472218" y="868532"/>
                <a:chExt cx="1168626" cy="3903542"/>
              </a:xfrm>
            </p:grpSpPr>
            <p:sp>
              <p:nvSpPr>
                <p:cNvPr id="94" name="Rounded Rectangle 93"/>
                <p:cNvSpPr/>
                <p:nvPr/>
              </p:nvSpPr>
              <p:spPr>
                <a:xfrm>
                  <a:off x="2472218" y="868532"/>
                  <a:ext cx="1163923" cy="3903542"/>
                </a:xfrm>
                <a:prstGeom prst="roundRect">
                  <a:avLst>
                    <a:gd name="adj" fmla="val 12047"/>
                  </a:avLst>
                </a:prstGeom>
                <a:solidFill>
                  <a:schemeClr val="bg1"/>
                </a:solidFill>
                <a:ln w="6350">
                  <a:solidFill>
                    <a:srgbClr val="425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 Box 54"/>
                <p:cNvSpPr txBox="1">
                  <a:spLocks noChangeArrowheads="1"/>
                </p:cNvSpPr>
                <p:nvPr/>
              </p:nvSpPr>
              <p:spPr bwMode="gray">
                <a:xfrm rot="5400000">
                  <a:off x="2125422" y="3256652"/>
                  <a:ext cx="1862219" cy="1168624"/>
                </a:xfrm>
                <a:prstGeom prst="rect">
                  <a:avLst/>
                </a:prstGeom>
                <a:solidFill>
                  <a:srgbClr val="2E3842"/>
                </a:solidFill>
                <a:ln w="6350">
                  <a:solidFill>
                    <a:srgbClr val="42505F"/>
                  </a:solidFill>
                  <a:miter lim="800000"/>
                  <a:headEnd/>
                  <a:tailEnd/>
                </a:ln>
              </p:spPr>
              <p:txBody>
                <a:bodyPr wrap="square" lIns="180000" anchor="ctr">
                  <a:noAutofit/>
                </a:bodyPr>
                <a:lstStyle>
                  <a:defPPr>
                    <a:defRPr lang="en-US"/>
                  </a:defPPr>
                  <a:lvl1pPr fontAlgn="auto">
                    <a:spcBef>
                      <a:spcPts val="0"/>
                    </a:spcBef>
                    <a:spcAft>
                      <a:spcPts val="0"/>
                    </a:spcAft>
                    <a:defRPr sz="1200">
                      <a:solidFill>
                        <a:schemeClr val="tx1">
                          <a:lumMod val="75000"/>
                          <a:lumOff val="25000"/>
                        </a:schemeClr>
                      </a:solidFill>
                      <a:latin typeface="+mj-lt"/>
                      <a:cs typeface="+mn-cs"/>
                    </a:defRPr>
                  </a:lvl1pPr>
                </a:lstStyle>
                <a:p>
                  <a:pPr lvl="0">
                    <a:spcBef>
                      <a:spcPct val="20000"/>
                    </a:spcBef>
                    <a:buSzPct val="90000"/>
                    <a:defRPr/>
                  </a:pPr>
                  <a:r>
                    <a:rPr lang="en-US" sz="2000" b="1" dirty="0" smtClean="0">
                      <a:solidFill>
                        <a:schemeClr val="bg1"/>
                      </a:solidFill>
                      <a:latin typeface="Calibri Light" panose="020F0302020204030204" pitchFamily="34" charset="0"/>
                    </a:rPr>
                    <a:t>Visual Verification</a:t>
                  </a:r>
                  <a:endParaRPr lang="en-US" sz="2000" b="1" dirty="0">
                    <a:solidFill>
                      <a:schemeClr val="bg1"/>
                    </a:solidFill>
                    <a:latin typeface="Calibri Light" panose="020F0302020204030204" pitchFamily="34" charset="0"/>
                  </a:endParaRPr>
                </a:p>
              </p:txBody>
            </p:sp>
          </p:grpSp>
          <p:grpSp>
            <p:nvGrpSpPr>
              <p:cNvPr id="100" name="Group 99"/>
              <p:cNvGrpSpPr/>
              <p:nvPr/>
            </p:nvGrpSpPr>
            <p:grpSpPr>
              <a:xfrm>
                <a:off x="9987747" y="3925746"/>
                <a:ext cx="1028566" cy="822299"/>
                <a:chOff x="6104275" y="4455090"/>
                <a:chExt cx="1656515" cy="1324321"/>
              </a:xfrm>
            </p:grpSpPr>
            <p:pic>
              <p:nvPicPr>
                <p:cNvPr id="101"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6877769" y="4455090"/>
                  <a:ext cx="883021" cy="1324321"/>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6104275" y="4513504"/>
                  <a:ext cx="695818" cy="115969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 name="Picture 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961018" y="3730634"/>
              <a:ext cx="745525" cy="1118288"/>
            </a:xfrm>
            <a:prstGeom prst="rect">
              <a:avLst/>
            </a:prstGeom>
          </p:spPr>
        </p:pic>
      </p:grpSp>
      <p:grpSp>
        <p:nvGrpSpPr>
          <p:cNvPr id="18" name="Group 17"/>
          <p:cNvGrpSpPr/>
          <p:nvPr/>
        </p:nvGrpSpPr>
        <p:grpSpPr>
          <a:xfrm>
            <a:off x="277718" y="3836206"/>
            <a:ext cx="5053068" cy="2214374"/>
            <a:chOff x="277718" y="3836206"/>
            <a:chExt cx="5053068" cy="2214374"/>
          </a:xfrm>
        </p:grpSpPr>
        <p:grpSp>
          <p:nvGrpSpPr>
            <p:cNvPr id="6" name="Group 5"/>
            <p:cNvGrpSpPr/>
            <p:nvPr/>
          </p:nvGrpSpPr>
          <p:grpSpPr>
            <a:xfrm>
              <a:off x="277718" y="3836206"/>
              <a:ext cx="5053068" cy="2214374"/>
              <a:chOff x="277718" y="3836206"/>
              <a:chExt cx="5053068" cy="2214374"/>
            </a:xfrm>
          </p:grpSpPr>
          <p:sp>
            <p:nvSpPr>
              <p:cNvPr id="36" name="Right Triangle 35"/>
              <p:cNvSpPr/>
              <p:nvPr/>
            </p:nvSpPr>
            <p:spPr>
              <a:xfrm flipV="1">
                <a:off x="4181256" y="3836206"/>
                <a:ext cx="1149530" cy="2214373"/>
              </a:xfrm>
              <a:custGeom>
                <a:avLst/>
                <a:gdLst>
                  <a:gd name="connsiteX0" fmla="*/ 0 w 838200"/>
                  <a:gd name="connsiteY0" fmla="*/ 823141 h 823141"/>
                  <a:gd name="connsiteX1" fmla="*/ 0 w 838200"/>
                  <a:gd name="connsiteY1" fmla="*/ 0 h 823141"/>
                  <a:gd name="connsiteX2" fmla="*/ 838200 w 838200"/>
                  <a:gd name="connsiteY2" fmla="*/ 823141 h 823141"/>
                  <a:gd name="connsiteX3" fmla="*/ 0 w 838200"/>
                  <a:gd name="connsiteY3" fmla="*/ 823141 h 823141"/>
                  <a:gd name="connsiteX0" fmla="*/ 0 w 866775"/>
                  <a:gd name="connsiteY0" fmla="*/ 823141 h 1651816"/>
                  <a:gd name="connsiteX1" fmla="*/ 0 w 866775"/>
                  <a:gd name="connsiteY1" fmla="*/ 0 h 1651816"/>
                  <a:gd name="connsiteX2" fmla="*/ 866775 w 866775"/>
                  <a:gd name="connsiteY2" fmla="*/ 1651816 h 1651816"/>
                  <a:gd name="connsiteX3" fmla="*/ 0 w 866775"/>
                  <a:gd name="connsiteY3" fmla="*/ 823141 h 1651816"/>
                </a:gdLst>
                <a:ahLst/>
                <a:cxnLst>
                  <a:cxn ang="0">
                    <a:pos x="connsiteX0" y="connsiteY0"/>
                  </a:cxn>
                  <a:cxn ang="0">
                    <a:pos x="connsiteX1" y="connsiteY1"/>
                  </a:cxn>
                  <a:cxn ang="0">
                    <a:pos x="connsiteX2" y="connsiteY2"/>
                  </a:cxn>
                  <a:cxn ang="0">
                    <a:pos x="connsiteX3" y="connsiteY3"/>
                  </a:cxn>
                </a:cxnLst>
                <a:rect l="l" t="t" r="r" b="b"/>
                <a:pathLst>
                  <a:path w="866775" h="1651816">
                    <a:moveTo>
                      <a:pt x="0" y="823141"/>
                    </a:moveTo>
                    <a:lnTo>
                      <a:pt x="0" y="0"/>
                    </a:lnTo>
                    <a:lnTo>
                      <a:pt x="866775" y="1651816"/>
                    </a:lnTo>
                    <a:lnTo>
                      <a:pt x="0" y="823141"/>
                    </a:lnTo>
                    <a:close/>
                  </a:path>
                </a:pathLst>
              </a:custGeom>
              <a:solidFill>
                <a:srgbClr val="58595B"/>
              </a:solidFill>
              <a:ln w="6350">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rot="16200000">
                <a:off x="1673535" y="3542855"/>
                <a:ext cx="1111908" cy="3903542"/>
                <a:chOff x="2472218" y="868532"/>
                <a:chExt cx="1168626" cy="3903542"/>
              </a:xfrm>
            </p:grpSpPr>
            <p:sp>
              <p:nvSpPr>
                <p:cNvPr id="59" name="Rounded Rectangle 58"/>
                <p:cNvSpPr/>
                <p:nvPr/>
              </p:nvSpPr>
              <p:spPr>
                <a:xfrm>
                  <a:off x="2472218" y="868532"/>
                  <a:ext cx="1163923" cy="3903542"/>
                </a:xfrm>
                <a:prstGeom prst="roundRect">
                  <a:avLst>
                    <a:gd name="adj" fmla="val 12047"/>
                  </a:avLst>
                </a:prstGeom>
                <a:solidFill>
                  <a:schemeClr val="bg1"/>
                </a:solidFill>
                <a:ln w="6350">
                  <a:solidFill>
                    <a:srgbClr val="425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54"/>
                <p:cNvSpPr txBox="1">
                  <a:spLocks noChangeArrowheads="1"/>
                </p:cNvSpPr>
                <p:nvPr/>
              </p:nvSpPr>
              <p:spPr bwMode="gray">
                <a:xfrm rot="5400000">
                  <a:off x="2125422" y="3256652"/>
                  <a:ext cx="1862219" cy="1168624"/>
                </a:xfrm>
                <a:prstGeom prst="rect">
                  <a:avLst/>
                </a:prstGeom>
                <a:solidFill>
                  <a:srgbClr val="2E3842"/>
                </a:solidFill>
                <a:ln w="6350">
                  <a:solidFill>
                    <a:srgbClr val="42505F"/>
                  </a:solidFill>
                  <a:miter lim="800000"/>
                  <a:headEnd/>
                  <a:tailEnd/>
                </a:ln>
              </p:spPr>
              <p:txBody>
                <a:bodyPr wrap="square" lIns="180000" anchor="ctr">
                  <a:noAutofit/>
                </a:bodyPr>
                <a:lstStyle>
                  <a:defPPr>
                    <a:defRPr lang="en-US"/>
                  </a:defPPr>
                  <a:lvl1pPr fontAlgn="auto">
                    <a:spcBef>
                      <a:spcPts val="0"/>
                    </a:spcBef>
                    <a:spcAft>
                      <a:spcPts val="0"/>
                    </a:spcAft>
                    <a:defRPr sz="1200">
                      <a:solidFill>
                        <a:schemeClr val="tx1">
                          <a:lumMod val="75000"/>
                          <a:lumOff val="25000"/>
                        </a:schemeClr>
                      </a:solidFill>
                      <a:latin typeface="+mj-lt"/>
                      <a:cs typeface="+mn-cs"/>
                    </a:defRPr>
                  </a:lvl1pPr>
                </a:lstStyle>
                <a:p>
                  <a:pPr lvl="0" algn="r">
                    <a:spcBef>
                      <a:spcPct val="20000"/>
                    </a:spcBef>
                    <a:buSzPct val="90000"/>
                    <a:defRPr/>
                  </a:pPr>
                  <a:r>
                    <a:rPr lang="en-US" sz="2000" b="1" dirty="0" smtClean="0">
                      <a:solidFill>
                        <a:schemeClr val="bg1"/>
                      </a:solidFill>
                      <a:latin typeface="Calibri Light" panose="020F0302020204030204" pitchFamily="34" charset="0"/>
                    </a:rPr>
                    <a:t>Wireless DT</a:t>
                  </a:r>
                  <a:endParaRPr lang="en-US" sz="2000" b="1" dirty="0">
                    <a:solidFill>
                      <a:schemeClr val="bg1"/>
                    </a:solidFill>
                    <a:latin typeface="Calibri Light" panose="020F0302020204030204" pitchFamily="34" charset="0"/>
                  </a:endParaRPr>
                </a:p>
              </p:txBody>
            </p:sp>
          </p:grpSp>
        </p:grpSp>
        <p:pic>
          <p:nvPicPr>
            <p:cNvPr id="8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42342" y="5026819"/>
              <a:ext cx="553503" cy="8298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429913" y="5042826"/>
              <a:ext cx="726923" cy="995967"/>
            </a:xfrm>
            <a:prstGeom prst="rect">
              <a:avLst/>
            </a:prstGeom>
          </p:spPr>
        </p:pic>
        <p:pic>
          <p:nvPicPr>
            <p:cNvPr id="84" name="Picture 10"/>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118136" y="5162862"/>
              <a:ext cx="412072" cy="6457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277718" y="2554989"/>
            <a:ext cx="5015175" cy="1111909"/>
            <a:chOff x="277718" y="2554989"/>
            <a:chExt cx="5015175" cy="1111909"/>
          </a:xfrm>
        </p:grpSpPr>
        <p:grpSp>
          <p:nvGrpSpPr>
            <p:cNvPr id="11" name="Group 10"/>
            <p:cNvGrpSpPr/>
            <p:nvPr/>
          </p:nvGrpSpPr>
          <p:grpSpPr>
            <a:xfrm>
              <a:off x="277718" y="2554989"/>
              <a:ext cx="5015175" cy="1111909"/>
              <a:chOff x="277718" y="2554989"/>
              <a:chExt cx="5015175" cy="1111909"/>
            </a:xfrm>
          </p:grpSpPr>
          <p:sp>
            <p:nvSpPr>
              <p:cNvPr id="30" name="Right Triangle 29"/>
              <p:cNvSpPr/>
              <p:nvPr/>
            </p:nvSpPr>
            <p:spPr>
              <a:xfrm>
                <a:off x="4181259" y="2554990"/>
                <a:ext cx="1111634" cy="1111908"/>
              </a:xfrm>
              <a:prstGeom prst="rtTriangle">
                <a:avLst/>
              </a:prstGeom>
              <a:solidFill>
                <a:srgbClr val="58595B"/>
              </a:solidFill>
              <a:ln w="6350">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rot="16200000">
                <a:off x="1673535" y="1159172"/>
                <a:ext cx="1111908" cy="3903542"/>
                <a:chOff x="2472218" y="868532"/>
                <a:chExt cx="1168626" cy="3903542"/>
              </a:xfrm>
            </p:grpSpPr>
            <p:sp>
              <p:nvSpPr>
                <p:cNvPr id="53" name="Rounded Rectangle 52"/>
                <p:cNvSpPr/>
                <p:nvPr/>
              </p:nvSpPr>
              <p:spPr>
                <a:xfrm>
                  <a:off x="2472218" y="868532"/>
                  <a:ext cx="1163923" cy="3903542"/>
                </a:xfrm>
                <a:prstGeom prst="roundRect">
                  <a:avLst>
                    <a:gd name="adj" fmla="val 12047"/>
                  </a:avLst>
                </a:prstGeom>
                <a:solidFill>
                  <a:schemeClr val="bg1"/>
                </a:solidFill>
                <a:ln w="6350">
                  <a:solidFill>
                    <a:srgbClr val="425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54"/>
                <p:cNvSpPr txBox="1">
                  <a:spLocks noChangeArrowheads="1"/>
                </p:cNvSpPr>
                <p:nvPr/>
              </p:nvSpPr>
              <p:spPr bwMode="gray">
                <a:xfrm rot="5400000">
                  <a:off x="2125422" y="3256652"/>
                  <a:ext cx="1862219" cy="1168624"/>
                </a:xfrm>
                <a:prstGeom prst="rect">
                  <a:avLst/>
                </a:prstGeom>
                <a:solidFill>
                  <a:srgbClr val="2E3842"/>
                </a:solidFill>
                <a:ln w="6350">
                  <a:solidFill>
                    <a:srgbClr val="42505F"/>
                  </a:solidFill>
                  <a:miter lim="800000"/>
                  <a:headEnd/>
                  <a:tailEnd/>
                </a:ln>
              </p:spPr>
              <p:txBody>
                <a:bodyPr wrap="square" lIns="180000" anchor="ctr">
                  <a:noAutofit/>
                </a:bodyPr>
                <a:lstStyle>
                  <a:defPPr>
                    <a:defRPr lang="en-US"/>
                  </a:defPPr>
                  <a:lvl1pPr fontAlgn="auto">
                    <a:spcBef>
                      <a:spcPts val="0"/>
                    </a:spcBef>
                    <a:spcAft>
                      <a:spcPts val="0"/>
                    </a:spcAft>
                    <a:defRPr sz="1200">
                      <a:solidFill>
                        <a:schemeClr val="tx1">
                          <a:lumMod val="75000"/>
                          <a:lumOff val="25000"/>
                        </a:schemeClr>
                      </a:solidFill>
                      <a:latin typeface="+mj-lt"/>
                      <a:cs typeface="+mn-cs"/>
                    </a:defRPr>
                  </a:lvl1pPr>
                </a:lstStyle>
                <a:p>
                  <a:pPr lvl="0" algn="r">
                    <a:spcBef>
                      <a:spcPct val="20000"/>
                    </a:spcBef>
                    <a:buSzPct val="90000"/>
                    <a:defRPr/>
                  </a:pPr>
                  <a:r>
                    <a:rPr lang="en-US" sz="2000" b="1" dirty="0">
                      <a:solidFill>
                        <a:schemeClr val="bg1"/>
                      </a:solidFill>
                      <a:latin typeface="Calibri Light" panose="020F0302020204030204" pitchFamily="34" charset="0"/>
                    </a:rPr>
                    <a:t>Outdoor</a:t>
                  </a:r>
                </a:p>
              </p:txBody>
            </p:sp>
          </p:grpSp>
          <p:pic>
            <p:nvPicPr>
              <p:cNvPr id="62" name="Picture 32"/>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645086" y="2707381"/>
                <a:ext cx="493853" cy="745456"/>
              </a:xfrm>
              <a:prstGeom prst="rect">
                <a:avLst/>
              </a:prstGeom>
              <a:noFill/>
              <a:extLst>
                <a:ext uri="{909E8E84-426E-40DD-AFC4-6F175D3DCCD1}">
                  <a14:hiddenFill xmlns:a14="http://schemas.microsoft.com/office/drawing/2010/main">
                    <a:solidFill>
                      <a:srgbClr val="FFFFFF"/>
                    </a:solidFill>
                  </a14:hiddenFill>
                </a:ext>
              </a:extLst>
            </p:spPr>
          </p:pic>
        </p:grpSp>
        <p:pic>
          <p:nvPicPr>
            <p:cNvPr id="85" name="Picture 84"/>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238920" y="2655389"/>
              <a:ext cx="726923" cy="933890"/>
            </a:xfrm>
            <a:prstGeom prst="rect">
              <a:avLst/>
            </a:prstGeom>
          </p:spPr>
        </p:pic>
      </p:grpSp>
      <p:grpSp>
        <p:nvGrpSpPr>
          <p:cNvPr id="16" name="Group 15"/>
          <p:cNvGrpSpPr/>
          <p:nvPr/>
        </p:nvGrpSpPr>
        <p:grpSpPr>
          <a:xfrm>
            <a:off x="277718" y="3752966"/>
            <a:ext cx="5015175" cy="1114814"/>
            <a:chOff x="277718" y="3752966"/>
            <a:chExt cx="5015175" cy="1114814"/>
          </a:xfrm>
        </p:grpSpPr>
        <p:sp>
          <p:nvSpPr>
            <p:cNvPr id="33" name="Right Triangle 32"/>
            <p:cNvSpPr/>
            <p:nvPr/>
          </p:nvSpPr>
          <p:spPr>
            <a:xfrm flipV="1">
              <a:off x="4181259" y="3752966"/>
              <a:ext cx="1111634" cy="1114814"/>
            </a:xfrm>
            <a:prstGeom prst="rtTriangle">
              <a:avLst/>
            </a:prstGeom>
            <a:solidFill>
              <a:srgbClr val="58595B"/>
            </a:solidFill>
            <a:ln w="6350">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rot="16200000">
              <a:off x="1673535" y="2357150"/>
              <a:ext cx="1111908" cy="3903542"/>
              <a:chOff x="2472218" y="868532"/>
              <a:chExt cx="1168626" cy="3903542"/>
            </a:xfrm>
          </p:grpSpPr>
          <p:sp>
            <p:nvSpPr>
              <p:cNvPr id="56" name="Rounded Rectangle 55"/>
              <p:cNvSpPr/>
              <p:nvPr/>
            </p:nvSpPr>
            <p:spPr>
              <a:xfrm>
                <a:off x="2472218" y="868532"/>
                <a:ext cx="1163923" cy="3903542"/>
              </a:xfrm>
              <a:prstGeom prst="roundRect">
                <a:avLst>
                  <a:gd name="adj" fmla="val 12047"/>
                </a:avLst>
              </a:prstGeom>
              <a:solidFill>
                <a:schemeClr val="bg1"/>
              </a:solidFill>
              <a:ln w="6350">
                <a:solidFill>
                  <a:srgbClr val="425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54"/>
              <p:cNvSpPr txBox="1">
                <a:spLocks noChangeArrowheads="1"/>
              </p:cNvSpPr>
              <p:nvPr/>
            </p:nvSpPr>
            <p:spPr bwMode="gray">
              <a:xfrm rot="5400000">
                <a:off x="2125422" y="3256652"/>
                <a:ext cx="1862219" cy="1168624"/>
              </a:xfrm>
              <a:prstGeom prst="rect">
                <a:avLst/>
              </a:prstGeom>
              <a:solidFill>
                <a:srgbClr val="2E3842"/>
              </a:solidFill>
              <a:ln w="6350">
                <a:solidFill>
                  <a:srgbClr val="42505F"/>
                </a:solidFill>
                <a:miter lim="800000"/>
                <a:headEnd/>
                <a:tailEnd/>
              </a:ln>
            </p:spPr>
            <p:txBody>
              <a:bodyPr wrap="square" lIns="180000" anchor="ctr">
                <a:noAutofit/>
              </a:bodyPr>
              <a:lstStyle>
                <a:defPPr>
                  <a:defRPr lang="en-US"/>
                </a:defPPr>
                <a:lvl1pPr fontAlgn="auto">
                  <a:spcBef>
                    <a:spcPts val="0"/>
                  </a:spcBef>
                  <a:spcAft>
                    <a:spcPts val="0"/>
                  </a:spcAft>
                  <a:defRPr sz="1200">
                    <a:solidFill>
                      <a:schemeClr val="tx1">
                        <a:lumMod val="75000"/>
                        <a:lumOff val="25000"/>
                      </a:schemeClr>
                    </a:solidFill>
                    <a:latin typeface="+mj-lt"/>
                    <a:cs typeface="+mn-cs"/>
                  </a:defRPr>
                </a:lvl1pPr>
              </a:lstStyle>
              <a:p>
                <a:pPr lvl="0" algn="r">
                  <a:spcBef>
                    <a:spcPct val="20000"/>
                  </a:spcBef>
                  <a:buSzPct val="90000"/>
                  <a:defRPr/>
                </a:pPr>
                <a:r>
                  <a:rPr lang="en-US" sz="2000" b="1" dirty="0" smtClean="0">
                    <a:solidFill>
                      <a:schemeClr val="bg1"/>
                    </a:solidFill>
                    <a:latin typeface="Calibri Light" panose="020F0302020204030204" pitchFamily="34" charset="0"/>
                  </a:rPr>
                  <a:t>Perimeter</a:t>
                </a:r>
                <a:endParaRPr lang="en-US" sz="2000" b="1" dirty="0">
                  <a:solidFill>
                    <a:schemeClr val="bg1"/>
                  </a:solidFill>
                  <a:latin typeface="Calibri Light" panose="020F0302020204030204" pitchFamily="34" charset="0"/>
                </a:endParaRPr>
              </a:p>
            </p:txBody>
          </p:sp>
        </p:grpSp>
        <p:pic>
          <p:nvPicPr>
            <p:cNvPr id="69" name="Picture 32"/>
            <p:cNvPicPr>
              <a:picLocks noChangeAspect="1" noChangeArrowheads="1"/>
            </p:cNvPicPr>
            <p:nvPr/>
          </p:nvPicPr>
          <p:blipFill>
            <a:blip r:embed="rId19" cstate="email">
              <a:extLst>
                <a:ext uri="{28A0092B-C50C-407E-A947-70E740481C1C}">
                  <a14:useLocalDpi xmlns:a14="http://schemas.microsoft.com/office/drawing/2010/main"/>
                </a:ext>
              </a:extLst>
            </a:blip>
            <a:stretch>
              <a:fillRect/>
            </a:stretch>
          </p:blipFill>
          <p:spPr bwMode="auto">
            <a:xfrm>
              <a:off x="987330" y="3947052"/>
              <a:ext cx="484122" cy="730767"/>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4"/>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420368" y="3975792"/>
              <a:ext cx="498594" cy="6912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566128" y="3999854"/>
              <a:ext cx="423195" cy="682243"/>
            </a:xfrm>
            <a:prstGeom prst="rect">
              <a:avLst/>
            </a:prstGeom>
          </p:spPr>
        </p:pic>
      </p:grpSp>
      <p:grpSp>
        <p:nvGrpSpPr>
          <p:cNvPr id="28" name="Group 27"/>
          <p:cNvGrpSpPr/>
          <p:nvPr/>
        </p:nvGrpSpPr>
        <p:grpSpPr>
          <a:xfrm>
            <a:off x="6770672" y="3844385"/>
            <a:ext cx="5053068" cy="2225287"/>
            <a:chOff x="6770672" y="3853499"/>
            <a:chExt cx="5053068" cy="2225287"/>
          </a:xfrm>
        </p:grpSpPr>
        <p:grpSp>
          <p:nvGrpSpPr>
            <p:cNvPr id="23" name="Group 22"/>
            <p:cNvGrpSpPr/>
            <p:nvPr/>
          </p:nvGrpSpPr>
          <p:grpSpPr>
            <a:xfrm>
              <a:off x="6770672" y="3853499"/>
              <a:ext cx="5053068" cy="2214374"/>
              <a:chOff x="6770672" y="3853499"/>
              <a:chExt cx="5053068" cy="2214374"/>
            </a:xfrm>
          </p:grpSpPr>
          <p:sp>
            <p:nvSpPr>
              <p:cNvPr id="74" name="Right Triangle 35"/>
              <p:cNvSpPr/>
              <p:nvPr/>
            </p:nvSpPr>
            <p:spPr>
              <a:xfrm flipH="1" flipV="1">
                <a:off x="6770672" y="3853499"/>
                <a:ext cx="1149530" cy="2214373"/>
              </a:xfrm>
              <a:custGeom>
                <a:avLst/>
                <a:gdLst>
                  <a:gd name="connsiteX0" fmla="*/ 0 w 838200"/>
                  <a:gd name="connsiteY0" fmla="*/ 823141 h 823141"/>
                  <a:gd name="connsiteX1" fmla="*/ 0 w 838200"/>
                  <a:gd name="connsiteY1" fmla="*/ 0 h 823141"/>
                  <a:gd name="connsiteX2" fmla="*/ 838200 w 838200"/>
                  <a:gd name="connsiteY2" fmla="*/ 823141 h 823141"/>
                  <a:gd name="connsiteX3" fmla="*/ 0 w 838200"/>
                  <a:gd name="connsiteY3" fmla="*/ 823141 h 823141"/>
                  <a:gd name="connsiteX0" fmla="*/ 0 w 866775"/>
                  <a:gd name="connsiteY0" fmla="*/ 823141 h 1651816"/>
                  <a:gd name="connsiteX1" fmla="*/ 0 w 866775"/>
                  <a:gd name="connsiteY1" fmla="*/ 0 h 1651816"/>
                  <a:gd name="connsiteX2" fmla="*/ 866775 w 866775"/>
                  <a:gd name="connsiteY2" fmla="*/ 1651816 h 1651816"/>
                  <a:gd name="connsiteX3" fmla="*/ 0 w 866775"/>
                  <a:gd name="connsiteY3" fmla="*/ 823141 h 1651816"/>
                </a:gdLst>
                <a:ahLst/>
                <a:cxnLst>
                  <a:cxn ang="0">
                    <a:pos x="connsiteX0" y="connsiteY0"/>
                  </a:cxn>
                  <a:cxn ang="0">
                    <a:pos x="connsiteX1" y="connsiteY1"/>
                  </a:cxn>
                  <a:cxn ang="0">
                    <a:pos x="connsiteX2" y="connsiteY2"/>
                  </a:cxn>
                  <a:cxn ang="0">
                    <a:pos x="connsiteX3" y="connsiteY3"/>
                  </a:cxn>
                </a:cxnLst>
                <a:rect l="l" t="t" r="r" b="b"/>
                <a:pathLst>
                  <a:path w="866775" h="1651816">
                    <a:moveTo>
                      <a:pt x="0" y="823141"/>
                    </a:moveTo>
                    <a:lnTo>
                      <a:pt x="0" y="0"/>
                    </a:lnTo>
                    <a:lnTo>
                      <a:pt x="866775" y="1651816"/>
                    </a:lnTo>
                    <a:lnTo>
                      <a:pt x="0" y="823141"/>
                    </a:lnTo>
                    <a:close/>
                  </a:path>
                </a:pathLst>
              </a:custGeom>
              <a:solidFill>
                <a:srgbClr val="58595B"/>
              </a:solidFill>
              <a:ln w="6350">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rot="5400000" flipH="1">
                <a:off x="9316015" y="3560148"/>
                <a:ext cx="1111908" cy="3903542"/>
                <a:chOff x="2472218" y="868532"/>
                <a:chExt cx="1168626" cy="3903542"/>
              </a:xfrm>
            </p:grpSpPr>
            <p:sp>
              <p:nvSpPr>
                <p:cNvPr id="92" name="Rounded Rectangle 91"/>
                <p:cNvSpPr/>
                <p:nvPr/>
              </p:nvSpPr>
              <p:spPr>
                <a:xfrm>
                  <a:off x="2472218" y="868532"/>
                  <a:ext cx="1163923" cy="3903542"/>
                </a:xfrm>
                <a:prstGeom prst="roundRect">
                  <a:avLst>
                    <a:gd name="adj" fmla="val 12047"/>
                  </a:avLst>
                </a:prstGeom>
                <a:solidFill>
                  <a:schemeClr val="bg1"/>
                </a:solidFill>
                <a:ln w="6350">
                  <a:solidFill>
                    <a:srgbClr val="425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54"/>
                <p:cNvSpPr txBox="1">
                  <a:spLocks noChangeArrowheads="1"/>
                </p:cNvSpPr>
                <p:nvPr/>
              </p:nvSpPr>
              <p:spPr bwMode="gray">
                <a:xfrm rot="5400000">
                  <a:off x="2125422" y="3256652"/>
                  <a:ext cx="1862219" cy="1168624"/>
                </a:xfrm>
                <a:prstGeom prst="rect">
                  <a:avLst/>
                </a:prstGeom>
                <a:solidFill>
                  <a:srgbClr val="2E3842"/>
                </a:solidFill>
                <a:ln w="6350">
                  <a:solidFill>
                    <a:srgbClr val="42505F"/>
                  </a:solidFill>
                  <a:miter lim="800000"/>
                  <a:headEnd/>
                  <a:tailEnd/>
                </a:ln>
              </p:spPr>
              <p:txBody>
                <a:bodyPr wrap="square" lIns="180000" anchor="ctr">
                  <a:noAutofit/>
                </a:bodyPr>
                <a:lstStyle>
                  <a:defPPr>
                    <a:defRPr lang="en-US"/>
                  </a:defPPr>
                  <a:lvl1pPr fontAlgn="auto">
                    <a:spcBef>
                      <a:spcPts val="0"/>
                    </a:spcBef>
                    <a:spcAft>
                      <a:spcPts val="0"/>
                    </a:spcAft>
                    <a:defRPr sz="1200">
                      <a:solidFill>
                        <a:schemeClr val="tx1">
                          <a:lumMod val="75000"/>
                          <a:lumOff val="25000"/>
                        </a:schemeClr>
                      </a:solidFill>
                      <a:latin typeface="+mj-lt"/>
                      <a:cs typeface="+mn-cs"/>
                    </a:defRPr>
                  </a:lvl1pPr>
                </a:lstStyle>
                <a:p>
                  <a:pPr lvl="0">
                    <a:defRPr/>
                  </a:pPr>
                  <a:r>
                    <a:rPr lang="en-US" sz="2000" b="1" dirty="0" smtClean="0">
                      <a:solidFill>
                        <a:schemeClr val="bg1"/>
                      </a:solidFill>
                      <a:latin typeface="Calibri Light" panose="020F0302020204030204" pitchFamily="34" charset="0"/>
                    </a:rPr>
                    <a:t>Hybrid</a:t>
                  </a:r>
                  <a:endParaRPr lang="en-US" sz="2000" b="1" dirty="0">
                    <a:solidFill>
                      <a:schemeClr val="bg1"/>
                    </a:solidFill>
                    <a:latin typeface="Calibri Light" panose="020F0302020204030204" pitchFamily="34" charset="0"/>
                  </a:endParaRPr>
                </a:p>
              </p:txBody>
            </p:sp>
          </p:grpSp>
          <p:pic>
            <p:nvPicPr>
              <p:cNvPr id="112" name="Picture 2"/>
              <p:cNvPicPr>
                <a:picLocks noChangeAspect="1" noChangeArrowheads="1"/>
              </p:cNvPicPr>
              <p:nvPr/>
            </p:nvPicPr>
            <p:blipFill>
              <a:blip r:embed="rId21" cstate="email">
                <a:extLst>
                  <a:ext uri="{28A0092B-C50C-407E-A947-70E740481C1C}">
                    <a14:useLocalDpi xmlns:a14="http://schemas.microsoft.com/office/drawing/2010/main"/>
                  </a:ext>
                </a:extLst>
              </a:blip>
              <a:stretch>
                <a:fillRect/>
              </a:stretch>
            </p:blipFill>
            <p:spPr bwMode="auto">
              <a:xfrm>
                <a:off x="9939755" y="5042826"/>
                <a:ext cx="569858" cy="854386"/>
              </a:xfrm>
              <a:prstGeom prst="rect">
                <a:avLst/>
              </a:prstGeom>
              <a:noFill/>
              <a:extLst>
                <a:ext uri="{909E8E84-426E-40DD-AFC4-6F175D3DCCD1}">
                  <a14:hiddenFill xmlns:a14="http://schemas.microsoft.com/office/drawing/2010/main">
                    <a:solidFill>
                      <a:srgbClr val="FFFFFF"/>
                    </a:solidFill>
                  </a14:hiddenFill>
                </a:ext>
              </a:extLst>
            </p:spPr>
          </p:pic>
        </p:grpSp>
        <p:pic>
          <p:nvPicPr>
            <p:cNvPr id="86" name="Picture 8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998590" y="4960498"/>
              <a:ext cx="745525" cy="1118288"/>
            </a:xfrm>
            <a:prstGeom prst="rect">
              <a:avLst/>
            </a:prstGeom>
          </p:spPr>
        </p:pic>
        <p:pic>
          <p:nvPicPr>
            <p:cNvPr id="87" name="Picture 9"/>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0586693" y="5183530"/>
              <a:ext cx="365132" cy="65677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Oval 21"/>
          <p:cNvSpPr/>
          <p:nvPr/>
        </p:nvSpPr>
        <p:spPr>
          <a:xfrm>
            <a:off x="4914895" y="2602723"/>
            <a:ext cx="2192043" cy="2203809"/>
          </a:xfrm>
          <a:prstGeom prst="ellipse">
            <a:avLst/>
          </a:prstGeom>
          <a:solidFill>
            <a:srgbClr val="ED1C2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496" tIns="60748" rIns="121496" bIns="60748" rtlCol="0" anchor="ctr"/>
          <a:lstStyle/>
          <a:p>
            <a:pPr algn="ctr"/>
            <a:r>
              <a:rPr lang="en-US" sz="2800" b="1" dirty="0">
                <a:solidFill>
                  <a:srgbClr val="FFFFFF"/>
                </a:solidFill>
                <a:latin typeface="Calibri Light" panose="020F0302020204030204" pitchFamily="34" charset="0"/>
              </a:rPr>
              <a:t>Detector Range</a:t>
            </a:r>
          </a:p>
        </p:txBody>
      </p:sp>
      <p:grpSp>
        <p:nvGrpSpPr>
          <p:cNvPr id="89" name="Group 88"/>
          <p:cNvGrpSpPr/>
          <p:nvPr/>
        </p:nvGrpSpPr>
        <p:grpSpPr>
          <a:xfrm>
            <a:off x="9951888" y="6285717"/>
            <a:ext cx="619131" cy="619131"/>
            <a:chOff x="10020845" y="6285717"/>
            <a:chExt cx="619131" cy="619131"/>
          </a:xfrm>
        </p:grpSpPr>
        <p:grpSp>
          <p:nvGrpSpPr>
            <p:cNvPr id="90" name="Group 89"/>
            <p:cNvGrpSpPr/>
            <p:nvPr/>
          </p:nvGrpSpPr>
          <p:grpSpPr>
            <a:xfrm>
              <a:off x="10035869" y="6300741"/>
              <a:ext cx="589083" cy="589083"/>
              <a:chOff x="5680709" y="2649819"/>
              <a:chExt cx="761009" cy="761009"/>
            </a:xfrm>
          </p:grpSpPr>
          <p:sp>
            <p:nvSpPr>
              <p:cNvPr id="108" name="Oval 107"/>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109" name="Freeform 108"/>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91" name="Oval 90">
              <a:hlinkClick r:id="rId22"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424401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50"/>
                                        <p:tgtEl>
                                          <p:spTgt spid="22"/>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50"/>
                                        <p:tgtEl>
                                          <p:spTgt spid="24"/>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250"/>
                                        <p:tgtEl>
                                          <p:spTgt spid="41"/>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50"/>
                                        <p:tgtEl>
                                          <p:spTgt spid="25"/>
                                        </p:tgtEl>
                                      </p:cBhvr>
                                    </p:animEffect>
                                  </p:childTnLst>
                                </p:cTn>
                              </p:par>
                            </p:childTnLst>
                          </p:cTn>
                        </p:par>
                        <p:par>
                          <p:cTn id="24" fill="hold">
                            <p:stCondLst>
                              <p:cond delay="1500"/>
                            </p:stCondLst>
                            <p:childTnLst>
                              <p:par>
                                <p:cTn id="25" presetID="22" presetClass="entr" presetSubtype="2"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 grpId="0" animBg="1"/>
      <p:bldP spid="24" grpId="0" animBg="1"/>
      <p:bldP spid="25"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5" y="-1"/>
            <a:ext cx="3468885" cy="6425932"/>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345" y="294204"/>
            <a:ext cx="2698874" cy="1143000"/>
          </a:xfrm>
        </p:spPr>
        <p:txBody>
          <a:bodyPr/>
          <a:lstStyle/>
          <a:p>
            <a:r>
              <a:rPr lang="en-US" dirty="0" smtClean="0">
                <a:solidFill>
                  <a:schemeClr val="bg1"/>
                </a:solidFill>
              </a:rPr>
              <a:t>Home Safety </a:t>
            </a:r>
            <a:r>
              <a:rPr lang="en-US" dirty="0" smtClean="0"/>
              <a:t/>
            </a:r>
            <a:br>
              <a:rPr lang="en-US" dirty="0" smtClean="0"/>
            </a:br>
            <a:r>
              <a:rPr lang="en-US" sz="3200" dirty="0" smtClean="0">
                <a:solidFill>
                  <a:srgbClr val="2E3842"/>
                </a:solidFill>
              </a:rPr>
              <a:t>You are on top. Always.</a:t>
            </a:r>
            <a:endParaRPr lang="en-US" sz="3200" dirty="0">
              <a:solidFill>
                <a:srgbClr val="2E3842"/>
              </a:solidFill>
            </a:endParaRPr>
          </a:p>
        </p:txBody>
      </p:sp>
      <p:sp>
        <p:nvSpPr>
          <p:cNvPr id="4" name="Slide Number Placeholder 3"/>
          <p:cNvSpPr>
            <a:spLocks noGrp="1"/>
          </p:cNvSpPr>
          <p:nvPr>
            <p:ph type="sldNum" sz="quarter" idx="12"/>
          </p:nvPr>
        </p:nvSpPr>
        <p:spPr/>
        <p:txBody>
          <a:bodyPr/>
          <a:lstStyle/>
          <a:p>
            <a:fld id="{49DA934A-3AB0-4576-BB2B-BBE1CB0F5CC0}" type="slidenum">
              <a:rPr lang="en-US" smtClean="0"/>
              <a:pPr/>
              <a:t>7</a:t>
            </a:fld>
            <a:endParaRPr lang="en-US"/>
          </a:p>
        </p:txBody>
      </p:sp>
      <p:sp>
        <p:nvSpPr>
          <p:cNvPr id="21" name="Rectangle 20"/>
          <p:cNvSpPr/>
          <p:nvPr/>
        </p:nvSpPr>
        <p:spPr>
          <a:xfrm>
            <a:off x="662855" y="3314146"/>
            <a:ext cx="2439175" cy="894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a:spcBef>
                <a:spcPts val="1800"/>
              </a:spcBef>
            </a:pPr>
            <a:r>
              <a:rPr lang="en-US" sz="2400" b="1" dirty="0">
                <a:solidFill>
                  <a:schemeClr val="bg1"/>
                </a:solidFill>
                <a:latin typeface="Calibri Light" panose="020F0302020204030204" pitchFamily="34" charset="0"/>
              </a:rPr>
              <a:t>At Home: </a:t>
            </a:r>
            <a:r>
              <a:rPr lang="en-US" sz="2400" b="1" dirty="0" smtClean="0">
                <a:solidFill>
                  <a:schemeClr val="bg1"/>
                </a:solidFill>
                <a:latin typeface="Calibri Light" panose="020F0302020204030204" pitchFamily="34" charset="0"/>
              </a:rPr>
              <a:t/>
            </a:r>
            <a:br>
              <a:rPr lang="en-US" sz="2400" b="1" dirty="0" smtClean="0">
                <a:solidFill>
                  <a:schemeClr val="bg1"/>
                </a:solidFill>
                <a:latin typeface="Calibri Light" panose="020F0302020204030204" pitchFamily="34" charset="0"/>
              </a:rPr>
            </a:br>
            <a:r>
              <a:rPr lang="en-US" sz="2400" dirty="0" smtClean="0">
                <a:solidFill>
                  <a:schemeClr val="bg1"/>
                </a:solidFill>
                <a:latin typeface="Calibri Light" panose="020F0302020204030204" pitchFamily="34" charset="0"/>
              </a:rPr>
              <a:t>Save </a:t>
            </a:r>
            <a:r>
              <a:rPr lang="en-US" sz="2400" dirty="0">
                <a:solidFill>
                  <a:schemeClr val="bg1"/>
                </a:solidFill>
                <a:latin typeface="Calibri Light" panose="020F0302020204030204" pitchFamily="34" charset="0"/>
              </a:rPr>
              <a:t>your Life</a:t>
            </a:r>
          </a:p>
          <a:p>
            <a:pPr>
              <a:spcBef>
                <a:spcPts val="1800"/>
              </a:spcBef>
            </a:pPr>
            <a:r>
              <a:rPr lang="en-US" sz="2400" b="1" dirty="0" smtClean="0">
                <a:solidFill>
                  <a:schemeClr val="bg1"/>
                </a:solidFill>
                <a:latin typeface="Calibri Light" panose="020F0302020204030204" pitchFamily="34" charset="0"/>
              </a:rPr>
              <a:t>Away</a:t>
            </a:r>
            <a:r>
              <a:rPr lang="en-US" sz="2400" b="1" dirty="0">
                <a:solidFill>
                  <a:schemeClr val="bg1"/>
                </a:solidFill>
                <a:latin typeface="Calibri Light" panose="020F0302020204030204" pitchFamily="34" charset="0"/>
              </a:rPr>
              <a:t>: </a:t>
            </a:r>
            <a:r>
              <a:rPr lang="en-US" sz="2400" b="1" dirty="0" smtClean="0">
                <a:solidFill>
                  <a:schemeClr val="bg1"/>
                </a:solidFill>
                <a:latin typeface="Calibri Light" panose="020F0302020204030204" pitchFamily="34" charset="0"/>
              </a:rPr>
              <a:t/>
            </a:r>
            <a:br>
              <a:rPr lang="en-US" sz="2400" b="1" dirty="0" smtClean="0">
                <a:solidFill>
                  <a:schemeClr val="bg1"/>
                </a:solidFill>
                <a:latin typeface="Calibri Light" panose="020F0302020204030204" pitchFamily="34" charset="0"/>
              </a:rPr>
            </a:br>
            <a:r>
              <a:rPr lang="en-US" sz="2400" dirty="0" smtClean="0">
                <a:solidFill>
                  <a:schemeClr val="bg1"/>
                </a:solidFill>
                <a:latin typeface="Calibri Light" panose="020F0302020204030204" pitchFamily="34" charset="0"/>
              </a:rPr>
              <a:t>Save </a:t>
            </a:r>
            <a:r>
              <a:rPr lang="en-US" sz="2400" dirty="0">
                <a:solidFill>
                  <a:schemeClr val="bg1"/>
                </a:solidFill>
                <a:latin typeface="Calibri Light" panose="020F0302020204030204" pitchFamily="34" charset="0"/>
              </a:rPr>
              <a:t>Your Property</a:t>
            </a:r>
          </a:p>
        </p:txBody>
      </p:sp>
      <p:grpSp>
        <p:nvGrpSpPr>
          <p:cNvPr id="62" name="Group 61"/>
          <p:cNvGrpSpPr/>
          <p:nvPr/>
        </p:nvGrpSpPr>
        <p:grpSpPr>
          <a:xfrm>
            <a:off x="3466900" y="-2"/>
            <a:ext cx="2888681" cy="6425934"/>
            <a:chOff x="3466900" y="-2"/>
            <a:chExt cx="2888681" cy="6425934"/>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66900" y="-2"/>
              <a:ext cx="2888681" cy="376126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3466900" y="3761260"/>
              <a:ext cx="2888681" cy="26646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241530" y="4336451"/>
              <a:ext cx="1339420" cy="1514290"/>
              <a:chOff x="4311202" y="4300266"/>
              <a:chExt cx="1339420" cy="1514290"/>
            </a:xfrm>
          </p:grpSpPr>
          <p:sp>
            <p:nvSpPr>
              <p:cNvPr id="25" name="Rectangle 24"/>
              <p:cNvSpPr/>
              <p:nvPr/>
            </p:nvSpPr>
            <p:spPr>
              <a:xfrm>
                <a:off x="4482987" y="5445224"/>
                <a:ext cx="974591" cy="369332"/>
              </a:xfrm>
              <a:prstGeom prst="rect">
                <a:avLst/>
              </a:prstGeom>
              <a:noFill/>
            </p:spPr>
            <p:txBody>
              <a:bodyPr wrap="square">
                <a:spAutoFit/>
              </a:bodyPr>
              <a:lstStyle/>
              <a:p>
                <a:pPr algn="ctr"/>
                <a:r>
                  <a:rPr lang="en-US" dirty="0">
                    <a:solidFill>
                      <a:srgbClr val="ED1C24"/>
                    </a:solidFill>
                  </a:rPr>
                  <a:t>Fire</a:t>
                </a:r>
              </a:p>
            </p:txBody>
          </p:sp>
          <p:sp>
            <p:nvSpPr>
              <p:cNvPr id="44" name="Freeform 19"/>
              <p:cNvSpPr>
                <a:spLocks noEditPoints="1"/>
              </p:cNvSpPr>
              <p:nvPr/>
            </p:nvSpPr>
            <p:spPr bwMode="auto">
              <a:xfrm>
                <a:off x="4529292" y="4300266"/>
                <a:ext cx="1121330" cy="968360"/>
              </a:xfrm>
              <a:custGeom>
                <a:avLst/>
                <a:gdLst>
                  <a:gd name="T0" fmla="*/ 75 w 325"/>
                  <a:gd name="T1" fmla="*/ 281 h 281"/>
                  <a:gd name="T2" fmla="*/ 81 w 325"/>
                  <a:gd name="T3" fmla="*/ 199 h 281"/>
                  <a:gd name="T4" fmla="*/ 101 w 325"/>
                  <a:gd name="T5" fmla="*/ 153 h 281"/>
                  <a:gd name="T6" fmla="*/ 108 w 325"/>
                  <a:gd name="T7" fmla="*/ 194 h 281"/>
                  <a:gd name="T8" fmla="*/ 131 w 325"/>
                  <a:gd name="T9" fmla="*/ 116 h 281"/>
                  <a:gd name="T10" fmla="*/ 173 w 325"/>
                  <a:gd name="T11" fmla="*/ 281 h 281"/>
                  <a:gd name="T12" fmla="*/ 191 w 325"/>
                  <a:gd name="T13" fmla="*/ 53 h 281"/>
                  <a:gd name="T14" fmla="*/ 185 w 325"/>
                  <a:gd name="T15" fmla="*/ 104 h 281"/>
                  <a:gd name="T16" fmla="*/ 107 w 325"/>
                  <a:gd name="T17" fmla="*/ 0 h 281"/>
                  <a:gd name="T18" fmla="*/ 54 w 325"/>
                  <a:gd name="T19" fmla="*/ 129 h 281"/>
                  <a:gd name="T20" fmla="*/ 42 w 325"/>
                  <a:gd name="T21" fmla="*/ 82 h 281"/>
                  <a:gd name="T22" fmla="*/ 9 w 325"/>
                  <a:gd name="T23" fmla="*/ 173 h 281"/>
                  <a:gd name="T24" fmla="*/ 75 w 325"/>
                  <a:gd name="T25" fmla="*/ 281 h 281"/>
                  <a:gd name="T26" fmla="*/ 75 w 325"/>
                  <a:gd name="T27" fmla="*/ 281 h 281"/>
                  <a:gd name="T28" fmla="*/ 75 w 325"/>
                  <a:gd name="T2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281">
                    <a:moveTo>
                      <a:pt x="75" y="281"/>
                    </a:moveTo>
                    <a:cubicBezTo>
                      <a:pt x="57" y="242"/>
                      <a:pt x="67" y="220"/>
                      <a:pt x="81" y="199"/>
                    </a:cubicBezTo>
                    <a:cubicBezTo>
                      <a:pt x="97" y="176"/>
                      <a:pt x="101" y="153"/>
                      <a:pt x="101" y="153"/>
                    </a:cubicBezTo>
                    <a:cubicBezTo>
                      <a:pt x="101" y="153"/>
                      <a:pt x="113" y="169"/>
                      <a:pt x="108" y="194"/>
                    </a:cubicBezTo>
                    <a:cubicBezTo>
                      <a:pt x="130" y="170"/>
                      <a:pt x="134" y="131"/>
                      <a:pt x="131" y="116"/>
                    </a:cubicBezTo>
                    <a:cubicBezTo>
                      <a:pt x="180" y="151"/>
                      <a:pt x="202" y="226"/>
                      <a:pt x="173" y="281"/>
                    </a:cubicBezTo>
                    <a:cubicBezTo>
                      <a:pt x="325" y="196"/>
                      <a:pt x="211" y="67"/>
                      <a:pt x="191" y="53"/>
                    </a:cubicBezTo>
                    <a:cubicBezTo>
                      <a:pt x="197" y="67"/>
                      <a:pt x="199" y="92"/>
                      <a:pt x="185" y="104"/>
                    </a:cubicBezTo>
                    <a:cubicBezTo>
                      <a:pt x="163" y="18"/>
                      <a:pt x="107" y="0"/>
                      <a:pt x="107" y="0"/>
                    </a:cubicBezTo>
                    <a:cubicBezTo>
                      <a:pt x="114" y="45"/>
                      <a:pt x="83" y="93"/>
                      <a:pt x="54" y="129"/>
                    </a:cubicBezTo>
                    <a:cubicBezTo>
                      <a:pt x="53" y="111"/>
                      <a:pt x="51" y="99"/>
                      <a:pt x="42" y="82"/>
                    </a:cubicBezTo>
                    <a:cubicBezTo>
                      <a:pt x="40" y="114"/>
                      <a:pt x="16" y="140"/>
                      <a:pt x="9" y="173"/>
                    </a:cubicBezTo>
                    <a:cubicBezTo>
                      <a:pt x="0" y="216"/>
                      <a:pt x="16" y="248"/>
                      <a:pt x="75" y="281"/>
                    </a:cubicBezTo>
                    <a:close/>
                    <a:moveTo>
                      <a:pt x="75" y="281"/>
                    </a:moveTo>
                    <a:cubicBezTo>
                      <a:pt x="75" y="281"/>
                      <a:pt x="75" y="281"/>
                      <a:pt x="75" y="281"/>
                    </a:cubicBezTo>
                  </a:path>
                </a:pathLst>
              </a:custGeom>
              <a:solidFill>
                <a:srgbClr val="ED1C24"/>
              </a:solidFill>
              <a:ln w="19050">
                <a:no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9" name="Straight Connector 18"/>
              <p:cNvCxnSpPr/>
              <p:nvPr/>
            </p:nvCxnSpPr>
            <p:spPr>
              <a:xfrm>
                <a:off x="4311202" y="5379522"/>
                <a:ext cx="1318161" cy="0"/>
              </a:xfrm>
              <a:prstGeom prst="line">
                <a:avLst/>
              </a:prstGeom>
              <a:ln>
                <a:solidFill>
                  <a:srgbClr val="ED1C2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grpSp>
        <p:nvGrpSpPr>
          <p:cNvPr id="61" name="Group 60"/>
          <p:cNvGrpSpPr/>
          <p:nvPr/>
        </p:nvGrpSpPr>
        <p:grpSpPr>
          <a:xfrm>
            <a:off x="6355580" y="0"/>
            <a:ext cx="2887274" cy="6425932"/>
            <a:chOff x="6355580" y="0"/>
            <a:chExt cx="2887274" cy="6425932"/>
          </a:xfrm>
        </p:grpSpPr>
        <p:pic>
          <p:nvPicPr>
            <p:cNvPr id="614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55580" y="2198552"/>
              <a:ext cx="2887274" cy="422738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6355581" y="0"/>
              <a:ext cx="2887273" cy="2852935"/>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7127551" y="656692"/>
              <a:ext cx="1318161" cy="1526920"/>
              <a:chOff x="7127551" y="656692"/>
              <a:chExt cx="1318161" cy="1526920"/>
            </a:xfrm>
          </p:grpSpPr>
          <p:grpSp>
            <p:nvGrpSpPr>
              <p:cNvPr id="46" name="Group 45"/>
              <p:cNvGrpSpPr/>
              <p:nvPr/>
            </p:nvGrpSpPr>
            <p:grpSpPr>
              <a:xfrm>
                <a:off x="7127551" y="1748578"/>
                <a:ext cx="1318161" cy="435034"/>
                <a:chOff x="4311202" y="5379522"/>
                <a:chExt cx="1318161" cy="435034"/>
              </a:xfrm>
            </p:grpSpPr>
            <p:sp>
              <p:nvSpPr>
                <p:cNvPr id="47" name="Rectangle 46"/>
                <p:cNvSpPr/>
                <p:nvPr/>
              </p:nvSpPr>
              <p:spPr>
                <a:xfrm>
                  <a:off x="4482987" y="5445224"/>
                  <a:ext cx="974591" cy="369332"/>
                </a:xfrm>
                <a:prstGeom prst="rect">
                  <a:avLst/>
                </a:prstGeom>
                <a:noFill/>
              </p:spPr>
              <p:txBody>
                <a:bodyPr wrap="square">
                  <a:spAutoFit/>
                </a:bodyPr>
                <a:lstStyle/>
                <a:p>
                  <a:pPr algn="ctr"/>
                  <a:r>
                    <a:rPr lang="en-US" dirty="0" smtClean="0">
                      <a:solidFill>
                        <a:schemeClr val="bg1"/>
                      </a:solidFill>
                    </a:rPr>
                    <a:t>Flood</a:t>
                  </a:r>
                  <a:endParaRPr lang="en-US" dirty="0">
                    <a:solidFill>
                      <a:schemeClr val="bg1"/>
                    </a:solidFill>
                  </a:endParaRPr>
                </a:p>
              </p:txBody>
            </p:sp>
            <p:cxnSp>
              <p:nvCxnSpPr>
                <p:cNvPr id="49" name="Straight Connector 48"/>
                <p:cNvCxnSpPr/>
                <p:nvPr/>
              </p:nvCxnSpPr>
              <p:spPr>
                <a:xfrm>
                  <a:off x="4311202" y="5379522"/>
                  <a:ext cx="1318161"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7409036" y="656692"/>
                <a:ext cx="755191" cy="893412"/>
                <a:chOff x="7418707" y="404664"/>
                <a:chExt cx="755191" cy="893412"/>
              </a:xfrm>
            </p:grpSpPr>
            <p:sp>
              <p:nvSpPr>
                <p:cNvPr id="50" name="Freeform 10"/>
                <p:cNvSpPr>
                  <a:spLocks noEditPoints="1"/>
                </p:cNvSpPr>
                <p:nvPr/>
              </p:nvSpPr>
              <p:spPr bwMode="auto">
                <a:xfrm>
                  <a:off x="7665159" y="404664"/>
                  <a:ext cx="268115" cy="389356"/>
                </a:xfrm>
                <a:custGeom>
                  <a:avLst/>
                  <a:gdLst>
                    <a:gd name="T0" fmla="*/ 105 w 114"/>
                    <a:gd name="T1" fmla="*/ 77 h 165"/>
                    <a:gd name="T2" fmla="*/ 114 w 114"/>
                    <a:gd name="T3" fmla="*/ 107 h 165"/>
                    <a:gd name="T4" fmla="*/ 98 w 114"/>
                    <a:gd name="T5" fmla="*/ 148 h 165"/>
                    <a:gd name="T6" fmla="*/ 57 w 114"/>
                    <a:gd name="T7" fmla="*/ 165 h 165"/>
                    <a:gd name="T8" fmla="*/ 16 w 114"/>
                    <a:gd name="T9" fmla="*/ 148 h 165"/>
                    <a:gd name="T10" fmla="*/ 0 w 114"/>
                    <a:gd name="T11" fmla="*/ 107 h 165"/>
                    <a:gd name="T12" fmla="*/ 9 w 114"/>
                    <a:gd name="T13" fmla="*/ 77 h 165"/>
                    <a:gd name="T14" fmla="*/ 16 w 114"/>
                    <a:gd name="T15" fmla="*/ 66 h 165"/>
                    <a:gd name="T16" fmla="*/ 27 w 114"/>
                    <a:gd name="T17" fmla="*/ 50 h 165"/>
                    <a:gd name="T18" fmla="*/ 38 w 114"/>
                    <a:gd name="T19" fmla="*/ 30 h 165"/>
                    <a:gd name="T20" fmla="*/ 48 w 114"/>
                    <a:gd name="T21" fmla="*/ 7 h 165"/>
                    <a:gd name="T22" fmla="*/ 51 w 114"/>
                    <a:gd name="T23" fmla="*/ 2 h 165"/>
                    <a:gd name="T24" fmla="*/ 57 w 114"/>
                    <a:gd name="T25" fmla="*/ 0 h 165"/>
                    <a:gd name="T26" fmla="*/ 63 w 114"/>
                    <a:gd name="T27" fmla="*/ 2 h 165"/>
                    <a:gd name="T28" fmla="*/ 67 w 114"/>
                    <a:gd name="T29" fmla="*/ 7 h 165"/>
                    <a:gd name="T30" fmla="*/ 76 w 114"/>
                    <a:gd name="T31" fmla="*/ 30 h 165"/>
                    <a:gd name="T32" fmla="*/ 87 w 114"/>
                    <a:gd name="T33" fmla="*/ 50 h 165"/>
                    <a:gd name="T34" fmla="*/ 98 w 114"/>
                    <a:gd name="T35" fmla="*/ 66 h 165"/>
                    <a:gd name="T36" fmla="*/ 105 w 114"/>
                    <a:gd name="T37" fmla="*/ 77 h 165"/>
                    <a:gd name="T38" fmla="*/ 57 w 114"/>
                    <a:gd name="T39" fmla="*/ 122 h 165"/>
                    <a:gd name="T40" fmla="*/ 55 w 114"/>
                    <a:gd name="T41" fmla="*/ 114 h 165"/>
                    <a:gd name="T42" fmla="*/ 53 w 114"/>
                    <a:gd name="T43" fmla="*/ 112 h 165"/>
                    <a:gd name="T44" fmla="*/ 50 w 114"/>
                    <a:gd name="T45" fmla="*/ 107 h 165"/>
                    <a:gd name="T46" fmla="*/ 47 w 114"/>
                    <a:gd name="T47" fmla="*/ 102 h 165"/>
                    <a:gd name="T48" fmla="*/ 45 w 114"/>
                    <a:gd name="T49" fmla="*/ 97 h 165"/>
                    <a:gd name="T50" fmla="*/ 43 w 114"/>
                    <a:gd name="T51" fmla="*/ 95 h 165"/>
                    <a:gd name="T52" fmla="*/ 40 w 114"/>
                    <a:gd name="T53" fmla="*/ 97 h 165"/>
                    <a:gd name="T54" fmla="*/ 38 w 114"/>
                    <a:gd name="T55" fmla="*/ 102 h 165"/>
                    <a:gd name="T56" fmla="*/ 35 w 114"/>
                    <a:gd name="T57" fmla="*/ 107 h 165"/>
                    <a:gd name="T58" fmla="*/ 32 w 114"/>
                    <a:gd name="T59" fmla="*/ 112 h 165"/>
                    <a:gd name="T60" fmla="*/ 31 w 114"/>
                    <a:gd name="T61" fmla="*/ 114 h 165"/>
                    <a:gd name="T62" fmla="*/ 28 w 114"/>
                    <a:gd name="T63" fmla="*/ 122 h 165"/>
                    <a:gd name="T64" fmla="*/ 33 w 114"/>
                    <a:gd name="T65" fmla="*/ 132 h 165"/>
                    <a:gd name="T66" fmla="*/ 43 w 114"/>
                    <a:gd name="T67" fmla="*/ 136 h 165"/>
                    <a:gd name="T68" fmla="*/ 53 w 114"/>
                    <a:gd name="T69" fmla="*/ 132 h 165"/>
                    <a:gd name="T70" fmla="*/ 57 w 114"/>
                    <a:gd name="T71" fmla="*/ 12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65">
                      <a:moveTo>
                        <a:pt x="105" y="77"/>
                      </a:moveTo>
                      <a:cubicBezTo>
                        <a:pt x="111" y="86"/>
                        <a:pt x="114" y="96"/>
                        <a:pt x="114" y="107"/>
                      </a:cubicBezTo>
                      <a:cubicBezTo>
                        <a:pt x="114" y="123"/>
                        <a:pt x="109" y="137"/>
                        <a:pt x="98" y="148"/>
                      </a:cubicBezTo>
                      <a:cubicBezTo>
                        <a:pt x="86" y="159"/>
                        <a:pt x="73" y="165"/>
                        <a:pt x="57" y="165"/>
                      </a:cubicBezTo>
                      <a:cubicBezTo>
                        <a:pt x="41" y="165"/>
                        <a:pt x="28" y="159"/>
                        <a:pt x="16" y="148"/>
                      </a:cubicBezTo>
                      <a:cubicBezTo>
                        <a:pt x="5" y="137"/>
                        <a:pt x="0" y="123"/>
                        <a:pt x="0" y="107"/>
                      </a:cubicBezTo>
                      <a:cubicBezTo>
                        <a:pt x="0" y="97"/>
                        <a:pt x="3" y="86"/>
                        <a:pt x="9" y="77"/>
                      </a:cubicBezTo>
                      <a:cubicBezTo>
                        <a:pt x="9" y="76"/>
                        <a:pt x="12" y="73"/>
                        <a:pt x="16" y="66"/>
                      </a:cubicBezTo>
                      <a:cubicBezTo>
                        <a:pt x="20" y="60"/>
                        <a:pt x="24" y="55"/>
                        <a:pt x="27" y="50"/>
                      </a:cubicBezTo>
                      <a:cubicBezTo>
                        <a:pt x="30" y="44"/>
                        <a:pt x="34" y="38"/>
                        <a:pt x="38" y="30"/>
                      </a:cubicBezTo>
                      <a:cubicBezTo>
                        <a:pt x="42" y="21"/>
                        <a:pt x="45" y="14"/>
                        <a:pt x="48" y="7"/>
                      </a:cubicBezTo>
                      <a:cubicBezTo>
                        <a:pt x="48" y="5"/>
                        <a:pt x="49" y="3"/>
                        <a:pt x="51" y="2"/>
                      </a:cubicBezTo>
                      <a:cubicBezTo>
                        <a:pt x="53" y="0"/>
                        <a:pt x="55" y="0"/>
                        <a:pt x="57" y="0"/>
                      </a:cubicBezTo>
                      <a:cubicBezTo>
                        <a:pt x="59" y="0"/>
                        <a:pt x="61" y="0"/>
                        <a:pt x="63" y="2"/>
                      </a:cubicBezTo>
                      <a:cubicBezTo>
                        <a:pt x="65" y="3"/>
                        <a:pt x="66" y="5"/>
                        <a:pt x="67" y="7"/>
                      </a:cubicBezTo>
                      <a:cubicBezTo>
                        <a:pt x="69" y="14"/>
                        <a:pt x="72" y="21"/>
                        <a:pt x="76" y="30"/>
                      </a:cubicBezTo>
                      <a:cubicBezTo>
                        <a:pt x="80" y="38"/>
                        <a:pt x="84" y="44"/>
                        <a:pt x="87" y="50"/>
                      </a:cubicBezTo>
                      <a:cubicBezTo>
                        <a:pt x="90" y="55"/>
                        <a:pt x="94" y="60"/>
                        <a:pt x="98" y="66"/>
                      </a:cubicBezTo>
                      <a:cubicBezTo>
                        <a:pt x="103" y="73"/>
                        <a:pt x="105" y="76"/>
                        <a:pt x="105" y="77"/>
                      </a:cubicBezTo>
                      <a:close/>
                      <a:moveTo>
                        <a:pt x="57" y="122"/>
                      </a:moveTo>
                      <a:cubicBezTo>
                        <a:pt x="57" y="119"/>
                        <a:pt x="56" y="117"/>
                        <a:pt x="55" y="114"/>
                      </a:cubicBezTo>
                      <a:cubicBezTo>
                        <a:pt x="55" y="114"/>
                        <a:pt x="54" y="113"/>
                        <a:pt x="53" y="112"/>
                      </a:cubicBezTo>
                      <a:cubicBezTo>
                        <a:pt x="52" y="110"/>
                        <a:pt x="51" y="108"/>
                        <a:pt x="50" y="107"/>
                      </a:cubicBezTo>
                      <a:cubicBezTo>
                        <a:pt x="49" y="106"/>
                        <a:pt x="48" y="104"/>
                        <a:pt x="47" y="102"/>
                      </a:cubicBezTo>
                      <a:cubicBezTo>
                        <a:pt x="46" y="100"/>
                        <a:pt x="46" y="98"/>
                        <a:pt x="45" y="97"/>
                      </a:cubicBezTo>
                      <a:cubicBezTo>
                        <a:pt x="45" y="95"/>
                        <a:pt x="44" y="95"/>
                        <a:pt x="43" y="95"/>
                      </a:cubicBezTo>
                      <a:cubicBezTo>
                        <a:pt x="41" y="95"/>
                        <a:pt x="41" y="95"/>
                        <a:pt x="40" y="97"/>
                      </a:cubicBezTo>
                      <a:cubicBezTo>
                        <a:pt x="40" y="98"/>
                        <a:pt x="39" y="100"/>
                        <a:pt x="38" y="102"/>
                      </a:cubicBezTo>
                      <a:cubicBezTo>
                        <a:pt x="37" y="104"/>
                        <a:pt x="36" y="106"/>
                        <a:pt x="35" y="107"/>
                      </a:cubicBezTo>
                      <a:cubicBezTo>
                        <a:pt x="34" y="108"/>
                        <a:pt x="33" y="110"/>
                        <a:pt x="32" y="112"/>
                      </a:cubicBezTo>
                      <a:cubicBezTo>
                        <a:pt x="31" y="113"/>
                        <a:pt x="31" y="114"/>
                        <a:pt x="31" y="114"/>
                      </a:cubicBezTo>
                      <a:cubicBezTo>
                        <a:pt x="29" y="117"/>
                        <a:pt x="28" y="119"/>
                        <a:pt x="28" y="122"/>
                      </a:cubicBezTo>
                      <a:cubicBezTo>
                        <a:pt x="28" y="126"/>
                        <a:pt x="30" y="129"/>
                        <a:pt x="33" y="132"/>
                      </a:cubicBezTo>
                      <a:cubicBezTo>
                        <a:pt x="35" y="135"/>
                        <a:pt x="39" y="136"/>
                        <a:pt x="43" y="136"/>
                      </a:cubicBezTo>
                      <a:cubicBezTo>
                        <a:pt x="47" y="136"/>
                        <a:pt x="50" y="135"/>
                        <a:pt x="53" y="132"/>
                      </a:cubicBezTo>
                      <a:cubicBezTo>
                        <a:pt x="56" y="129"/>
                        <a:pt x="57" y="126"/>
                        <a:pt x="57" y="1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
                <p:cNvSpPr>
                  <a:spLocks noEditPoints="1"/>
                </p:cNvSpPr>
                <p:nvPr/>
              </p:nvSpPr>
              <p:spPr bwMode="auto">
                <a:xfrm>
                  <a:off x="7418707" y="620688"/>
                  <a:ext cx="268115" cy="389356"/>
                </a:xfrm>
                <a:custGeom>
                  <a:avLst/>
                  <a:gdLst>
                    <a:gd name="T0" fmla="*/ 105 w 114"/>
                    <a:gd name="T1" fmla="*/ 77 h 165"/>
                    <a:gd name="T2" fmla="*/ 114 w 114"/>
                    <a:gd name="T3" fmla="*/ 107 h 165"/>
                    <a:gd name="T4" fmla="*/ 98 w 114"/>
                    <a:gd name="T5" fmla="*/ 148 h 165"/>
                    <a:gd name="T6" fmla="*/ 57 w 114"/>
                    <a:gd name="T7" fmla="*/ 165 h 165"/>
                    <a:gd name="T8" fmla="*/ 16 w 114"/>
                    <a:gd name="T9" fmla="*/ 148 h 165"/>
                    <a:gd name="T10" fmla="*/ 0 w 114"/>
                    <a:gd name="T11" fmla="*/ 107 h 165"/>
                    <a:gd name="T12" fmla="*/ 9 w 114"/>
                    <a:gd name="T13" fmla="*/ 77 h 165"/>
                    <a:gd name="T14" fmla="*/ 16 w 114"/>
                    <a:gd name="T15" fmla="*/ 66 h 165"/>
                    <a:gd name="T16" fmla="*/ 27 w 114"/>
                    <a:gd name="T17" fmla="*/ 50 h 165"/>
                    <a:gd name="T18" fmla="*/ 38 w 114"/>
                    <a:gd name="T19" fmla="*/ 30 h 165"/>
                    <a:gd name="T20" fmla="*/ 48 w 114"/>
                    <a:gd name="T21" fmla="*/ 7 h 165"/>
                    <a:gd name="T22" fmla="*/ 51 w 114"/>
                    <a:gd name="T23" fmla="*/ 2 h 165"/>
                    <a:gd name="T24" fmla="*/ 57 w 114"/>
                    <a:gd name="T25" fmla="*/ 0 h 165"/>
                    <a:gd name="T26" fmla="*/ 63 w 114"/>
                    <a:gd name="T27" fmla="*/ 2 h 165"/>
                    <a:gd name="T28" fmla="*/ 67 w 114"/>
                    <a:gd name="T29" fmla="*/ 7 h 165"/>
                    <a:gd name="T30" fmla="*/ 76 w 114"/>
                    <a:gd name="T31" fmla="*/ 30 h 165"/>
                    <a:gd name="T32" fmla="*/ 87 w 114"/>
                    <a:gd name="T33" fmla="*/ 50 h 165"/>
                    <a:gd name="T34" fmla="*/ 98 w 114"/>
                    <a:gd name="T35" fmla="*/ 66 h 165"/>
                    <a:gd name="T36" fmla="*/ 105 w 114"/>
                    <a:gd name="T37" fmla="*/ 77 h 165"/>
                    <a:gd name="T38" fmla="*/ 57 w 114"/>
                    <a:gd name="T39" fmla="*/ 122 h 165"/>
                    <a:gd name="T40" fmla="*/ 55 w 114"/>
                    <a:gd name="T41" fmla="*/ 114 h 165"/>
                    <a:gd name="T42" fmla="*/ 53 w 114"/>
                    <a:gd name="T43" fmla="*/ 112 h 165"/>
                    <a:gd name="T44" fmla="*/ 50 w 114"/>
                    <a:gd name="T45" fmla="*/ 107 h 165"/>
                    <a:gd name="T46" fmla="*/ 47 w 114"/>
                    <a:gd name="T47" fmla="*/ 102 h 165"/>
                    <a:gd name="T48" fmla="*/ 45 w 114"/>
                    <a:gd name="T49" fmla="*/ 97 h 165"/>
                    <a:gd name="T50" fmla="*/ 43 w 114"/>
                    <a:gd name="T51" fmla="*/ 95 h 165"/>
                    <a:gd name="T52" fmla="*/ 40 w 114"/>
                    <a:gd name="T53" fmla="*/ 97 h 165"/>
                    <a:gd name="T54" fmla="*/ 38 w 114"/>
                    <a:gd name="T55" fmla="*/ 102 h 165"/>
                    <a:gd name="T56" fmla="*/ 35 w 114"/>
                    <a:gd name="T57" fmla="*/ 107 h 165"/>
                    <a:gd name="T58" fmla="*/ 32 w 114"/>
                    <a:gd name="T59" fmla="*/ 112 h 165"/>
                    <a:gd name="T60" fmla="*/ 31 w 114"/>
                    <a:gd name="T61" fmla="*/ 114 h 165"/>
                    <a:gd name="T62" fmla="*/ 28 w 114"/>
                    <a:gd name="T63" fmla="*/ 122 h 165"/>
                    <a:gd name="T64" fmla="*/ 33 w 114"/>
                    <a:gd name="T65" fmla="*/ 132 h 165"/>
                    <a:gd name="T66" fmla="*/ 43 w 114"/>
                    <a:gd name="T67" fmla="*/ 136 h 165"/>
                    <a:gd name="T68" fmla="*/ 53 w 114"/>
                    <a:gd name="T69" fmla="*/ 132 h 165"/>
                    <a:gd name="T70" fmla="*/ 57 w 114"/>
                    <a:gd name="T71" fmla="*/ 12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65">
                      <a:moveTo>
                        <a:pt x="105" y="77"/>
                      </a:moveTo>
                      <a:cubicBezTo>
                        <a:pt x="111" y="86"/>
                        <a:pt x="114" y="96"/>
                        <a:pt x="114" y="107"/>
                      </a:cubicBezTo>
                      <a:cubicBezTo>
                        <a:pt x="114" y="123"/>
                        <a:pt x="109" y="137"/>
                        <a:pt x="98" y="148"/>
                      </a:cubicBezTo>
                      <a:cubicBezTo>
                        <a:pt x="86" y="159"/>
                        <a:pt x="73" y="165"/>
                        <a:pt x="57" y="165"/>
                      </a:cubicBezTo>
                      <a:cubicBezTo>
                        <a:pt x="41" y="165"/>
                        <a:pt x="28" y="159"/>
                        <a:pt x="16" y="148"/>
                      </a:cubicBezTo>
                      <a:cubicBezTo>
                        <a:pt x="5" y="137"/>
                        <a:pt x="0" y="123"/>
                        <a:pt x="0" y="107"/>
                      </a:cubicBezTo>
                      <a:cubicBezTo>
                        <a:pt x="0" y="97"/>
                        <a:pt x="3" y="86"/>
                        <a:pt x="9" y="77"/>
                      </a:cubicBezTo>
                      <a:cubicBezTo>
                        <a:pt x="9" y="76"/>
                        <a:pt x="12" y="73"/>
                        <a:pt x="16" y="66"/>
                      </a:cubicBezTo>
                      <a:cubicBezTo>
                        <a:pt x="20" y="60"/>
                        <a:pt x="24" y="55"/>
                        <a:pt x="27" y="50"/>
                      </a:cubicBezTo>
                      <a:cubicBezTo>
                        <a:pt x="30" y="44"/>
                        <a:pt x="34" y="38"/>
                        <a:pt x="38" y="30"/>
                      </a:cubicBezTo>
                      <a:cubicBezTo>
                        <a:pt x="42" y="21"/>
                        <a:pt x="45" y="14"/>
                        <a:pt x="48" y="7"/>
                      </a:cubicBezTo>
                      <a:cubicBezTo>
                        <a:pt x="48" y="5"/>
                        <a:pt x="49" y="3"/>
                        <a:pt x="51" y="2"/>
                      </a:cubicBezTo>
                      <a:cubicBezTo>
                        <a:pt x="53" y="0"/>
                        <a:pt x="55" y="0"/>
                        <a:pt x="57" y="0"/>
                      </a:cubicBezTo>
                      <a:cubicBezTo>
                        <a:pt x="59" y="0"/>
                        <a:pt x="61" y="0"/>
                        <a:pt x="63" y="2"/>
                      </a:cubicBezTo>
                      <a:cubicBezTo>
                        <a:pt x="65" y="3"/>
                        <a:pt x="66" y="5"/>
                        <a:pt x="67" y="7"/>
                      </a:cubicBezTo>
                      <a:cubicBezTo>
                        <a:pt x="69" y="14"/>
                        <a:pt x="72" y="21"/>
                        <a:pt x="76" y="30"/>
                      </a:cubicBezTo>
                      <a:cubicBezTo>
                        <a:pt x="80" y="38"/>
                        <a:pt x="84" y="44"/>
                        <a:pt x="87" y="50"/>
                      </a:cubicBezTo>
                      <a:cubicBezTo>
                        <a:pt x="90" y="55"/>
                        <a:pt x="94" y="60"/>
                        <a:pt x="98" y="66"/>
                      </a:cubicBezTo>
                      <a:cubicBezTo>
                        <a:pt x="103" y="73"/>
                        <a:pt x="105" y="76"/>
                        <a:pt x="105" y="77"/>
                      </a:cubicBezTo>
                      <a:close/>
                      <a:moveTo>
                        <a:pt x="57" y="122"/>
                      </a:moveTo>
                      <a:cubicBezTo>
                        <a:pt x="57" y="119"/>
                        <a:pt x="56" y="117"/>
                        <a:pt x="55" y="114"/>
                      </a:cubicBezTo>
                      <a:cubicBezTo>
                        <a:pt x="55" y="114"/>
                        <a:pt x="54" y="113"/>
                        <a:pt x="53" y="112"/>
                      </a:cubicBezTo>
                      <a:cubicBezTo>
                        <a:pt x="52" y="110"/>
                        <a:pt x="51" y="108"/>
                        <a:pt x="50" y="107"/>
                      </a:cubicBezTo>
                      <a:cubicBezTo>
                        <a:pt x="49" y="106"/>
                        <a:pt x="48" y="104"/>
                        <a:pt x="47" y="102"/>
                      </a:cubicBezTo>
                      <a:cubicBezTo>
                        <a:pt x="46" y="100"/>
                        <a:pt x="46" y="98"/>
                        <a:pt x="45" y="97"/>
                      </a:cubicBezTo>
                      <a:cubicBezTo>
                        <a:pt x="45" y="95"/>
                        <a:pt x="44" y="95"/>
                        <a:pt x="43" y="95"/>
                      </a:cubicBezTo>
                      <a:cubicBezTo>
                        <a:pt x="41" y="95"/>
                        <a:pt x="41" y="95"/>
                        <a:pt x="40" y="97"/>
                      </a:cubicBezTo>
                      <a:cubicBezTo>
                        <a:pt x="40" y="98"/>
                        <a:pt x="39" y="100"/>
                        <a:pt x="38" y="102"/>
                      </a:cubicBezTo>
                      <a:cubicBezTo>
                        <a:pt x="37" y="104"/>
                        <a:pt x="36" y="106"/>
                        <a:pt x="35" y="107"/>
                      </a:cubicBezTo>
                      <a:cubicBezTo>
                        <a:pt x="34" y="108"/>
                        <a:pt x="33" y="110"/>
                        <a:pt x="32" y="112"/>
                      </a:cubicBezTo>
                      <a:cubicBezTo>
                        <a:pt x="31" y="113"/>
                        <a:pt x="31" y="114"/>
                        <a:pt x="31" y="114"/>
                      </a:cubicBezTo>
                      <a:cubicBezTo>
                        <a:pt x="29" y="117"/>
                        <a:pt x="28" y="119"/>
                        <a:pt x="28" y="122"/>
                      </a:cubicBezTo>
                      <a:cubicBezTo>
                        <a:pt x="28" y="126"/>
                        <a:pt x="30" y="129"/>
                        <a:pt x="33" y="132"/>
                      </a:cubicBezTo>
                      <a:cubicBezTo>
                        <a:pt x="35" y="135"/>
                        <a:pt x="39" y="136"/>
                        <a:pt x="43" y="136"/>
                      </a:cubicBezTo>
                      <a:cubicBezTo>
                        <a:pt x="47" y="136"/>
                        <a:pt x="50" y="135"/>
                        <a:pt x="53" y="132"/>
                      </a:cubicBezTo>
                      <a:cubicBezTo>
                        <a:pt x="56" y="129"/>
                        <a:pt x="57" y="126"/>
                        <a:pt x="57" y="1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0"/>
                <p:cNvSpPr>
                  <a:spLocks noEditPoints="1"/>
                </p:cNvSpPr>
                <p:nvPr/>
              </p:nvSpPr>
              <p:spPr bwMode="auto">
                <a:xfrm>
                  <a:off x="7905783" y="692696"/>
                  <a:ext cx="268115" cy="389356"/>
                </a:xfrm>
                <a:custGeom>
                  <a:avLst/>
                  <a:gdLst>
                    <a:gd name="T0" fmla="*/ 105 w 114"/>
                    <a:gd name="T1" fmla="*/ 77 h 165"/>
                    <a:gd name="T2" fmla="*/ 114 w 114"/>
                    <a:gd name="T3" fmla="*/ 107 h 165"/>
                    <a:gd name="T4" fmla="*/ 98 w 114"/>
                    <a:gd name="T5" fmla="*/ 148 h 165"/>
                    <a:gd name="T6" fmla="*/ 57 w 114"/>
                    <a:gd name="T7" fmla="*/ 165 h 165"/>
                    <a:gd name="T8" fmla="*/ 16 w 114"/>
                    <a:gd name="T9" fmla="*/ 148 h 165"/>
                    <a:gd name="T10" fmla="*/ 0 w 114"/>
                    <a:gd name="T11" fmla="*/ 107 h 165"/>
                    <a:gd name="T12" fmla="*/ 9 w 114"/>
                    <a:gd name="T13" fmla="*/ 77 h 165"/>
                    <a:gd name="T14" fmla="*/ 16 w 114"/>
                    <a:gd name="T15" fmla="*/ 66 h 165"/>
                    <a:gd name="T16" fmla="*/ 27 w 114"/>
                    <a:gd name="T17" fmla="*/ 50 h 165"/>
                    <a:gd name="T18" fmla="*/ 38 w 114"/>
                    <a:gd name="T19" fmla="*/ 30 h 165"/>
                    <a:gd name="T20" fmla="*/ 48 w 114"/>
                    <a:gd name="T21" fmla="*/ 7 h 165"/>
                    <a:gd name="T22" fmla="*/ 51 w 114"/>
                    <a:gd name="T23" fmla="*/ 2 h 165"/>
                    <a:gd name="T24" fmla="*/ 57 w 114"/>
                    <a:gd name="T25" fmla="*/ 0 h 165"/>
                    <a:gd name="T26" fmla="*/ 63 w 114"/>
                    <a:gd name="T27" fmla="*/ 2 h 165"/>
                    <a:gd name="T28" fmla="*/ 67 w 114"/>
                    <a:gd name="T29" fmla="*/ 7 h 165"/>
                    <a:gd name="T30" fmla="*/ 76 w 114"/>
                    <a:gd name="T31" fmla="*/ 30 h 165"/>
                    <a:gd name="T32" fmla="*/ 87 w 114"/>
                    <a:gd name="T33" fmla="*/ 50 h 165"/>
                    <a:gd name="T34" fmla="*/ 98 w 114"/>
                    <a:gd name="T35" fmla="*/ 66 h 165"/>
                    <a:gd name="T36" fmla="*/ 105 w 114"/>
                    <a:gd name="T37" fmla="*/ 77 h 165"/>
                    <a:gd name="T38" fmla="*/ 57 w 114"/>
                    <a:gd name="T39" fmla="*/ 122 h 165"/>
                    <a:gd name="T40" fmla="*/ 55 w 114"/>
                    <a:gd name="T41" fmla="*/ 114 h 165"/>
                    <a:gd name="T42" fmla="*/ 53 w 114"/>
                    <a:gd name="T43" fmla="*/ 112 h 165"/>
                    <a:gd name="T44" fmla="*/ 50 w 114"/>
                    <a:gd name="T45" fmla="*/ 107 h 165"/>
                    <a:gd name="T46" fmla="*/ 47 w 114"/>
                    <a:gd name="T47" fmla="*/ 102 h 165"/>
                    <a:gd name="T48" fmla="*/ 45 w 114"/>
                    <a:gd name="T49" fmla="*/ 97 h 165"/>
                    <a:gd name="T50" fmla="*/ 43 w 114"/>
                    <a:gd name="T51" fmla="*/ 95 h 165"/>
                    <a:gd name="T52" fmla="*/ 40 w 114"/>
                    <a:gd name="T53" fmla="*/ 97 h 165"/>
                    <a:gd name="T54" fmla="*/ 38 w 114"/>
                    <a:gd name="T55" fmla="*/ 102 h 165"/>
                    <a:gd name="T56" fmla="*/ 35 w 114"/>
                    <a:gd name="T57" fmla="*/ 107 h 165"/>
                    <a:gd name="T58" fmla="*/ 32 w 114"/>
                    <a:gd name="T59" fmla="*/ 112 h 165"/>
                    <a:gd name="T60" fmla="*/ 31 w 114"/>
                    <a:gd name="T61" fmla="*/ 114 h 165"/>
                    <a:gd name="T62" fmla="*/ 28 w 114"/>
                    <a:gd name="T63" fmla="*/ 122 h 165"/>
                    <a:gd name="T64" fmla="*/ 33 w 114"/>
                    <a:gd name="T65" fmla="*/ 132 h 165"/>
                    <a:gd name="T66" fmla="*/ 43 w 114"/>
                    <a:gd name="T67" fmla="*/ 136 h 165"/>
                    <a:gd name="T68" fmla="*/ 53 w 114"/>
                    <a:gd name="T69" fmla="*/ 132 h 165"/>
                    <a:gd name="T70" fmla="*/ 57 w 114"/>
                    <a:gd name="T71" fmla="*/ 12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65">
                      <a:moveTo>
                        <a:pt x="105" y="77"/>
                      </a:moveTo>
                      <a:cubicBezTo>
                        <a:pt x="111" y="86"/>
                        <a:pt x="114" y="96"/>
                        <a:pt x="114" y="107"/>
                      </a:cubicBezTo>
                      <a:cubicBezTo>
                        <a:pt x="114" y="123"/>
                        <a:pt x="109" y="137"/>
                        <a:pt x="98" y="148"/>
                      </a:cubicBezTo>
                      <a:cubicBezTo>
                        <a:pt x="86" y="159"/>
                        <a:pt x="73" y="165"/>
                        <a:pt x="57" y="165"/>
                      </a:cubicBezTo>
                      <a:cubicBezTo>
                        <a:pt x="41" y="165"/>
                        <a:pt x="28" y="159"/>
                        <a:pt x="16" y="148"/>
                      </a:cubicBezTo>
                      <a:cubicBezTo>
                        <a:pt x="5" y="137"/>
                        <a:pt x="0" y="123"/>
                        <a:pt x="0" y="107"/>
                      </a:cubicBezTo>
                      <a:cubicBezTo>
                        <a:pt x="0" y="97"/>
                        <a:pt x="3" y="86"/>
                        <a:pt x="9" y="77"/>
                      </a:cubicBezTo>
                      <a:cubicBezTo>
                        <a:pt x="9" y="76"/>
                        <a:pt x="12" y="73"/>
                        <a:pt x="16" y="66"/>
                      </a:cubicBezTo>
                      <a:cubicBezTo>
                        <a:pt x="20" y="60"/>
                        <a:pt x="24" y="55"/>
                        <a:pt x="27" y="50"/>
                      </a:cubicBezTo>
                      <a:cubicBezTo>
                        <a:pt x="30" y="44"/>
                        <a:pt x="34" y="38"/>
                        <a:pt x="38" y="30"/>
                      </a:cubicBezTo>
                      <a:cubicBezTo>
                        <a:pt x="42" y="21"/>
                        <a:pt x="45" y="14"/>
                        <a:pt x="48" y="7"/>
                      </a:cubicBezTo>
                      <a:cubicBezTo>
                        <a:pt x="48" y="5"/>
                        <a:pt x="49" y="3"/>
                        <a:pt x="51" y="2"/>
                      </a:cubicBezTo>
                      <a:cubicBezTo>
                        <a:pt x="53" y="0"/>
                        <a:pt x="55" y="0"/>
                        <a:pt x="57" y="0"/>
                      </a:cubicBezTo>
                      <a:cubicBezTo>
                        <a:pt x="59" y="0"/>
                        <a:pt x="61" y="0"/>
                        <a:pt x="63" y="2"/>
                      </a:cubicBezTo>
                      <a:cubicBezTo>
                        <a:pt x="65" y="3"/>
                        <a:pt x="66" y="5"/>
                        <a:pt x="67" y="7"/>
                      </a:cubicBezTo>
                      <a:cubicBezTo>
                        <a:pt x="69" y="14"/>
                        <a:pt x="72" y="21"/>
                        <a:pt x="76" y="30"/>
                      </a:cubicBezTo>
                      <a:cubicBezTo>
                        <a:pt x="80" y="38"/>
                        <a:pt x="84" y="44"/>
                        <a:pt x="87" y="50"/>
                      </a:cubicBezTo>
                      <a:cubicBezTo>
                        <a:pt x="90" y="55"/>
                        <a:pt x="94" y="60"/>
                        <a:pt x="98" y="66"/>
                      </a:cubicBezTo>
                      <a:cubicBezTo>
                        <a:pt x="103" y="73"/>
                        <a:pt x="105" y="76"/>
                        <a:pt x="105" y="77"/>
                      </a:cubicBezTo>
                      <a:close/>
                      <a:moveTo>
                        <a:pt x="57" y="122"/>
                      </a:moveTo>
                      <a:cubicBezTo>
                        <a:pt x="57" y="119"/>
                        <a:pt x="56" y="117"/>
                        <a:pt x="55" y="114"/>
                      </a:cubicBezTo>
                      <a:cubicBezTo>
                        <a:pt x="55" y="114"/>
                        <a:pt x="54" y="113"/>
                        <a:pt x="53" y="112"/>
                      </a:cubicBezTo>
                      <a:cubicBezTo>
                        <a:pt x="52" y="110"/>
                        <a:pt x="51" y="108"/>
                        <a:pt x="50" y="107"/>
                      </a:cubicBezTo>
                      <a:cubicBezTo>
                        <a:pt x="49" y="106"/>
                        <a:pt x="48" y="104"/>
                        <a:pt x="47" y="102"/>
                      </a:cubicBezTo>
                      <a:cubicBezTo>
                        <a:pt x="46" y="100"/>
                        <a:pt x="46" y="98"/>
                        <a:pt x="45" y="97"/>
                      </a:cubicBezTo>
                      <a:cubicBezTo>
                        <a:pt x="45" y="95"/>
                        <a:pt x="44" y="95"/>
                        <a:pt x="43" y="95"/>
                      </a:cubicBezTo>
                      <a:cubicBezTo>
                        <a:pt x="41" y="95"/>
                        <a:pt x="41" y="95"/>
                        <a:pt x="40" y="97"/>
                      </a:cubicBezTo>
                      <a:cubicBezTo>
                        <a:pt x="40" y="98"/>
                        <a:pt x="39" y="100"/>
                        <a:pt x="38" y="102"/>
                      </a:cubicBezTo>
                      <a:cubicBezTo>
                        <a:pt x="37" y="104"/>
                        <a:pt x="36" y="106"/>
                        <a:pt x="35" y="107"/>
                      </a:cubicBezTo>
                      <a:cubicBezTo>
                        <a:pt x="34" y="108"/>
                        <a:pt x="33" y="110"/>
                        <a:pt x="32" y="112"/>
                      </a:cubicBezTo>
                      <a:cubicBezTo>
                        <a:pt x="31" y="113"/>
                        <a:pt x="31" y="114"/>
                        <a:pt x="31" y="114"/>
                      </a:cubicBezTo>
                      <a:cubicBezTo>
                        <a:pt x="29" y="117"/>
                        <a:pt x="28" y="119"/>
                        <a:pt x="28" y="122"/>
                      </a:cubicBezTo>
                      <a:cubicBezTo>
                        <a:pt x="28" y="126"/>
                        <a:pt x="30" y="129"/>
                        <a:pt x="33" y="132"/>
                      </a:cubicBezTo>
                      <a:cubicBezTo>
                        <a:pt x="35" y="135"/>
                        <a:pt x="39" y="136"/>
                        <a:pt x="43" y="136"/>
                      </a:cubicBezTo>
                      <a:cubicBezTo>
                        <a:pt x="47" y="136"/>
                        <a:pt x="50" y="135"/>
                        <a:pt x="53" y="132"/>
                      </a:cubicBezTo>
                      <a:cubicBezTo>
                        <a:pt x="56" y="129"/>
                        <a:pt x="57" y="126"/>
                        <a:pt x="57" y="1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0"/>
                <p:cNvSpPr>
                  <a:spLocks noEditPoints="1"/>
                </p:cNvSpPr>
                <p:nvPr/>
              </p:nvSpPr>
              <p:spPr bwMode="auto">
                <a:xfrm>
                  <a:off x="7659331" y="908720"/>
                  <a:ext cx="268115" cy="389356"/>
                </a:xfrm>
                <a:custGeom>
                  <a:avLst/>
                  <a:gdLst>
                    <a:gd name="T0" fmla="*/ 105 w 114"/>
                    <a:gd name="T1" fmla="*/ 77 h 165"/>
                    <a:gd name="T2" fmla="*/ 114 w 114"/>
                    <a:gd name="T3" fmla="*/ 107 h 165"/>
                    <a:gd name="T4" fmla="*/ 98 w 114"/>
                    <a:gd name="T5" fmla="*/ 148 h 165"/>
                    <a:gd name="T6" fmla="*/ 57 w 114"/>
                    <a:gd name="T7" fmla="*/ 165 h 165"/>
                    <a:gd name="T8" fmla="*/ 16 w 114"/>
                    <a:gd name="T9" fmla="*/ 148 h 165"/>
                    <a:gd name="T10" fmla="*/ 0 w 114"/>
                    <a:gd name="T11" fmla="*/ 107 h 165"/>
                    <a:gd name="T12" fmla="*/ 9 w 114"/>
                    <a:gd name="T13" fmla="*/ 77 h 165"/>
                    <a:gd name="T14" fmla="*/ 16 w 114"/>
                    <a:gd name="T15" fmla="*/ 66 h 165"/>
                    <a:gd name="T16" fmla="*/ 27 w 114"/>
                    <a:gd name="T17" fmla="*/ 50 h 165"/>
                    <a:gd name="T18" fmla="*/ 38 w 114"/>
                    <a:gd name="T19" fmla="*/ 30 h 165"/>
                    <a:gd name="T20" fmla="*/ 48 w 114"/>
                    <a:gd name="T21" fmla="*/ 7 h 165"/>
                    <a:gd name="T22" fmla="*/ 51 w 114"/>
                    <a:gd name="T23" fmla="*/ 2 h 165"/>
                    <a:gd name="T24" fmla="*/ 57 w 114"/>
                    <a:gd name="T25" fmla="*/ 0 h 165"/>
                    <a:gd name="T26" fmla="*/ 63 w 114"/>
                    <a:gd name="T27" fmla="*/ 2 h 165"/>
                    <a:gd name="T28" fmla="*/ 67 w 114"/>
                    <a:gd name="T29" fmla="*/ 7 h 165"/>
                    <a:gd name="T30" fmla="*/ 76 w 114"/>
                    <a:gd name="T31" fmla="*/ 30 h 165"/>
                    <a:gd name="T32" fmla="*/ 87 w 114"/>
                    <a:gd name="T33" fmla="*/ 50 h 165"/>
                    <a:gd name="T34" fmla="*/ 98 w 114"/>
                    <a:gd name="T35" fmla="*/ 66 h 165"/>
                    <a:gd name="T36" fmla="*/ 105 w 114"/>
                    <a:gd name="T37" fmla="*/ 77 h 165"/>
                    <a:gd name="T38" fmla="*/ 57 w 114"/>
                    <a:gd name="T39" fmla="*/ 122 h 165"/>
                    <a:gd name="T40" fmla="*/ 55 w 114"/>
                    <a:gd name="T41" fmla="*/ 114 h 165"/>
                    <a:gd name="T42" fmla="*/ 53 w 114"/>
                    <a:gd name="T43" fmla="*/ 112 h 165"/>
                    <a:gd name="T44" fmla="*/ 50 w 114"/>
                    <a:gd name="T45" fmla="*/ 107 h 165"/>
                    <a:gd name="T46" fmla="*/ 47 w 114"/>
                    <a:gd name="T47" fmla="*/ 102 h 165"/>
                    <a:gd name="T48" fmla="*/ 45 w 114"/>
                    <a:gd name="T49" fmla="*/ 97 h 165"/>
                    <a:gd name="T50" fmla="*/ 43 w 114"/>
                    <a:gd name="T51" fmla="*/ 95 h 165"/>
                    <a:gd name="T52" fmla="*/ 40 w 114"/>
                    <a:gd name="T53" fmla="*/ 97 h 165"/>
                    <a:gd name="T54" fmla="*/ 38 w 114"/>
                    <a:gd name="T55" fmla="*/ 102 h 165"/>
                    <a:gd name="T56" fmla="*/ 35 w 114"/>
                    <a:gd name="T57" fmla="*/ 107 h 165"/>
                    <a:gd name="T58" fmla="*/ 32 w 114"/>
                    <a:gd name="T59" fmla="*/ 112 h 165"/>
                    <a:gd name="T60" fmla="*/ 31 w 114"/>
                    <a:gd name="T61" fmla="*/ 114 h 165"/>
                    <a:gd name="T62" fmla="*/ 28 w 114"/>
                    <a:gd name="T63" fmla="*/ 122 h 165"/>
                    <a:gd name="T64" fmla="*/ 33 w 114"/>
                    <a:gd name="T65" fmla="*/ 132 h 165"/>
                    <a:gd name="T66" fmla="*/ 43 w 114"/>
                    <a:gd name="T67" fmla="*/ 136 h 165"/>
                    <a:gd name="T68" fmla="*/ 53 w 114"/>
                    <a:gd name="T69" fmla="*/ 132 h 165"/>
                    <a:gd name="T70" fmla="*/ 57 w 114"/>
                    <a:gd name="T71" fmla="*/ 12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65">
                      <a:moveTo>
                        <a:pt x="105" y="77"/>
                      </a:moveTo>
                      <a:cubicBezTo>
                        <a:pt x="111" y="86"/>
                        <a:pt x="114" y="96"/>
                        <a:pt x="114" y="107"/>
                      </a:cubicBezTo>
                      <a:cubicBezTo>
                        <a:pt x="114" y="123"/>
                        <a:pt x="109" y="137"/>
                        <a:pt x="98" y="148"/>
                      </a:cubicBezTo>
                      <a:cubicBezTo>
                        <a:pt x="86" y="159"/>
                        <a:pt x="73" y="165"/>
                        <a:pt x="57" y="165"/>
                      </a:cubicBezTo>
                      <a:cubicBezTo>
                        <a:pt x="41" y="165"/>
                        <a:pt x="28" y="159"/>
                        <a:pt x="16" y="148"/>
                      </a:cubicBezTo>
                      <a:cubicBezTo>
                        <a:pt x="5" y="137"/>
                        <a:pt x="0" y="123"/>
                        <a:pt x="0" y="107"/>
                      </a:cubicBezTo>
                      <a:cubicBezTo>
                        <a:pt x="0" y="97"/>
                        <a:pt x="3" y="86"/>
                        <a:pt x="9" y="77"/>
                      </a:cubicBezTo>
                      <a:cubicBezTo>
                        <a:pt x="9" y="76"/>
                        <a:pt x="12" y="73"/>
                        <a:pt x="16" y="66"/>
                      </a:cubicBezTo>
                      <a:cubicBezTo>
                        <a:pt x="20" y="60"/>
                        <a:pt x="24" y="55"/>
                        <a:pt x="27" y="50"/>
                      </a:cubicBezTo>
                      <a:cubicBezTo>
                        <a:pt x="30" y="44"/>
                        <a:pt x="34" y="38"/>
                        <a:pt x="38" y="30"/>
                      </a:cubicBezTo>
                      <a:cubicBezTo>
                        <a:pt x="42" y="21"/>
                        <a:pt x="45" y="14"/>
                        <a:pt x="48" y="7"/>
                      </a:cubicBezTo>
                      <a:cubicBezTo>
                        <a:pt x="48" y="5"/>
                        <a:pt x="49" y="3"/>
                        <a:pt x="51" y="2"/>
                      </a:cubicBezTo>
                      <a:cubicBezTo>
                        <a:pt x="53" y="0"/>
                        <a:pt x="55" y="0"/>
                        <a:pt x="57" y="0"/>
                      </a:cubicBezTo>
                      <a:cubicBezTo>
                        <a:pt x="59" y="0"/>
                        <a:pt x="61" y="0"/>
                        <a:pt x="63" y="2"/>
                      </a:cubicBezTo>
                      <a:cubicBezTo>
                        <a:pt x="65" y="3"/>
                        <a:pt x="66" y="5"/>
                        <a:pt x="67" y="7"/>
                      </a:cubicBezTo>
                      <a:cubicBezTo>
                        <a:pt x="69" y="14"/>
                        <a:pt x="72" y="21"/>
                        <a:pt x="76" y="30"/>
                      </a:cubicBezTo>
                      <a:cubicBezTo>
                        <a:pt x="80" y="38"/>
                        <a:pt x="84" y="44"/>
                        <a:pt x="87" y="50"/>
                      </a:cubicBezTo>
                      <a:cubicBezTo>
                        <a:pt x="90" y="55"/>
                        <a:pt x="94" y="60"/>
                        <a:pt x="98" y="66"/>
                      </a:cubicBezTo>
                      <a:cubicBezTo>
                        <a:pt x="103" y="73"/>
                        <a:pt x="105" y="76"/>
                        <a:pt x="105" y="77"/>
                      </a:cubicBezTo>
                      <a:close/>
                      <a:moveTo>
                        <a:pt x="57" y="122"/>
                      </a:moveTo>
                      <a:cubicBezTo>
                        <a:pt x="57" y="119"/>
                        <a:pt x="56" y="117"/>
                        <a:pt x="55" y="114"/>
                      </a:cubicBezTo>
                      <a:cubicBezTo>
                        <a:pt x="55" y="114"/>
                        <a:pt x="54" y="113"/>
                        <a:pt x="53" y="112"/>
                      </a:cubicBezTo>
                      <a:cubicBezTo>
                        <a:pt x="52" y="110"/>
                        <a:pt x="51" y="108"/>
                        <a:pt x="50" y="107"/>
                      </a:cubicBezTo>
                      <a:cubicBezTo>
                        <a:pt x="49" y="106"/>
                        <a:pt x="48" y="104"/>
                        <a:pt x="47" y="102"/>
                      </a:cubicBezTo>
                      <a:cubicBezTo>
                        <a:pt x="46" y="100"/>
                        <a:pt x="46" y="98"/>
                        <a:pt x="45" y="97"/>
                      </a:cubicBezTo>
                      <a:cubicBezTo>
                        <a:pt x="45" y="95"/>
                        <a:pt x="44" y="95"/>
                        <a:pt x="43" y="95"/>
                      </a:cubicBezTo>
                      <a:cubicBezTo>
                        <a:pt x="41" y="95"/>
                        <a:pt x="41" y="95"/>
                        <a:pt x="40" y="97"/>
                      </a:cubicBezTo>
                      <a:cubicBezTo>
                        <a:pt x="40" y="98"/>
                        <a:pt x="39" y="100"/>
                        <a:pt x="38" y="102"/>
                      </a:cubicBezTo>
                      <a:cubicBezTo>
                        <a:pt x="37" y="104"/>
                        <a:pt x="36" y="106"/>
                        <a:pt x="35" y="107"/>
                      </a:cubicBezTo>
                      <a:cubicBezTo>
                        <a:pt x="34" y="108"/>
                        <a:pt x="33" y="110"/>
                        <a:pt x="32" y="112"/>
                      </a:cubicBezTo>
                      <a:cubicBezTo>
                        <a:pt x="31" y="113"/>
                        <a:pt x="31" y="114"/>
                        <a:pt x="31" y="114"/>
                      </a:cubicBezTo>
                      <a:cubicBezTo>
                        <a:pt x="29" y="117"/>
                        <a:pt x="28" y="119"/>
                        <a:pt x="28" y="122"/>
                      </a:cubicBezTo>
                      <a:cubicBezTo>
                        <a:pt x="28" y="126"/>
                        <a:pt x="30" y="129"/>
                        <a:pt x="33" y="132"/>
                      </a:cubicBezTo>
                      <a:cubicBezTo>
                        <a:pt x="35" y="135"/>
                        <a:pt x="39" y="136"/>
                        <a:pt x="43" y="136"/>
                      </a:cubicBezTo>
                      <a:cubicBezTo>
                        <a:pt x="47" y="136"/>
                        <a:pt x="50" y="135"/>
                        <a:pt x="53" y="132"/>
                      </a:cubicBezTo>
                      <a:cubicBezTo>
                        <a:pt x="56" y="129"/>
                        <a:pt x="57" y="126"/>
                        <a:pt x="57" y="1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grpSp>
        <p:nvGrpSpPr>
          <p:cNvPr id="60" name="Group 59"/>
          <p:cNvGrpSpPr/>
          <p:nvPr/>
        </p:nvGrpSpPr>
        <p:grpSpPr>
          <a:xfrm>
            <a:off x="9242853" y="-2"/>
            <a:ext cx="2884059" cy="6425934"/>
            <a:chOff x="9242853" y="-2"/>
            <a:chExt cx="2884059" cy="6425934"/>
          </a:xfrm>
        </p:grpSpPr>
        <p:pic>
          <p:nvPicPr>
            <p:cNvPr id="2052"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242854" y="-2"/>
              <a:ext cx="2884058" cy="4330253"/>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9242853" y="4330252"/>
              <a:ext cx="2884059" cy="2095680"/>
            </a:xfrm>
            <a:prstGeom prst="rect">
              <a:avLst/>
            </a:prstGeom>
            <a:solidFill>
              <a:srgbClr val="42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10023491" y="4667076"/>
              <a:ext cx="1318161" cy="1416964"/>
              <a:chOff x="10023491" y="4667076"/>
              <a:chExt cx="1318161" cy="1416964"/>
            </a:xfrm>
          </p:grpSpPr>
          <p:grpSp>
            <p:nvGrpSpPr>
              <p:cNvPr id="58" name="Group 57"/>
              <p:cNvGrpSpPr/>
              <p:nvPr/>
            </p:nvGrpSpPr>
            <p:grpSpPr>
              <a:xfrm>
                <a:off x="10413354" y="4667076"/>
                <a:ext cx="538434" cy="853040"/>
                <a:chOff x="10506075" y="4292600"/>
                <a:chExt cx="1233488" cy="1954213"/>
              </a:xfrm>
              <a:solidFill>
                <a:schemeClr val="bg1"/>
              </a:solidFill>
            </p:grpSpPr>
            <p:sp>
              <p:nvSpPr>
                <p:cNvPr id="45" name="Freeform 8"/>
                <p:cNvSpPr>
                  <a:spLocks noEditPoints="1"/>
                </p:cNvSpPr>
                <p:nvPr/>
              </p:nvSpPr>
              <p:spPr bwMode="auto">
                <a:xfrm>
                  <a:off x="10531475" y="4292600"/>
                  <a:ext cx="1177925" cy="731838"/>
                </a:xfrm>
                <a:custGeom>
                  <a:avLst/>
                  <a:gdLst>
                    <a:gd name="T0" fmla="*/ 231 w 311"/>
                    <a:gd name="T1" fmla="*/ 99 h 194"/>
                    <a:gd name="T2" fmla="*/ 231 w 311"/>
                    <a:gd name="T3" fmla="*/ 0 h 194"/>
                    <a:gd name="T4" fmla="*/ 81 w 311"/>
                    <a:gd name="T5" fmla="*/ 0 h 194"/>
                    <a:gd name="T6" fmla="*/ 81 w 311"/>
                    <a:gd name="T7" fmla="*/ 101 h 194"/>
                    <a:gd name="T8" fmla="*/ 0 w 311"/>
                    <a:gd name="T9" fmla="*/ 194 h 194"/>
                    <a:gd name="T10" fmla="*/ 311 w 311"/>
                    <a:gd name="T11" fmla="*/ 194 h 194"/>
                    <a:gd name="T12" fmla="*/ 231 w 311"/>
                    <a:gd name="T13" fmla="*/ 99 h 194"/>
                    <a:gd name="T14" fmla="*/ 93 w 311"/>
                    <a:gd name="T15" fmla="*/ 12 h 194"/>
                    <a:gd name="T16" fmla="*/ 219 w 311"/>
                    <a:gd name="T17" fmla="*/ 12 h 194"/>
                    <a:gd name="T18" fmla="*/ 219 w 311"/>
                    <a:gd name="T19" fmla="*/ 95 h 194"/>
                    <a:gd name="T20" fmla="*/ 181 w 311"/>
                    <a:gd name="T21" fmla="*/ 91 h 194"/>
                    <a:gd name="T22" fmla="*/ 166 w 311"/>
                    <a:gd name="T23" fmla="*/ 91 h 194"/>
                    <a:gd name="T24" fmla="*/ 166 w 311"/>
                    <a:gd name="T25" fmla="*/ 58 h 194"/>
                    <a:gd name="T26" fmla="*/ 180 w 311"/>
                    <a:gd name="T27" fmla="*/ 58 h 194"/>
                    <a:gd name="T28" fmla="*/ 180 w 311"/>
                    <a:gd name="T29" fmla="*/ 40 h 194"/>
                    <a:gd name="T30" fmla="*/ 132 w 311"/>
                    <a:gd name="T31" fmla="*/ 40 h 194"/>
                    <a:gd name="T32" fmla="*/ 132 w 311"/>
                    <a:gd name="T33" fmla="*/ 58 h 194"/>
                    <a:gd name="T34" fmla="*/ 146 w 311"/>
                    <a:gd name="T35" fmla="*/ 58 h 194"/>
                    <a:gd name="T36" fmla="*/ 146 w 311"/>
                    <a:gd name="T37" fmla="*/ 91 h 194"/>
                    <a:gd name="T38" fmla="*/ 131 w 311"/>
                    <a:gd name="T39" fmla="*/ 91 h 194"/>
                    <a:gd name="T40" fmla="*/ 93 w 311"/>
                    <a:gd name="T41" fmla="*/ 97 h 194"/>
                    <a:gd name="T42" fmla="*/ 93 w 311"/>
                    <a:gd name="T43" fmla="*/ 1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194">
                      <a:moveTo>
                        <a:pt x="231" y="99"/>
                      </a:moveTo>
                      <a:cubicBezTo>
                        <a:pt x="231" y="0"/>
                        <a:pt x="231" y="0"/>
                        <a:pt x="231" y="0"/>
                      </a:cubicBezTo>
                      <a:cubicBezTo>
                        <a:pt x="81" y="0"/>
                        <a:pt x="81" y="0"/>
                        <a:pt x="81" y="0"/>
                      </a:cubicBezTo>
                      <a:cubicBezTo>
                        <a:pt x="81" y="101"/>
                        <a:pt x="81" y="101"/>
                        <a:pt x="81" y="101"/>
                      </a:cubicBezTo>
                      <a:cubicBezTo>
                        <a:pt x="49" y="112"/>
                        <a:pt x="10" y="138"/>
                        <a:pt x="0" y="194"/>
                      </a:cubicBezTo>
                      <a:cubicBezTo>
                        <a:pt x="311" y="194"/>
                        <a:pt x="311" y="194"/>
                        <a:pt x="311" y="194"/>
                      </a:cubicBezTo>
                      <a:cubicBezTo>
                        <a:pt x="304" y="163"/>
                        <a:pt x="284" y="116"/>
                        <a:pt x="231" y="99"/>
                      </a:cubicBezTo>
                      <a:close/>
                      <a:moveTo>
                        <a:pt x="93" y="12"/>
                      </a:moveTo>
                      <a:cubicBezTo>
                        <a:pt x="219" y="12"/>
                        <a:pt x="219" y="12"/>
                        <a:pt x="219" y="12"/>
                      </a:cubicBezTo>
                      <a:cubicBezTo>
                        <a:pt x="219" y="95"/>
                        <a:pt x="219" y="95"/>
                        <a:pt x="219" y="95"/>
                      </a:cubicBezTo>
                      <a:cubicBezTo>
                        <a:pt x="207" y="93"/>
                        <a:pt x="195" y="91"/>
                        <a:pt x="181" y="91"/>
                      </a:cubicBezTo>
                      <a:cubicBezTo>
                        <a:pt x="166" y="91"/>
                        <a:pt x="166" y="91"/>
                        <a:pt x="166" y="91"/>
                      </a:cubicBezTo>
                      <a:cubicBezTo>
                        <a:pt x="166" y="58"/>
                        <a:pt x="166" y="58"/>
                        <a:pt x="166" y="58"/>
                      </a:cubicBezTo>
                      <a:cubicBezTo>
                        <a:pt x="180" y="58"/>
                        <a:pt x="180" y="58"/>
                        <a:pt x="180" y="58"/>
                      </a:cubicBezTo>
                      <a:cubicBezTo>
                        <a:pt x="180" y="40"/>
                        <a:pt x="180" y="40"/>
                        <a:pt x="180" y="40"/>
                      </a:cubicBezTo>
                      <a:cubicBezTo>
                        <a:pt x="132" y="40"/>
                        <a:pt x="132" y="40"/>
                        <a:pt x="132" y="40"/>
                      </a:cubicBezTo>
                      <a:cubicBezTo>
                        <a:pt x="132" y="58"/>
                        <a:pt x="132" y="58"/>
                        <a:pt x="132" y="58"/>
                      </a:cubicBezTo>
                      <a:cubicBezTo>
                        <a:pt x="146" y="58"/>
                        <a:pt x="146" y="58"/>
                        <a:pt x="146" y="58"/>
                      </a:cubicBezTo>
                      <a:cubicBezTo>
                        <a:pt x="146" y="91"/>
                        <a:pt x="146" y="91"/>
                        <a:pt x="146" y="91"/>
                      </a:cubicBezTo>
                      <a:cubicBezTo>
                        <a:pt x="131" y="91"/>
                        <a:pt x="131" y="91"/>
                        <a:pt x="131" y="91"/>
                      </a:cubicBezTo>
                      <a:cubicBezTo>
                        <a:pt x="131" y="91"/>
                        <a:pt x="115" y="91"/>
                        <a:pt x="93" y="97"/>
                      </a:cubicBezTo>
                      <a:lnTo>
                        <a:pt x="9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
                <p:cNvSpPr>
                  <a:spLocks/>
                </p:cNvSpPr>
                <p:nvPr/>
              </p:nvSpPr>
              <p:spPr bwMode="auto">
                <a:xfrm>
                  <a:off x="10561638" y="5945188"/>
                  <a:ext cx="1128713" cy="301625"/>
                </a:xfrm>
                <a:custGeom>
                  <a:avLst/>
                  <a:gdLst>
                    <a:gd name="T0" fmla="*/ 123 w 298"/>
                    <a:gd name="T1" fmla="*/ 80 h 80"/>
                    <a:gd name="T2" fmla="*/ 173 w 298"/>
                    <a:gd name="T3" fmla="*/ 80 h 80"/>
                    <a:gd name="T4" fmla="*/ 298 w 298"/>
                    <a:gd name="T5" fmla="*/ 0 h 80"/>
                    <a:gd name="T6" fmla="*/ 0 w 298"/>
                    <a:gd name="T7" fmla="*/ 0 h 80"/>
                    <a:gd name="T8" fmla="*/ 123 w 298"/>
                    <a:gd name="T9" fmla="*/ 80 h 80"/>
                  </a:gdLst>
                  <a:ahLst/>
                  <a:cxnLst>
                    <a:cxn ang="0">
                      <a:pos x="T0" y="T1"/>
                    </a:cxn>
                    <a:cxn ang="0">
                      <a:pos x="T2" y="T3"/>
                    </a:cxn>
                    <a:cxn ang="0">
                      <a:pos x="T4" y="T5"/>
                    </a:cxn>
                    <a:cxn ang="0">
                      <a:pos x="T6" y="T7"/>
                    </a:cxn>
                    <a:cxn ang="0">
                      <a:pos x="T8" y="T9"/>
                    </a:cxn>
                  </a:cxnLst>
                  <a:rect l="0" t="0" r="r" b="b"/>
                  <a:pathLst>
                    <a:path w="298" h="80">
                      <a:moveTo>
                        <a:pt x="123" y="80"/>
                      </a:moveTo>
                      <a:cubicBezTo>
                        <a:pt x="173" y="80"/>
                        <a:pt x="173" y="80"/>
                        <a:pt x="173" y="80"/>
                      </a:cubicBezTo>
                      <a:cubicBezTo>
                        <a:pt x="173" y="80"/>
                        <a:pt x="268" y="80"/>
                        <a:pt x="298" y="0"/>
                      </a:cubicBezTo>
                      <a:cubicBezTo>
                        <a:pt x="0" y="0"/>
                        <a:pt x="0" y="0"/>
                        <a:pt x="0" y="0"/>
                      </a:cubicBezTo>
                      <a:cubicBezTo>
                        <a:pt x="14" y="37"/>
                        <a:pt x="47" y="80"/>
                        <a:pt x="12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
                <p:cNvSpPr>
                  <a:spLocks/>
                </p:cNvSpPr>
                <p:nvPr/>
              </p:nvSpPr>
              <p:spPr bwMode="auto">
                <a:xfrm>
                  <a:off x="10520363" y="5092700"/>
                  <a:ext cx="1204913" cy="784225"/>
                </a:xfrm>
                <a:custGeom>
                  <a:avLst/>
                  <a:gdLst>
                    <a:gd name="T0" fmla="*/ 1 w 318"/>
                    <a:gd name="T1" fmla="*/ 0 h 208"/>
                    <a:gd name="T2" fmla="*/ 0 w 318"/>
                    <a:gd name="T3" fmla="*/ 13 h 208"/>
                    <a:gd name="T4" fmla="*/ 0 w 318"/>
                    <a:gd name="T5" fmla="*/ 172 h 208"/>
                    <a:gd name="T6" fmla="*/ 5 w 318"/>
                    <a:gd name="T7" fmla="*/ 208 h 208"/>
                    <a:gd name="T8" fmla="*/ 314 w 318"/>
                    <a:gd name="T9" fmla="*/ 208 h 208"/>
                    <a:gd name="T10" fmla="*/ 318 w 318"/>
                    <a:gd name="T11" fmla="*/ 172 h 208"/>
                    <a:gd name="T12" fmla="*/ 318 w 318"/>
                    <a:gd name="T13" fmla="*/ 13 h 208"/>
                    <a:gd name="T14" fmla="*/ 317 w 318"/>
                    <a:gd name="T15" fmla="*/ 0 h 208"/>
                    <a:gd name="T16" fmla="*/ 1 w 318"/>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08">
                      <a:moveTo>
                        <a:pt x="1" y="0"/>
                      </a:moveTo>
                      <a:cubicBezTo>
                        <a:pt x="0" y="4"/>
                        <a:pt x="0" y="9"/>
                        <a:pt x="0" y="13"/>
                      </a:cubicBezTo>
                      <a:cubicBezTo>
                        <a:pt x="0" y="172"/>
                        <a:pt x="0" y="172"/>
                        <a:pt x="0" y="172"/>
                      </a:cubicBezTo>
                      <a:cubicBezTo>
                        <a:pt x="0" y="172"/>
                        <a:pt x="0" y="188"/>
                        <a:pt x="5" y="208"/>
                      </a:cubicBezTo>
                      <a:cubicBezTo>
                        <a:pt x="314" y="208"/>
                        <a:pt x="314" y="208"/>
                        <a:pt x="314" y="208"/>
                      </a:cubicBezTo>
                      <a:cubicBezTo>
                        <a:pt x="317" y="197"/>
                        <a:pt x="318" y="185"/>
                        <a:pt x="318" y="172"/>
                      </a:cubicBezTo>
                      <a:cubicBezTo>
                        <a:pt x="318" y="13"/>
                        <a:pt x="318" y="13"/>
                        <a:pt x="318" y="13"/>
                      </a:cubicBezTo>
                      <a:cubicBezTo>
                        <a:pt x="318" y="13"/>
                        <a:pt x="318" y="8"/>
                        <a:pt x="317"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1"/>
                <p:cNvSpPr>
                  <a:spLocks/>
                </p:cNvSpPr>
                <p:nvPr/>
              </p:nvSpPr>
              <p:spPr bwMode="auto">
                <a:xfrm>
                  <a:off x="10506075" y="5040313"/>
                  <a:ext cx="1233488" cy="41275"/>
                </a:xfrm>
                <a:custGeom>
                  <a:avLst/>
                  <a:gdLst>
                    <a:gd name="T0" fmla="*/ 321 w 326"/>
                    <a:gd name="T1" fmla="*/ 0 h 11"/>
                    <a:gd name="T2" fmla="*/ 321 w 326"/>
                    <a:gd name="T3" fmla="*/ 0 h 11"/>
                    <a:gd name="T4" fmla="*/ 5 w 326"/>
                    <a:gd name="T5" fmla="*/ 0 h 11"/>
                    <a:gd name="T6" fmla="*/ 5 w 326"/>
                    <a:gd name="T7" fmla="*/ 0 h 11"/>
                    <a:gd name="T8" fmla="*/ 5 w 326"/>
                    <a:gd name="T9" fmla="*/ 0 h 11"/>
                    <a:gd name="T10" fmla="*/ 0 w 326"/>
                    <a:gd name="T11" fmla="*/ 5 h 11"/>
                    <a:gd name="T12" fmla="*/ 5 w 326"/>
                    <a:gd name="T13" fmla="*/ 11 h 11"/>
                    <a:gd name="T14" fmla="*/ 5 w 326"/>
                    <a:gd name="T15" fmla="*/ 11 h 11"/>
                    <a:gd name="T16" fmla="*/ 5 w 326"/>
                    <a:gd name="T17" fmla="*/ 11 h 11"/>
                    <a:gd name="T18" fmla="*/ 321 w 326"/>
                    <a:gd name="T19" fmla="*/ 11 h 11"/>
                    <a:gd name="T20" fmla="*/ 321 w 326"/>
                    <a:gd name="T21" fmla="*/ 11 h 11"/>
                    <a:gd name="T22" fmla="*/ 326 w 326"/>
                    <a:gd name="T23" fmla="*/ 5 h 11"/>
                    <a:gd name="T24" fmla="*/ 321 w 32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1">
                      <a:moveTo>
                        <a:pt x="321" y="0"/>
                      </a:moveTo>
                      <a:cubicBezTo>
                        <a:pt x="321" y="0"/>
                        <a:pt x="321" y="0"/>
                        <a:pt x="321" y="0"/>
                      </a:cubicBezTo>
                      <a:cubicBezTo>
                        <a:pt x="5" y="0"/>
                        <a:pt x="5" y="0"/>
                        <a:pt x="5" y="0"/>
                      </a:cubicBezTo>
                      <a:cubicBezTo>
                        <a:pt x="5" y="0"/>
                        <a:pt x="5" y="0"/>
                        <a:pt x="5" y="0"/>
                      </a:cubicBezTo>
                      <a:cubicBezTo>
                        <a:pt x="5" y="0"/>
                        <a:pt x="5" y="0"/>
                        <a:pt x="5" y="0"/>
                      </a:cubicBezTo>
                      <a:cubicBezTo>
                        <a:pt x="2" y="0"/>
                        <a:pt x="0" y="2"/>
                        <a:pt x="0" y="5"/>
                      </a:cubicBezTo>
                      <a:cubicBezTo>
                        <a:pt x="0" y="8"/>
                        <a:pt x="2" y="11"/>
                        <a:pt x="5" y="11"/>
                      </a:cubicBezTo>
                      <a:cubicBezTo>
                        <a:pt x="5" y="11"/>
                        <a:pt x="5" y="11"/>
                        <a:pt x="5" y="11"/>
                      </a:cubicBezTo>
                      <a:cubicBezTo>
                        <a:pt x="5" y="11"/>
                        <a:pt x="5" y="11"/>
                        <a:pt x="5" y="11"/>
                      </a:cubicBezTo>
                      <a:cubicBezTo>
                        <a:pt x="321" y="11"/>
                        <a:pt x="321" y="11"/>
                        <a:pt x="321" y="11"/>
                      </a:cubicBezTo>
                      <a:cubicBezTo>
                        <a:pt x="321" y="11"/>
                        <a:pt x="321" y="11"/>
                        <a:pt x="321" y="11"/>
                      </a:cubicBezTo>
                      <a:cubicBezTo>
                        <a:pt x="324" y="11"/>
                        <a:pt x="326" y="8"/>
                        <a:pt x="326" y="5"/>
                      </a:cubicBezTo>
                      <a:cubicBezTo>
                        <a:pt x="326" y="2"/>
                        <a:pt x="324" y="0"/>
                        <a:pt x="3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2"/>
                <p:cNvSpPr>
                  <a:spLocks/>
                </p:cNvSpPr>
                <p:nvPr/>
              </p:nvSpPr>
              <p:spPr bwMode="auto">
                <a:xfrm>
                  <a:off x="10520363" y="5892800"/>
                  <a:ext cx="1204913" cy="41275"/>
                </a:xfrm>
                <a:custGeom>
                  <a:avLst/>
                  <a:gdLst>
                    <a:gd name="T0" fmla="*/ 313 w 318"/>
                    <a:gd name="T1" fmla="*/ 0 h 11"/>
                    <a:gd name="T2" fmla="*/ 313 w 318"/>
                    <a:gd name="T3" fmla="*/ 0 h 11"/>
                    <a:gd name="T4" fmla="*/ 5 w 318"/>
                    <a:gd name="T5" fmla="*/ 0 h 11"/>
                    <a:gd name="T6" fmla="*/ 5 w 318"/>
                    <a:gd name="T7" fmla="*/ 0 h 11"/>
                    <a:gd name="T8" fmla="*/ 5 w 318"/>
                    <a:gd name="T9" fmla="*/ 0 h 11"/>
                    <a:gd name="T10" fmla="*/ 0 w 318"/>
                    <a:gd name="T11" fmla="*/ 6 h 11"/>
                    <a:gd name="T12" fmla="*/ 5 w 318"/>
                    <a:gd name="T13" fmla="*/ 11 h 11"/>
                    <a:gd name="T14" fmla="*/ 5 w 318"/>
                    <a:gd name="T15" fmla="*/ 11 h 11"/>
                    <a:gd name="T16" fmla="*/ 5 w 318"/>
                    <a:gd name="T17" fmla="*/ 11 h 11"/>
                    <a:gd name="T18" fmla="*/ 313 w 318"/>
                    <a:gd name="T19" fmla="*/ 11 h 11"/>
                    <a:gd name="T20" fmla="*/ 313 w 318"/>
                    <a:gd name="T21" fmla="*/ 11 h 11"/>
                    <a:gd name="T22" fmla="*/ 318 w 318"/>
                    <a:gd name="T23" fmla="*/ 6 h 11"/>
                    <a:gd name="T24" fmla="*/ 313 w 318"/>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11">
                      <a:moveTo>
                        <a:pt x="313" y="0"/>
                      </a:moveTo>
                      <a:cubicBezTo>
                        <a:pt x="313" y="0"/>
                        <a:pt x="313" y="0"/>
                        <a:pt x="313" y="0"/>
                      </a:cubicBezTo>
                      <a:cubicBezTo>
                        <a:pt x="5" y="0"/>
                        <a:pt x="5" y="0"/>
                        <a:pt x="5" y="0"/>
                      </a:cubicBezTo>
                      <a:cubicBezTo>
                        <a:pt x="5" y="0"/>
                        <a:pt x="5" y="0"/>
                        <a:pt x="5" y="0"/>
                      </a:cubicBezTo>
                      <a:cubicBezTo>
                        <a:pt x="5" y="0"/>
                        <a:pt x="5" y="0"/>
                        <a:pt x="5" y="0"/>
                      </a:cubicBezTo>
                      <a:cubicBezTo>
                        <a:pt x="2" y="0"/>
                        <a:pt x="0" y="3"/>
                        <a:pt x="0" y="6"/>
                      </a:cubicBezTo>
                      <a:cubicBezTo>
                        <a:pt x="0" y="9"/>
                        <a:pt x="2" y="11"/>
                        <a:pt x="5" y="11"/>
                      </a:cubicBezTo>
                      <a:cubicBezTo>
                        <a:pt x="5" y="11"/>
                        <a:pt x="5" y="11"/>
                        <a:pt x="5" y="11"/>
                      </a:cubicBezTo>
                      <a:cubicBezTo>
                        <a:pt x="5" y="11"/>
                        <a:pt x="5" y="11"/>
                        <a:pt x="5" y="11"/>
                      </a:cubicBezTo>
                      <a:cubicBezTo>
                        <a:pt x="313" y="11"/>
                        <a:pt x="313" y="11"/>
                        <a:pt x="313" y="11"/>
                      </a:cubicBezTo>
                      <a:cubicBezTo>
                        <a:pt x="313" y="11"/>
                        <a:pt x="313" y="11"/>
                        <a:pt x="313" y="11"/>
                      </a:cubicBezTo>
                      <a:cubicBezTo>
                        <a:pt x="316" y="11"/>
                        <a:pt x="318" y="9"/>
                        <a:pt x="318" y="6"/>
                      </a:cubicBezTo>
                      <a:cubicBezTo>
                        <a:pt x="318" y="3"/>
                        <a:pt x="316" y="0"/>
                        <a:pt x="3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p:cNvGrpSpPr/>
              <p:nvPr/>
            </p:nvGrpSpPr>
            <p:grpSpPr>
              <a:xfrm>
                <a:off x="10023491" y="5649006"/>
                <a:ext cx="1318161" cy="435034"/>
                <a:chOff x="4311202" y="5379522"/>
                <a:chExt cx="1318161" cy="435034"/>
              </a:xfrm>
            </p:grpSpPr>
            <p:sp>
              <p:nvSpPr>
                <p:cNvPr id="66" name="Rectangle 65"/>
                <p:cNvSpPr/>
                <p:nvPr/>
              </p:nvSpPr>
              <p:spPr>
                <a:xfrm>
                  <a:off x="4482987" y="5445224"/>
                  <a:ext cx="974591" cy="369332"/>
                </a:xfrm>
                <a:prstGeom prst="rect">
                  <a:avLst/>
                </a:prstGeom>
                <a:noFill/>
              </p:spPr>
              <p:txBody>
                <a:bodyPr wrap="square">
                  <a:spAutoFit/>
                </a:bodyPr>
                <a:lstStyle/>
                <a:p>
                  <a:pPr algn="ctr"/>
                  <a:r>
                    <a:rPr lang="en-US" dirty="0" smtClean="0">
                      <a:solidFill>
                        <a:schemeClr val="bg1"/>
                      </a:solidFill>
                    </a:rPr>
                    <a:t>Gas</a:t>
                  </a:r>
                  <a:endParaRPr lang="en-US" dirty="0">
                    <a:solidFill>
                      <a:schemeClr val="bg1"/>
                    </a:solidFill>
                  </a:endParaRPr>
                </a:p>
              </p:txBody>
            </p:sp>
            <p:cxnSp>
              <p:nvCxnSpPr>
                <p:cNvPr id="68" name="Straight Connector 67"/>
                <p:cNvCxnSpPr/>
                <p:nvPr/>
              </p:nvCxnSpPr>
              <p:spPr>
                <a:xfrm>
                  <a:off x="4311202" y="5379522"/>
                  <a:ext cx="1318161"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grpSp>
      <p:grpSp>
        <p:nvGrpSpPr>
          <p:cNvPr id="33" name="Group 32"/>
          <p:cNvGrpSpPr/>
          <p:nvPr/>
        </p:nvGrpSpPr>
        <p:grpSpPr>
          <a:xfrm>
            <a:off x="9951888" y="6285717"/>
            <a:ext cx="619131" cy="619131"/>
            <a:chOff x="10020845" y="6285717"/>
            <a:chExt cx="619131" cy="619131"/>
          </a:xfrm>
        </p:grpSpPr>
        <p:grpSp>
          <p:nvGrpSpPr>
            <p:cNvPr id="36" name="Group 35"/>
            <p:cNvGrpSpPr/>
            <p:nvPr/>
          </p:nvGrpSpPr>
          <p:grpSpPr>
            <a:xfrm>
              <a:off x="10035869" y="6300741"/>
              <a:ext cx="589083" cy="589083"/>
              <a:chOff x="5680709" y="2649819"/>
              <a:chExt cx="761009" cy="761009"/>
            </a:xfrm>
          </p:grpSpPr>
          <p:sp>
            <p:nvSpPr>
              <p:cNvPr id="38" name="Oval 37"/>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39" name="Freeform 38"/>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37" name="Oval 36">
              <a:hlinkClick r:id="rId6"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98504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up)">
                                      <p:cBhvr>
                                        <p:cTn id="11" dur="500"/>
                                        <p:tgtEl>
                                          <p:spTgt spid="6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down)">
                                      <p:cBhvr>
                                        <p:cTn id="1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331113" y="2415921"/>
            <a:ext cx="931907" cy="931907"/>
            <a:chOff x="7331113" y="2415921"/>
            <a:chExt cx="931907" cy="931907"/>
          </a:xfrm>
        </p:grpSpPr>
        <p:sp>
          <p:nvSpPr>
            <p:cNvPr id="37" name="Donut 36"/>
            <p:cNvSpPr/>
            <p:nvPr/>
          </p:nvSpPr>
          <p:spPr>
            <a:xfrm>
              <a:off x="7331113" y="2415921"/>
              <a:ext cx="931907" cy="931907"/>
            </a:xfrm>
            <a:prstGeom prst="donut">
              <a:avLst>
                <a:gd name="adj" fmla="val 7255"/>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5"/>
            <p:cNvSpPr>
              <a:spLocks noEditPoints="1"/>
            </p:cNvSpPr>
            <p:nvPr/>
          </p:nvSpPr>
          <p:spPr bwMode="auto">
            <a:xfrm>
              <a:off x="7607935" y="2720288"/>
              <a:ext cx="378262" cy="313841"/>
            </a:xfrm>
            <a:custGeom>
              <a:avLst/>
              <a:gdLst>
                <a:gd name="T0" fmla="*/ 61 w 676"/>
                <a:gd name="T1" fmla="*/ 0 h 560"/>
                <a:gd name="T2" fmla="*/ 0 w 676"/>
                <a:gd name="T3" fmla="*/ 496 h 560"/>
                <a:gd name="T4" fmla="*/ 613 w 676"/>
                <a:gd name="T5" fmla="*/ 560 h 560"/>
                <a:gd name="T6" fmla="*/ 676 w 676"/>
                <a:gd name="T7" fmla="*/ 63 h 560"/>
                <a:gd name="T8" fmla="*/ 63 w 676"/>
                <a:gd name="T9" fmla="*/ 39 h 560"/>
                <a:gd name="T10" fmla="*/ 128 w 676"/>
                <a:gd name="T11" fmla="*/ 68 h 560"/>
                <a:gd name="T12" fmla="*/ 36 w 676"/>
                <a:gd name="T13" fmla="*/ 116 h 560"/>
                <a:gd name="T14" fmla="*/ 63 w 676"/>
                <a:gd name="T15" fmla="*/ 39 h 560"/>
                <a:gd name="T16" fmla="*/ 128 w 676"/>
                <a:gd name="T17" fmla="*/ 496 h 560"/>
                <a:gd name="T18" fmla="*/ 66 w 676"/>
                <a:gd name="T19" fmla="*/ 520 h 560"/>
                <a:gd name="T20" fmla="*/ 36 w 676"/>
                <a:gd name="T21" fmla="*/ 444 h 560"/>
                <a:gd name="T22" fmla="*/ 129 w 676"/>
                <a:gd name="T23" fmla="*/ 496 h 560"/>
                <a:gd name="T24" fmla="*/ 36 w 676"/>
                <a:gd name="T25" fmla="*/ 404 h 560"/>
                <a:gd name="T26" fmla="*/ 129 w 676"/>
                <a:gd name="T27" fmla="*/ 300 h 560"/>
                <a:gd name="T28" fmla="*/ 36 w 676"/>
                <a:gd name="T29" fmla="*/ 260 h 560"/>
                <a:gd name="T30" fmla="*/ 129 w 676"/>
                <a:gd name="T31" fmla="*/ 156 h 560"/>
                <a:gd name="T32" fmla="*/ 36 w 676"/>
                <a:gd name="T33" fmla="*/ 260 h 560"/>
                <a:gd name="T34" fmla="*/ 476 w 676"/>
                <a:gd name="T35" fmla="*/ 520 h 560"/>
                <a:gd name="T36" fmla="*/ 168 w 676"/>
                <a:gd name="T37" fmla="*/ 496 h 560"/>
                <a:gd name="T38" fmla="*/ 168 w 676"/>
                <a:gd name="T39" fmla="*/ 428 h 560"/>
                <a:gd name="T40" fmla="*/ 503 w 676"/>
                <a:gd name="T41" fmla="*/ 495 h 560"/>
                <a:gd name="T42" fmla="*/ 168 w 676"/>
                <a:gd name="T43" fmla="*/ 404 h 560"/>
                <a:gd name="T44" fmla="*/ 504 w 676"/>
                <a:gd name="T45" fmla="*/ 144 h 560"/>
                <a:gd name="T46" fmla="*/ 504 w 676"/>
                <a:gd name="T47" fmla="*/ 116 h 560"/>
                <a:gd name="T48" fmla="*/ 168 w 676"/>
                <a:gd name="T49" fmla="*/ 64 h 560"/>
                <a:gd name="T50" fmla="*/ 477 w 676"/>
                <a:gd name="T51" fmla="*/ 39 h 560"/>
                <a:gd name="T52" fmla="*/ 504 w 676"/>
                <a:gd name="T53" fmla="*/ 116 h 560"/>
                <a:gd name="T54" fmla="*/ 608 w 676"/>
                <a:gd name="T55" fmla="*/ 520 h 560"/>
                <a:gd name="T56" fmla="*/ 544 w 676"/>
                <a:gd name="T57" fmla="*/ 496 h 560"/>
                <a:gd name="T58" fmla="*/ 636 w 676"/>
                <a:gd name="T59" fmla="*/ 440 h 560"/>
                <a:gd name="T60" fmla="*/ 636 w 676"/>
                <a:gd name="T61" fmla="*/ 404 h 560"/>
                <a:gd name="T62" fmla="*/ 544 w 676"/>
                <a:gd name="T63" fmla="*/ 300 h 560"/>
                <a:gd name="T64" fmla="*/ 636 w 676"/>
                <a:gd name="T65" fmla="*/ 404 h 560"/>
                <a:gd name="T66" fmla="*/ 544 w 676"/>
                <a:gd name="T67" fmla="*/ 260 h 560"/>
                <a:gd name="T68" fmla="*/ 636 w 676"/>
                <a:gd name="T69" fmla="*/ 156 h 560"/>
                <a:gd name="T70" fmla="*/ 636 w 676"/>
                <a:gd name="T71" fmla="*/ 116 h 560"/>
                <a:gd name="T72" fmla="*/ 544 w 676"/>
                <a:gd name="T73" fmla="*/ 64 h 560"/>
                <a:gd name="T74" fmla="*/ 608 w 676"/>
                <a:gd name="T75" fmla="*/ 39 h 560"/>
                <a:gd name="T76" fmla="*/ 636 w 676"/>
                <a:gd name="T77" fmla="*/ 11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560">
                  <a:moveTo>
                    <a:pt x="613" y="0"/>
                  </a:moveTo>
                  <a:cubicBezTo>
                    <a:pt x="61" y="0"/>
                    <a:pt x="61" y="0"/>
                    <a:pt x="61" y="0"/>
                  </a:cubicBezTo>
                  <a:cubicBezTo>
                    <a:pt x="26" y="0"/>
                    <a:pt x="0" y="29"/>
                    <a:pt x="0" y="64"/>
                  </a:cubicBezTo>
                  <a:cubicBezTo>
                    <a:pt x="0" y="496"/>
                    <a:pt x="0" y="496"/>
                    <a:pt x="0" y="496"/>
                  </a:cubicBezTo>
                  <a:cubicBezTo>
                    <a:pt x="0" y="531"/>
                    <a:pt x="26" y="560"/>
                    <a:pt x="61" y="560"/>
                  </a:cubicBezTo>
                  <a:cubicBezTo>
                    <a:pt x="613" y="560"/>
                    <a:pt x="613" y="560"/>
                    <a:pt x="613" y="560"/>
                  </a:cubicBezTo>
                  <a:cubicBezTo>
                    <a:pt x="648" y="560"/>
                    <a:pt x="676" y="532"/>
                    <a:pt x="676" y="497"/>
                  </a:cubicBezTo>
                  <a:cubicBezTo>
                    <a:pt x="676" y="63"/>
                    <a:pt x="676" y="63"/>
                    <a:pt x="676" y="63"/>
                  </a:cubicBezTo>
                  <a:cubicBezTo>
                    <a:pt x="676" y="28"/>
                    <a:pt x="648" y="0"/>
                    <a:pt x="613" y="0"/>
                  </a:cubicBezTo>
                  <a:close/>
                  <a:moveTo>
                    <a:pt x="63" y="39"/>
                  </a:moveTo>
                  <a:cubicBezTo>
                    <a:pt x="103" y="39"/>
                    <a:pt x="103" y="39"/>
                    <a:pt x="103" y="39"/>
                  </a:cubicBezTo>
                  <a:cubicBezTo>
                    <a:pt x="117" y="39"/>
                    <a:pt x="128" y="54"/>
                    <a:pt x="128" y="68"/>
                  </a:cubicBezTo>
                  <a:cubicBezTo>
                    <a:pt x="128" y="116"/>
                    <a:pt x="128" y="116"/>
                    <a:pt x="128" y="116"/>
                  </a:cubicBezTo>
                  <a:cubicBezTo>
                    <a:pt x="36" y="116"/>
                    <a:pt x="36" y="116"/>
                    <a:pt x="36" y="116"/>
                  </a:cubicBezTo>
                  <a:cubicBezTo>
                    <a:pt x="36" y="64"/>
                    <a:pt x="36" y="64"/>
                    <a:pt x="36" y="64"/>
                  </a:cubicBezTo>
                  <a:cubicBezTo>
                    <a:pt x="36" y="50"/>
                    <a:pt x="49" y="39"/>
                    <a:pt x="63" y="39"/>
                  </a:cubicBezTo>
                  <a:close/>
                  <a:moveTo>
                    <a:pt x="129" y="496"/>
                  </a:moveTo>
                  <a:cubicBezTo>
                    <a:pt x="128" y="496"/>
                    <a:pt x="128" y="496"/>
                    <a:pt x="128" y="496"/>
                  </a:cubicBezTo>
                  <a:cubicBezTo>
                    <a:pt x="126" y="509"/>
                    <a:pt x="115" y="520"/>
                    <a:pt x="102" y="520"/>
                  </a:cubicBezTo>
                  <a:cubicBezTo>
                    <a:pt x="66" y="520"/>
                    <a:pt x="66" y="520"/>
                    <a:pt x="66" y="520"/>
                  </a:cubicBezTo>
                  <a:cubicBezTo>
                    <a:pt x="52" y="520"/>
                    <a:pt x="36" y="510"/>
                    <a:pt x="36" y="496"/>
                  </a:cubicBezTo>
                  <a:cubicBezTo>
                    <a:pt x="36" y="444"/>
                    <a:pt x="36" y="444"/>
                    <a:pt x="36" y="444"/>
                  </a:cubicBezTo>
                  <a:cubicBezTo>
                    <a:pt x="129" y="444"/>
                    <a:pt x="129" y="444"/>
                    <a:pt x="129" y="444"/>
                  </a:cubicBezTo>
                  <a:lnTo>
                    <a:pt x="129" y="496"/>
                  </a:lnTo>
                  <a:close/>
                  <a:moveTo>
                    <a:pt x="129" y="404"/>
                  </a:moveTo>
                  <a:cubicBezTo>
                    <a:pt x="36" y="404"/>
                    <a:pt x="36" y="404"/>
                    <a:pt x="36" y="404"/>
                  </a:cubicBezTo>
                  <a:cubicBezTo>
                    <a:pt x="36" y="300"/>
                    <a:pt x="36" y="300"/>
                    <a:pt x="36" y="300"/>
                  </a:cubicBezTo>
                  <a:cubicBezTo>
                    <a:pt x="129" y="300"/>
                    <a:pt x="129" y="300"/>
                    <a:pt x="129" y="300"/>
                  </a:cubicBezTo>
                  <a:lnTo>
                    <a:pt x="129" y="404"/>
                  </a:lnTo>
                  <a:close/>
                  <a:moveTo>
                    <a:pt x="36" y="260"/>
                  </a:moveTo>
                  <a:cubicBezTo>
                    <a:pt x="36" y="156"/>
                    <a:pt x="36" y="156"/>
                    <a:pt x="36" y="156"/>
                  </a:cubicBezTo>
                  <a:cubicBezTo>
                    <a:pt x="129" y="156"/>
                    <a:pt x="129" y="156"/>
                    <a:pt x="129" y="156"/>
                  </a:cubicBezTo>
                  <a:cubicBezTo>
                    <a:pt x="129" y="260"/>
                    <a:pt x="129" y="260"/>
                    <a:pt x="129" y="260"/>
                  </a:cubicBezTo>
                  <a:lnTo>
                    <a:pt x="36" y="260"/>
                  </a:lnTo>
                  <a:close/>
                  <a:moveTo>
                    <a:pt x="503" y="495"/>
                  </a:moveTo>
                  <a:cubicBezTo>
                    <a:pt x="503" y="506"/>
                    <a:pt x="488" y="520"/>
                    <a:pt x="476" y="520"/>
                  </a:cubicBezTo>
                  <a:cubicBezTo>
                    <a:pt x="194" y="520"/>
                    <a:pt x="194" y="520"/>
                    <a:pt x="194" y="520"/>
                  </a:cubicBezTo>
                  <a:cubicBezTo>
                    <a:pt x="183" y="520"/>
                    <a:pt x="169" y="507"/>
                    <a:pt x="168" y="496"/>
                  </a:cubicBezTo>
                  <a:cubicBezTo>
                    <a:pt x="168" y="496"/>
                    <a:pt x="168" y="496"/>
                    <a:pt x="168" y="496"/>
                  </a:cubicBezTo>
                  <a:cubicBezTo>
                    <a:pt x="168" y="428"/>
                    <a:pt x="168" y="428"/>
                    <a:pt x="168" y="428"/>
                  </a:cubicBezTo>
                  <a:cubicBezTo>
                    <a:pt x="504" y="428"/>
                    <a:pt x="504" y="428"/>
                    <a:pt x="504" y="428"/>
                  </a:cubicBezTo>
                  <a:lnTo>
                    <a:pt x="503" y="495"/>
                  </a:lnTo>
                  <a:close/>
                  <a:moveTo>
                    <a:pt x="504" y="404"/>
                  </a:moveTo>
                  <a:cubicBezTo>
                    <a:pt x="168" y="404"/>
                    <a:pt x="168" y="404"/>
                    <a:pt x="168" y="404"/>
                  </a:cubicBezTo>
                  <a:cubicBezTo>
                    <a:pt x="168" y="144"/>
                    <a:pt x="168" y="144"/>
                    <a:pt x="168" y="144"/>
                  </a:cubicBezTo>
                  <a:cubicBezTo>
                    <a:pt x="504" y="144"/>
                    <a:pt x="504" y="144"/>
                    <a:pt x="504" y="144"/>
                  </a:cubicBezTo>
                  <a:lnTo>
                    <a:pt x="504" y="404"/>
                  </a:lnTo>
                  <a:close/>
                  <a:moveTo>
                    <a:pt x="504" y="116"/>
                  </a:moveTo>
                  <a:cubicBezTo>
                    <a:pt x="168" y="116"/>
                    <a:pt x="168" y="116"/>
                    <a:pt x="168" y="116"/>
                  </a:cubicBezTo>
                  <a:cubicBezTo>
                    <a:pt x="168" y="64"/>
                    <a:pt x="168" y="64"/>
                    <a:pt x="168" y="64"/>
                  </a:cubicBezTo>
                  <a:cubicBezTo>
                    <a:pt x="168" y="52"/>
                    <a:pt x="183" y="39"/>
                    <a:pt x="194" y="39"/>
                  </a:cubicBezTo>
                  <a:cubicBezTo>
                    <a:pt x="477" y="39"/>
                    <a:pt x="477" y="39"/>
                    <a:pt x="477" y="39"/>
                  </a:cubicBezTo>
                  <a:cubicBezTo>
                    <a:pt x="489" y="39"/>
                    <a:pt x="504" y="52"/>
                    <a:pt x="504" y="64"/>
                  </a:cubicBezTo>
                  <a:lnTo>
                    <a:pt x="504" y="116"/>
                  </a:lnTo>
                  <a:close/>
                  <a:moveTo>
                    <a:pt x="636" y="492"/>
                  </a:moveTo>
                  <a:cubicBezTo>
                    <a:pt x="636" y="506"/>
                    <a:pt x="622" y="520"/>
                    <a:pt x="608" y="520"/>
                  </a:cubicBezTo>
                  <a:cubicBezTo>
                    <a:pt x="568" y="520"/>
                    <a:pt x="568" y="520"/>
                    <a:pt x="568" y="520"/>
                  </a:cubicBezTo>
                  <a:cubicBezTo>
                    <a:pt x="554" y="520"/>
                    <a:pt x="544" y="510"/>
                    <a:pt x="544" y="496"/>
                  </a:cubicBezTo>
                  <a:cubicBezTo>
                    <a:pt x="544" y="440"/>
                    <a:pt x="544" y="440"/>
                    <a:pt x="544" y="440"/>
                  </a:cubicBezTo>
                  <a:cubicBezTo>
                    <a:pt x="636" y="440"/>
                    <a:pt x="636" y="440"/>
                    <a:pt x="636" y="440"/>
                  </a:cubicBezTo>
                  <a:lnTo>
                    <a:pt x="636" y="492"/>
                  </a:lnTo>
                  <a:close/>
                  <a:moveTo>
                    <a:pt x="636" y="404"/>
                  </a:moveTo>
                  <a:cubicBezTo>
                    <a:pt x="544" y="404"/>
                    <a:pt x="544" y="404"/>
                    <a:pt x="544" y="404"/>
                  </a:cubicBezTo>
                  <a:cubicBezTo>
                    <a:pt x="544" y="300"/>
                    <a:pt x="544" y="300"/>
                    <a:pt x="544" y="300"/>
                  </a:cubicBezTo>
                  <a:cubicBezTo>
                    <a:pt x="636" y="300"/>
                    <a:pt x="636" y="300"/>
                    <a:pt x="636" y="300"/>
                  </a:cubicBezTo>
                  <a:lnTo>
                    <a:pt x="636" y="404"/>
                  </a:lnTo>
                  <a:close/>
                  <a:moveTo>
                    <a:pt x="636" y="260"/>
                  </a:moveTo>
                  <a:cubicBezTo>
                    <a:pt x="544" y="260"/>
                    <a:pt x="544" y="260"/>
                    <a:pt x="544" y="260"/>
                  </a:cubicBezTo>
                  <a:cubicBezTo>
                    <a:pt x="544" y="156"/>
                    <a:pt x="544" y="156"/>
                    <a:pt x="544" y="156"/>
                  </a:cubicBezTo>
                  <a:cubicBezTo>
                    <a:pt x="636" y="156"/>
                    <a:pt x="636" y="156"/>
                    <a:pt x="636" y="156"/>
                  </a:cubicBezTo>
                  <a:lnTo>
                    <a:pt x="636" y="260"/>
                  </a:lnTo>
                  <a:close/>
                  <a:moveTo>
                    <a:pt x="636" y="116"/>
                  </a:moveTo>
                  <a:cubicBezTo>
                    <a:pt x="544" y="116"/>
                    <a:pt x="544" y="116"/>
                    <a:pt x="544" y="116"/>
                  </a:cubicBezTo>
                  <a:cubicBezTo>
                    <a:pt x="544" y="64"/>
                    <a:pt x="544" y="64"/>
                    <a:pt x="544" y="64"/>
                  </a:cubicBezTo>
                  <a:cubicBezTo>
                    <a:pt x="544" y="50"/>
                    <a:pt x="554" y="39"/>
                    <a:pt x="569" y="39"/>
                  </a:cubicBezTo>
                  <a:cubicBezTo>
                    <a:pt x="608" y="39"/>
                    <a:pt x="608" y="39"/>
                    <a:pt x="608" y="39"/>
                  </a:cubicBezTo>
                  <a:cubicBezTo>
                    <a:pt x="622" y="39"/>
                    <a:pt x="636" y="50"/>
                    <a:pt x="636" y="64"/>
                  </a:cubicBezTo>
                  <a:lnTo>
                    <a:pt x="636" y="116"/>
                  </a:lnTo>
                  <a:close/>
                </a:path>
              </a:pathLst>
            </a:custGeom>
            <a:solidFill>
              <a:srgbClr val="58595B"/>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 name="Rectangle 28"/>
          <p:cNvSpPr/>
          <p:nvPr/>
        </p:nvSpPr>
        <p:spPr>
          <a:xfrm>
            <a:off x="0" y="0"/>
            <a:ext cx="3466900" cy="642593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69475" y="294204"/>
            <a:ext cx="8265226" cy="1143000"/>
          </a:xfrm>
        </p:spPr>
        <p:txBody>
          <a:bodyPr/>
          <a:lstStyle/>
          <a:p>
            <a:r>
              <a:rPr lang="en-US" dirty="0" err="1" smtClean="0"/>
              <a:t>VUpoint</a:t>
            </a:r>
            <a:r>
              <a:rPr lang="en-US" dirty="0" smtClean="0"/>
              <a:t> Visual Monitoring</a:t>
            </a:r>
            <a:br>
              <a:rPr lang="en-US" dirty="0" smtClean="0"/>
            </a:br>
            <a:r>
              <a:rPr lang="en-US" sz="3200" dirty="0" smtClean="0">
                <a:solidFill>
                  <a:srgbClr val="ED1C24"/>
                </a:solidFill>
              </a:rPr>
              <a:t>Watch What you care about. Wherever. Whenever </a:t>
            </a:r>
            <a:endParaRPr lang="en-US" dirty="0">
              <a:solidFill>
                <a:srgbClr val="ED1C24"/>
              </a:solidFill>
            </a:endParaRPr>
          </a:p>
        </p:txBody>
      </p:sp>
      <p:sp>
        <p:nvSpPr>
          <p:cNvPr id="4" name="Slide Number Placeholder 3"/>
          <p:cNvSpPr>
            <a:spLocks noGrp="1"/>
          </p:cNvSpPr>
          <p:nvPr>
            <p:ph type="sldNum" sz="quarter" idx="12"/>
          </p:nvPr>
        </p:nvSpPr>
        <p:spPr/>
        <p:txBody>
          <a:bodyPr/>
          <a:lstStyle/>
          <a:p>
            <a:fld id="{49DA934A-3AB0-4576-BB2B-BBE1CB0F5CC0}" type="slidenum">
              <a:rPr lang="en-US" smtClean="0"/>
              <a:pPr/>
              <a:t>8</a:t>
            </a:fld>
            <a:endParaRPr lang="en-US"/>
          </a:p>
        </p:txBody>
      </p:sp>
      <p:grpSp>
        <p:nvGrpSpPr>
          <p:cNvPr id="21" name="Group 20"/>
          <p:cNvGrpSpPr/>
          <p:nvPr/>
        </p:nvGrpSpPr>
        <p:grpSpPr>
          <a:xfrm>
            <a:off x="-909979" y="217663"/>
            <a:ext cx="4661696" cy="3496271"/>
            <a:chOff x="6866111" y="3193915"/>
            <a:chExt cx="4237905" cy="3178428"/>
          </a:xfrm>
        </p:grpSpPr>
        <p:pic>
          <p:nvPicPr>
            <p:cNvPr id="2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866111" y="3193915"/>
              <a:ext cx="4237905" cy="31784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284808" y="3914515"/>
              <a:ext cx="1545889" cy="115961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509491" y="1763250"/>
            <a:ext cx="1479038" cy="34045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work\clients\nivDesign\Risco\images4pre\VUpoint outdoor IP Cam_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4857" y="4111185"/>
            <a:ext cx="1837173" cy="9965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work\clients\nivDesign\Risco\images4pre\VUpoint indoor IP Cam.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20869" y="4439587"/>
            <a:ext cx="1470758" cy="2102708"/>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6899018" y="3168125"/>
            <a:ext cx="931907" cy="931907"/>
            <a:chOff x="6899018" y="3238014"/>
            <a:chExt cx="931907" cy="931907"/>
          </a:xfrm>
        </p:grpSpPr>
        <p:grpSp>
          <p:nvGrpSpPr>
            <p:cNvPr id="11" name="Group 10"/>
            <p:cNvGrpSpPr/>
            <p:nvPr/>
          </p:nvGrpSpPr>
          <p:grpSpPr>
            <a:xfrm>
              <a:off x="7099516" y="3533520"/>
              <a:ext cx="530910" cy="340892"/>
              <a:chOff x="8232440" y="4995102"/>
              <a:chExt cx="398880" cy="256117"/>
            </a:xfrm>
            <a:solidFill>
              <a:srgbClr val="ED1C24"/>
            </a:solidFill>
          </p:grpSpPr>
          <p:sp>
            <p:nvSpPr>
              <p:cNvPr id="30" name="Freeform 25"/>
              <p:cNvSpPr>
                <a:spLocks noEditPoints="1"/>
              </p:cNvSpPr>
              <p:nvPr/>
            </p:nvSpPr>
            <p:spPr bwMode="auto">
              <a:xfrm>
                <a:off x="8232440" y="4995102"/>
                <a:ext cx="398880" cy="256117"/>
              </a:xfrm>
              <a:custGeom>
                <a:avLst/>
                <a:gdLst>
                  <a:gd name="T0" fmla="*/ 455 w 588"/>
                  <a:gd name="T1" fmla="*/ 189 h 377"/>
                  <a:gd name="T2" fmla="*/ 291 w 588"/>
                  <a:gd name="T3" fmla="*/ 353 h 377"/>
                  <a:gd name="T4" fmla="*/ 126 w 588"/>
                  <a:gd name="T5" fmla="*/ 189 h 377"/>
                  <a:gd name="T6" fmla="*/ 291 w 588"/>
                  <a:gd name="T7" fmla="*/ 25 h 377"/>
                  <a:gd name="T8" fmla="*/ 455 w 588"/>
                  <a:gd name="T9" fmla="*/ 189 h 377"/>
                  <a:gd name="T10" fmla="*/ 588 w 588"/>
                  <a:gd name="T11" fmla="*/ 188 h 377"/>
                  <a:gd name="T12" fmla="*/ 290 w 588"/>
                  <a:gd name="T13" fmla="*/ 0 h 377"/>
                  <a:gd name="T14" fmla="*/ 0 w 588"/>
                  <a:gd name="T15" fmla="*/ 188 h 377"/>
                  <a:gd name="T16" fmla="*/ 290 w 588"/>
                  <a:gd name="T17" fmla="*/ 377 h 377"/>
                  <a:gd name="T18" fmla="*/ 588 w 588"/>
                  <a:gd name="T19"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8" h="377">
                    <a:moveTo>
                      <a:pt x="455" y="189"/>
                    </a:moveTo>
                    <a:cubicBezTo>
                      <a:pt x="455" y="279"/>
                      <a:pt x="381" y="353"/>
                      <a:pt x="291" y="353"/>
                    </a:cubicBezTo>
                    <a:cubicBezTo>
                      <a:pt x="200" y="353"/>
                      <a:pt x="126" y="279"/>
                      <a:pt x="126" y="189"/>
                    </a:cubicBezTo>
                    <a:cubicBezTo>
                      <a:pt x="126" y="98"/>
                      <a:pt x="200" y="25"/>
                      <a:pt x="291" y="25"/>
                    </a:cubicBezTo>
                    <a:cubicBezTo>
                      <a:pt x="381" y="25"/>
                      <a:pt x="455" y="98"/>
                      <a:pt x="455" y="189"/>
                    </a:cubicBezTo>
                    <a:moveTo>
                      <a:pt x="588" y="188"/>
                    </a:moveTo>
                    <a:cubicBezTo>
                      <a:pt x="588" y="188"/>
                      <a:pt x="495" y="0"/>
                      <a:pt x="290" y="0"/>
                    </a:cubicBezTo>
                    <a:cubicBezTo>
                      <a:pt x="90" y="0"/>
                      <a:pt x="0" y="188"/>
                      <a:pt x="0" y="188"/>
                    </a:cubicBezTo>
                    <a:cubicBezTo>
                      <a:pt x="0" y="188"/>
                      <a:pt x="90" y="377"/>
                      <a:pt x="290" y="377"/>
                    </a:cubicBezTo>
                    <a:cubicBezTo>
                      <a:pt x="495" y="377"/>
                      <a:pt x="588" y="188"/>
                      <a:pt x="588" y="1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noEditPoints="1"/>
              </p:cNvSpPr>
              <p:nvPr/>
            </p:nvSpPr>
            <p:spPr bwMode="auto">
              <a:xfrm>
                <a:off x="8352998" y="5046351"/>
                <a:ext cx="152910" cy="153618"/>
              </a:xfrm>
              <a:custGeom>
                <a:avLst/>
                <a:gdLst>
                  <a:gd name="T0" fmla="*/ 205 w 273"/>
                  <a:gd name="T1" fmla="*/ 137 h 273"/>
                  <a:gd name="T2" fmla="*/ 137 w 273"/>
                  <a:gd name="T3" fmla="*/ 205 h 273"/>
                  <a:gd name="T4" fmla="*/ 68 w 273"/>
                  <a:gd name="T5" fmla="*/ 137 h 273"/>
                  <a:gd name="T6" fmla="*/ 137 w 273"/>
                  <a:gd name="T7" fmla="*/ 68 h 273"/>
                  <a:gd name="T8" fmla="*/ 205 w 273"/>
                  <a:gd name="T9" fmla="*/ 137 h 273"/>
                  <a:gd name="T10" fmla="*/ 273 w 273"/>
                  <a:gd name="T11" fmla="*/ 137 h 273"/>
                  <a:gd name="T12" fmla="*/ 137 w 273"/>
                  <a:gd name="T13" fmla="*/ 0 h 273"/>
                  <a:gd name="T14" fmla="*/ 0 w 273"/>
                  <a:gd name="T15" fmla="*/ 137 h 273"/>
                  <a:gd name="T16" fmla="*/ 137 w 273"/>
                  <a:gd name="T17" fmla="*/ 273 h 273"/>
                  <a:gd name="T18" fmla="*/ 273 w 273"/>
                  <a:gd name="T19" fmla="*/ 13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205" y="137"/>
                    </a:moveTo>
                    <a:cubicBezTo>
                      <a:pt x="205" y="174"/>
                      <a:pt x="174" y="205"/>
                      <a:pt x="137" y="205"/>
                    </a:cubicBezTo>
                    <a:cubicBezTo>
                      <a:pt x="99" y="205"/>
                      <a:pt x="68" y="174"/>
                      <a:pt x="68" y="137"/>
                    </a:cubicBezTo>
                    <a:cubicBezTo>
                      <a:pt x="68" y="99"/>
                      <a:pt x="99" y="68"/>
                      <a:pt x="137" y="68"/>
                    </a:cubicBezTo>
                    <a:cubicBezTo>
                      <a:pt x="174" y="68"/>
                      <a:pt x="205" y="99"/>
                      <a:pt x="205" y="137"/>
                    </a:cubicBezTo>
                    <a:moveTo>
                      <a:pt x="273" y="137"/>
                    </a:moveTo>
                    <a:cubicBezTo>
                      <a:pt x="273" y="61"/>
                      <a:pt x="212" y="0"/>
                      <a:pt x="137" y="0"/>
                    </a:cubicBezTo>
                    <a:cubicBezTo>
                      <a:pt x="61" y="0"/>
                      <a:pt x="0" y="61"/>
                      <a:pt x="0" y="137"/>
                    </a:cubicBezTo>
                    <a:cubicBezTo>
                      <a:pt x="0" y="212"/>
                      <a:pt x="61" y="273"/>
                      <a:pt x="137" y="273"/>
                    </a:cubicBezTo>
                    <a:cubicBezTo>
                      <a:pt x="212" y="273"/>
                      <a:pt x="273" y="212"/>
                      <a:pt x="273" y="137"/>
                    </a:cubicBezTo>
                  </a:path>
                </a:pathLst>
              </a:custGeom>
              <a:noFill/>
              <a:ln w="19050">
                <a:solidFill>
                  <a:srgbClr val="ED1C24"/>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 name="Donut 39"/>
            <p:cNvSpPr/>
            <p:nvPr/>
          </p:nvSpPr>
          <p:spPr>
            <a:xfrm>
              <a:off x="6899018" y="3238014"/>
              <a:ext cx="931907" cy="931907"/>
            </a:xfrm>
            <a:prstGeom prst="donut">
              <a:avLst>
                <a:gd name="adj" fmla="val 7255"/>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8" name="Group 137"/>
          <p:cNvGrpSpPr/>
          <p:nvPr/>
        </p:nvGrpSpPr>
        <p:grpSpPr>
          <a:xfrm>
            <a:off x="4311759" y="2649191"/>
            <a:ext cx="2618430" cy="2047607"/>
            <a:chOff x="4311759" y="2719080"/>
            <a:chExt cx="2618430" cy="2047607"/>
          </a:xfrm>
        </p:grpSpPr>
        <p:grpSp>
          <p:nvGrpSpPr>
            <p:cNvPr id="26" name="Group 25"/>
            <p:cNvGrpSpPr/>
            <p:nvPr/>
          </p:nvGrpSpPr>
          <p:grpSpPr>
            <a:xfrm>
              <a:off x="5244353" y="2920823"/>
              <a:ext cx="1685836" cy="774511"/>
              <a:chOff x="3293582" y="3090370"/>
              <a:chExt cx="1685836" cy="774511"/>
            </a:xfrm>
          </p:grpSpPr>
          <p:cxnSp>
            <p:nvCxnSpPr>
              <p:cNvPr id="44" name="Straight Connector 43"/>
              <p:cNvCxnSpPr/>
              <p:nvPr/>
            </p:nvCxnSpPr>
            <p:spPr>
              <a:xfrm>
                <a:off x="4765361" y="3864881"/>
                <a:ext cx="214057" cy="0"/>
              </a:xfrm>
              <a:prstGeom prst="line">
                <a:avLst/>
              </a:prstGeom>
              <a:ln>
                <a:solidFill>
                  <a:srgbClr val="ED1C24"/>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46" idx="0"/>
              </p:cNvCxnSpPr>
              <p:nvPr/>
            </p:nvCxnSpPr>
            <p:spPr>
              <a:xfrm>
                <a:off x="3293582" y="3090370"/>
                <a:ext cx="1165926" cy="0"/>
              </a:xfrm>
              <a:prstGeom prst="line">
                <a:avLst/>
              </a:prstGeom>
              <a:ln>
                <a:solidFill>
                  <a:srgbClr val="ED1C24"/>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Arc 45"/>
              <p:cNvSpPr/>
              <p:nvPr/>
            </p:nvSpPr>
            <p:spPr>
              <a:xfrm>
                <a:off x="4302275" y="3090370"/>
                <a:ext cx="314466" cy="314466"/>
              </a:xfrm>
              <a:prstGeom prst="arc">
                <a:avLst/>
              </a:prstGeom>
              <a:ln>
                <a:solidFill>
                  <a:srgbClr val="ED1C24"/>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9" name="Straight Connector 48"/>
              <p:cNvCxnSpPr>
                <a:stCxn id="46" idx="2"/>
                <a:endCxn id="50" idx="2"/>
              </p:cNvCxnSpPr>
              <p:nvPr/>
            </p:nvCxnSpPr>
            <p:spPr>
              <a:xfrm>
                <a:off x="4616741" y="3247603"/>
                <a:ext cx="5328" cy="460045"/>
              </a:xfrm>
              <a:prstGeom prst="line">
                <a:avLst/>
              </a:prstGeom>
              <a:ln>
                <a:solidFill>
                  <a:srgbClr val="ED1C24"/>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Arc 49"/>
              <p:cNvSpPr/>
              <p:nvPr/>
            </p:nvSpPr>
            <p:spPr>
              <a:xfrm rot="10800000">
                <a:off x="4622069" y="3550415"/>
                <a:ext cx="314466" cy="314466"/>
              </a:xfrm>
              <a:prstGeom prst="arc">
                <a:avLst/>
              </a:prstGeom>
              <a:ln>
                <a:solidFill>
                  <a:srgbClr val="ED1C24"/>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p:cNvGrpSpPr/>
            <p:nvPr/>
          </p:nvGrpSpPr>
          <p:grpSpPr>
            <a:xfrm>
              <a:off x="4311759" y="2719080"/>
              <a:ext cx="2327761" cy="2047607"/>
              <a:chOff x="4311759" y="2719080"/>
              <a:chExt cx="2327761" cy="2047607"/>
            </a:xfrm>
          </p:grpSpPr>
          <p:sp>
            <p:nvSpPr>
              <p:cNvPr id="31" name="Rectangle 30"/>
              <p:cNvSpPr/>
              <p:nvPr/>
            </p:nvSpPr>
            <p:spPr>
              <a:xfrm>
                <a:off x="4407272" y="2719080"/>
                <a:ext cx="2232248" cy="1969770"/>
              </a:xfrm>
              <a:prstGeom prst="rect">
                <a:avLst/>
              </a:prstGeom>
            </p:spPr>
            <p:txBody>
              <a:bodyPr wrap="square">
                <a:spAutoFit/>
              </a:bodyPr>
              <a:lstStyle/>
              <a:p>
                <a:pPr>
                  <a:spcBef>
                    <a:spcPts val="600"/>
                  </a:spcBef>
                </a:pPr>
                <a:r>
                  <a:rPr lang="en-US" b="1" dirty="0">
                    <a:solidFill>
                      <a:srgbClr val="ED1C24"/>
                    </a:solidFill>
                    <a:latin typeface="Calibri Light" panose="020F0302020204030204" pitchFamily="34" charset="0"/>
                  </a:rPr>
                  <a:t>Look In</a:t>
                </a:r>
              </a:p>
              <a:p>
                <a:pPr>
                  <a:spcBef>
                    <a:spcPts val="600"/>
                  </a:spcBef>
                </a:pPr>
                <a:r>
                  <a:rPr lang="en-US" sz="1400" dirty="0" smtClean="0">
                    <a:latin typeface="Calibri Light" panose="020F0302020204030204" pitchFamily="34" charset="0"/>
                  </a:rPr>
                  <a:t>See </a:t>
                </a:r>
                <a:r>
                  <a:rPr lang="en-US" sz="1400" dirty="0">
                    <a:latin typeface="Calibri Light" panose="020F0302020204030204" pitchFamily="34" charset="0"/>
                  </a:rPr>
                  <a:t>what’s happening in your property </a:t>
                </a:r>
              </a:p>
              <a:p>
                <a:pPr>
                  <a:spcBef>
                    <a:spcPts val="600"/>
                  </a:spcBef>
                  <a:defRPr/>
                </a:pPr>
                <a:r>
                  <a:rPr lang="en-US" sz="1400" dirty="0">
                    <a:latin typeface="Calibri Light" panose="020F0302020204030204" pitchFamily="34" charset="0"/>
                  </a:rPr>
                  <a:t>Watch kids &amp; Pets</a:t>
                </a:r>
              </a:p>
              <a:p>
                <a:pPr>
                  <a:spcBef>
                    <a:spcPts val="600"/>
                  </a:spcBef>
                </a:pPr>
                <a:r>
                  <a:rPr lang="en-US" sz="1400" dirty="0">
                    <a:latin typeface="Calibri Light" panose="020F0302020204030204" pitchFamily="34" charset="0"/>
                  </a:rPr>
                  <a:t>Indoor &amp; Outdoor </a:t>
                </a:r>
              </a:p>
              <a:p>
                <a:pPr>
                  <a:spcBef>
                    <a:spcPts val="600"/>
                  </a:spcBef>
                </a:pPr>
                <a:r>
                  <a:rPr lang="en-US" sz="1400" dirty="0">
                    <a:latin typeface="Calibri Light" panose="020F0302020204030204" pitchFamily="34" charset="0"/>
                  </a:rPr>
                  <a:t>Identify your repairmen before disarming / opening</a:t>
                </a:r>
                <a:endParaRPr lang="en-US" sz="1100" dirty="0">
                  <a:latin typeface="Calibri Light" panose="020F0302020204030204" pitchFamily="34" charset="0"/>
                </a:endParaRPr>
              </a:p>
            </p:txBody>
          </p:sp>
          <p:grpSp>
            <p:nvGrpSpPr>
              <p:cNvPr id="51" name="Group 50"/>
              <p:cNvGrpSpPr/>
              <p:nvPr/>
            </p:nvGrpSpPr>
            <p:grpSpPr>
              <a:xfrm flipH="1">
                <a:off x="4311759" y="2924438"/>
                <a:ext cx="2143975" cy="1842249"/>
                <a:chOff x="2447482" y="3090370"/>
                <a:chExt cx="2143975" cy="1842249"/>
              </a:xfrm>
            </p:grpSpPr>
            <p:sp>
              <p:nvSpPr>
                <p:cNvPr id="56" name="Arc 55"/>
                <p:cNvSpPr/>
                <p:nvPr/>
              </p:nvSpPr>
              <p:spPr>
                <a:xfrm>
                  <a:off x="4276991" y="3090370"/>
                  <a:ext cx="314466" cy="314466"/>
                </a:xfrm>
                <a:prstGeom prst="arc">
                  <a:avLst/>
                </a:prstGeom>
                <a:ln>
                  <a:solidFill>
                    <a:srgbClr val="ED1C24"/>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rot="10800000" flipH="1">
                  <a:off x="4276990" y="4618152"/>
                  <a:ext cx="314466" cy="314466"/>
                </a:xfrm>
                <a:prstGeom prst="arc">
                  <a:avLst/>
                </a:prstGeom>
                <a:ln>
                  <a:solidFill>
                    <a:srgbClr val="ED1C24"/>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9" name="Straight Connector 58"/>
                <p:cNvCxnSpPr>
                  <a:endCxn id="58" idx="0"/>
                </p:cNvCxnSpPr>
                <p:nvPr/>
              </p:nvCxnSpPr>
              <p:spPr>
                <a:xfrm flipV="1">
                  <a:off x="2447482" y="4932618"/>
                  <a:ext cx="1986741" cy="1"/>
                </a:xfrm>
                <a:prstGeom prst="line">
                  <a:avLst/>
                </a:prstGeom>
                <a:ln>
                  <a:solidFill>
                    <a:srgbClr val="ED1C24"/>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56" idx="2"/>
                  <a:endCxn id="58" idx="2"/>
                </p:cNvCxnSpPr>
                <p:nvPr/>
              </p:nvCxnSpPr>
              <p:spPr>
                <a:xfrm flipH="1">
                  <a:off x="4591456" y="3247603"/>
                  <a:ext cx="1" cy="1527782"/>
                </a:xfrm>
                <a:prstGeom prst="line">
                  <a:avLst/>
                </a:prstGeom>
                <a:ln>
                  <a:solidFill>
                    <a:srgbClr val="ED1C24"/>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nvGrpSpPr>
          <p:cNvPr id="136" name="Group 135"/>
          <p:cNvGrpSpPr/>
          <p:nvPr/>
        </p:nvGrpSpPr>
        <p:grpSpPr>
          <a:xfrm>
            <a:off x="6977022" y="3634076"/>
            <a:ext cx="3060594" cy="2704913"/>
            <a:chOff x="6977022" y="3703965"/>
            <a:chExt cx="3060594" cy="2704913"/>
          </a:xfrm>
        </p:grpSpPr>
        <p:grpSp>
          <p:nvGrpSpPr>
            <p:cNvPr id="129" name="Group 128"/>
            <p:cNvGrpSpPr/>
            <p:nvPr/>
          </p:nvGrpSpPr>
          <p:grpSpPr>
            <a:xfrm>
              <a:off x="6977022" y="4618339"/>
              <a:ext cx="3060594" cy="1790539"/>
              <a:chOff x="6977022" y="4618339"/>
              <a:chExt cx="3060594" cy="1790539"/>
            </a:xfrm>
          </p:grpSpPr>
          <p:sp>
            <p:nvSpPr>
              <p:cNvPr id="32" name="Rectangle 31"/>
              <p:cNvSpPr/>
              <p:nvPr/>
            </p:nvSpPr>
            <p:spPr>
              <a:xfrm>
                <a:off x="7070691" y="4618339"/>
                <a:ext cx="2966925" cy="1754326"/>
              </a:xfrm>
              <a:prstGeom prst="rect">
                <a:avLst/>
              </a:prstGeom>
            </p:spPr>
            <p:txBody>
              <a:bodyPr wrap="square">
                <a:spAutoFit/>
              </a:bodyPr>
              <a:lstStyle/>
              <a:p>
                <a:pPr>
                  <a:spcBef>
                    <a:spcPts val="600"/>
                  </a:spcBef>
                  <a:defRPr/>
                </a:pPr>
                <a:r>
                  <a:rPr lang="en-US" b="1" dirty="0">
                    <a:solidFill>
                      <a:srgbClr val="2E3842"/>
                    </a:solidFill>
                    <a:latin typeface="Calibri Light" panose="020F0302020204030204" pitchFamily="34" charset="0"/>
                  </a:rPr>
                  <a:t>Cloud Archiving</a:t>
                </a:r>
              </a:p>
              <a:p>
                <a:pPr>
                  <a:spcBef>
                    <a:spcPts val="600"/>
                  </a:spcBef>
                  <a:defRPr/>
                </a:pPr>
                <a:r>
                  <a:rPr lang="en-US" sz="1400" dirty="0" smtClean="0">
                    <a:latin typeface="Calibri Light" panose="020F0302020204030204" pitchFamily="34" charset="0"/>
                  </a:rPr>
                  <a:t>Conclusive </a:t>
                </a:r>
                <a:r>
                  <a:rPr lang="en-US" sz="1400" dirty="0">
                    <a:latin typeface="Calibri Light" panose="020F0302020204030204" pitchFamily="34" charset="0"/>
                  </a:rPr>
                  <a:t>visual evidence in the cloud</a:t>
                </a:r>
              </a:p>
              <a:p>
                <a:pPr>
                  <a:spcBef>
                    <a:spcPts val="600"/>
                  </a:spcBef>
                  <a:defRPr/>
                </a:pPr>
                <a:r>
                  <a:rPr lang="en-US" sz="1400" dirty="0">
                    <a:latin typeface="Calibri Light" panose="020F0302020204030204" pitchFamily="34" charset="0"/>
                  </a:rPr>
                  <a:t>Instant playback by associating images and clips to events</a:t>
                </a:r>
              </a:p>
              <a:p>
                <a:pPr>
                  <a:spcBef>
                    <a:spcPts val="600"/>
                  </a:spcBef>
                  <a:defRPr/>
                </a:pPr>
                <a:r>
                  <a:rPr lang="en-US" sz="1400" dirty="0">
                    <a:latin typeface="Calibri Light" panose="020F0302020204030204" pitchFamily="34" charset="0"/>
                  </a:rPr>
                  <a:t>Clip &amp; Image library</a:t>
                </a:r>
              </a:p>
              <a:p>
                <a:pPr>
                  <a:spcBef>
                    <a:spcPts val="600"/>
                  </a:spcBef>
                </a:pPr>
                <a:r>
                  <a:rPr lang="en-US" sz="1400" dirty="0">
                    <a:latin typeface="Calibri Light" panose="020F0302020204030204" pitchFamily="34" charset="0"/>
                  </a:rPr>
                  <a:t>CMS Interface</a:t>
                </a:r>
              </a:p>
            </p:txBody>
          </p:sp>
          <p:grpSp>
            <p:nvGrpSpPr>
              <p:cNvPr id="80" name="Group 79"/>
              <p:cNvGrpSpPr/>
              <p:nvPr/>
            </p:nvGrpSpPr>
            <p:grpSpPr>
              <a:xfrm flipH="1">
                <a:off x="6977022" y="4792663"/>
                <a:ext cx="2956445" cy="1616215"/>
                <a:chOff x="1637994" y="3316406"/>
                <a:chExt cx="2956445" cy="1616215"/>
              </a:xfrm>
            </p:grpSpPr>
            <p:sp>
              <p:nvSpPr>
                <p:cNvPr id="81" name="Arc 80"/>
                <p:cNvSpPr/>
                <p:nvPr/>
              </p:nvSpPr>
              <p:spPr>
                <a:xfrm>
                  <a:off x="4279973" y="3316406"/>
                  <a:ext cx="314466" cy="314466"/>
                </a:xfrm>
                <a:prstGeom prst="arc">
                  <a:avLst/>
                </a:prstGeom>
                <a:ln>
                  <a:solidFill>
                    <a:srgbClr val="2E384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Connector 81"/>
                <p:cNvCxnSpPr>
                  <a:stCxn id="81" idx="2"/>
                  <a:endCxn id="83" idx="2"/>
                </p:cNvCxnSpPr>
                <p:nvPr/>
              </p:nvCxnSpPr>
              <p:spPr>
                <a:xfrm flipH="1">
                  <a:off x="4594438" y="3473639"/>
                  <a:ext cx="1" cy="1301746"/>
                </a:xfrm>
                <a:prstGeom prst="line">
                  <a:avLst/>
                </a:prstGeom>
                <a:ln>
                  <a:solidFill>
                    <a:srgbClr val="2E384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Arc 82"/>
                <p:cNvSpPr/>
                <p:nvPr/>
              </p:nvSpPr>
              <p:spPr>
                <a:xfrm rot="10800000" flipH="1">
                  <a:off x="4279972" y="4618152"/>
                  <a:ext cx="314466" cy="314466"/>
                </a:xfrm>
                <a:prstGeom prst="arc">
                  <a:avLst/>
                </a:prstGeom>
                <a:ln>
                  <a:solidFill>
                    <a:srgbClr val="2E384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4" name="Straight Connector 83"/>
                <p:cNvCxnSpPr>
                  <a:endCxn id="83" idx="0"/>
                </p:cNvCxnSpPr>
                <p:nvPr/>
              </p:nvCxnSpPr>
              <p:spPr>
                <a:xfrm flipV="1">
                  <a:off x="1637994" y="4932618"/>
                  <a:ext cx="2799211" cy="3"/>
                </a:xfrm>
                <a:prstGeom prst="line">
                  <a:avLst/>
                </a:prstGeom>
                <a:ln>
                  <a:solidFill>
                    <a:srgbClr val="2E384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83" idx="2"/>
                </p:cNvCxnSpPr>
                <p:nvPr/>
              </p:nvCxnSpPr>
              <p:spPr>
                <a:xfrm flipV="1">
                  <a:off x="4593744" y="4775385"/>
                  <a:ext cx="694" cy="14930"/>
                </a:xfrm>
                <a:prstGeom prst="line">
                  <a:avLst/>
                </a:prstGeom>
                <a:ln>
                  <a:solidFill>
                    <a:srgbClr val="2E384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94" name="Group 93"/>
            <p:cNvGrpSpPr/>
            <p:nvPr/>
          </p:nvGrpSpPr>
          <p:grpSpPr>
            <a:xfrm flipH="1">
              <a:off x="8505440" y="3703965"/>
              <a:ext cx="315967" cy="1117864"/>
              <a:chOff x="4602473" y="2747017"/>
              <a:chExt cx="315967" cy="1117864"/>
            </a:xfrm>
          </p:grpSpPr>
          <p:sp>
            <p:nvSpPr>
              <p:cNvPr id="97" name="Arc 96"/>
              <p:cNvSpPr/>
              <p:nvPr/>
            </p:nvSpPr>
            <p:spPr>
              <a:xfrm flipH="1">
                <a:off x="4603974" y="2747017"/>
                <a:ext cx="314466" cy="314466"/>
              </a:xfrm>
              <a:prstGeom prst="arc">
                <a:avLst/>
              </a:prstGeom>
              <a:ln>
                <a:solidFill>
                  <a:srgbClr val="2E384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8" name="Straight Connector 97"/>
              <p:cNvCxnSpPr>
                <a:stCxn id="97" idx="2"/>
                <a:endCxn id="99" idx="2"/>
              </p:cNvCxnSpPr>
              <p:nvPr/>
            </p:nvCxnSpPr>
            <p:spPr>
              <a:xfrm flipH="1">
                <a:off x="4602473" y="2904250"/>
                <a:ext cx="1501" cy="803398"/>
              </a:xfrm>
              <a:prstGeom prst="line">
                <a:avLst/>
              </a:prstGeom>
              <a:ln>
                <a:solidFill>
                  <a:srgbClr val="2E384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Arc 98"/>
              <p:cNvSpPr/>
              <p:nvPr/>
            </p:nvSpPr>
            <p:spPr>
              <a:xfrm rot="10800000">
                <a:off x="4602473" y="3550415"/>
                <a:ext cx="314466" cy="314466"/>
              </a:xfrm>
              <a:prstGeom prst="arc">
                <a:avLst/>
              </a:prstGeom>
              <a:ln>
                <a:solidFill>
                  <a:srgbClr val="2E384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37" name="Group 136"/>
          <p:cNvGrpSpPr/>
          <p:nvPr/>
        </p:nvGrpSpPr>
        <p:grpSpPr>
          <a:xfrm>
            <a:off x="8263020" y="1466122"/>
            <a:ext cx="3721172" cy="2001236"/>
            <a:chOff x="8263020" y="1536011"/>
            <a:chExt cx="3721172" cy="2001236"/>
          </a:xfrm>
        </p:grpSpPr>
        <p:grpSp>
          <p:nvGrpSpPr>
            <p:cNvPr id="112" name="Group 111"/>
            <p:cNvGrpSpPr/>
            <p:nvPr/>
          </p:nvGrpSpPr>
          <p:grpSpPr>
            <a:xfrm>
              <a:off x="8263020" y="1726962"/>
              <a:ext cx="3417060" cy="1810285"/>
              <a:chOff x="4098393" y="2747017"/>
              <a:chExt cx="3417060" cy="1810285"/>
            </a:xfrm>
          </p:grpSpPr>
          <p:sp>
            <p:nvSpPr>
              <p:cNvPr id="113" name="Arc 112"/>
              <p:cNvSpPr/>
              <p:nvPr/>
            </p:nvSpPr>
            <p:spPr>
              <a:xfrm flipH="1">
                <a:off x="4603974" y="2747017"/>
                <a:ext cx="314466" cy="314466"/>
              </a:xfrm>
              <a:prstGeom prst="arc">
                <a:avLst/>
              </a:prstGeom>
              <a:ln>
                <a:solidFill>
                  <a:srgbClr val="58595B"/>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4" name="Straight Connector 113"/>
              <p:cNvCxnSpPr>
                <a:stCxn id="113" idx="2"/>
                <a:endCxn id="125" idx="0"/>
              </p:cNvCxnSpPr>
              <p:nvPr/>
            </p:nvCxnSpPr>
            <p:spPr>
              <a:xfrm>
                <a:off x="4603974" y="2904250"/>
                <a:ext cx="0" cy="1495819"/>
              </a:xfrm>
              <a:prstGeom prst="line">
                <a:avLst/>
              </a:prstGeom>
              <a:ln>
                <a:solidFill>
                  <a:srgbClr val="58595B"/>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Arc 114"/>
              <p:cNvSpPr/>
              <p:nvPr/>
            </p:nvSpPr>
            <p:spPr>
              <a:xfrm rot="10800000" flipH="1">
                <a:off x="4289508" y="3657352"/>
                <a:ext cx="314466" cy="314466"/>
              </a:xfrm>
              <a:prstGeom prst="arc">
                <a:avLst/>
              </a:prstGeom>
              <a:ln>
                <a:solidFill>
                  <a:srgbClr val="58595B"/>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8" name="Straight Connector 117"/>
              <p:cNvCxnSpPr>
                <a:stCxn id="37" idx="6"/>
                <a:endCxn id="115" idx="0"/>
              </p:cNvCxnSpPr>
              <p:nvPr/>
            </p:nvCxnSpPr>
            <p:spPr>
              <a:xfrm flipV="1">
                <a:off x="4098393" y="3971818"/>
                <a:ext cx="348348" cy="1"/>
              </a:xfrm>
              <a:prstGeom prst="line">
                <a:avLst/>
              </a:prstGeom>
              <a:ln>
                <a:solidFill>
                  <a:srgbClr val="58595B"/>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5" name="Arc 124"/>
              <p:cNvSpPr/>
              <p:nvPr/>
            </p:nvSpPr>
            <p:spPr>
              <a:xfrm rot="16200000" flipH="1">
                <a:off x="4603974" y="4242836"/>
                <a:ext cx="314466" cy="314466"/>
              </a:xfrm>
              <a:prstGeom prst="arc">
                <a:avLst/>
              </a:prstGeom>
              <a:ln>
                <a:solidFill>
                  <a:srgbClr val="58595B"/>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Connector 126"/>
              <p:cNvCxnSpPr>
                <a:stCxn id="125" idx="2"/>
              </p:cNvCxnSpPr>
              <p:nvPr/>
            </p:nvCxnSpPr>
            <p:spPr>
              <a:xfrm>
                <a:off x="4761207" y="4557302"/>
                <a:ext cx="2754246" cy="0"/>
              </a:xfrm>
              <a:prstGeom prst="line">
                <a:avLst/>
              </a:prstGeom>
              <a:ln>
                <a:solidFill>
                  <a:srgbClr val="58595B"/>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8871768" y="1536011"/>
              <a:ext cx="3112424" cy="1969770"/>
            </a:xfrm>
            <a:prstGeom prst="rect">
              <a:avLst/>
            </a:prstGeom>
          </p:spPr>
          <p:txBody>
            <a:bodyPr wrap="square">
              <a:spAutoFit/>
            </a:bodyPr>
            <a:lstStyle/>
            <a:p>
              <a:pPr>
                <a:spcBef>
                  <a:spcPts val="600"/>
                </a:spcBef>
              </a:pPr>
              <a:r>
                <a:rPr lang="en-US" b="1" dirty="0">
                  <a:solidFill>
                    <a:srgbClr val="58595B"/>
                  </a:solidFill>
                  <a:latin typeface="Calibri Light" panose="020F0302020204030204" pitchFamily="34" charset="0"/>
                </a:rPr>
                <a:t>Alarm </a:t>
              </a:r>
              <a:r>
                <a:rPr lang="en-US" b="1" dirty="0" smtClean="0">
                  <a:solidFill>
                    <a:srgbClr val="58595B"/>
                  </a:solidFill>
                  <a:latin typeface="Calibri Light" panose="020F0302020204030204" pitchFamily="34" charset="0"/>
                </a:rPr>
                <a:t>Verification</a:t>
              </a:r>
              <a:endParaRPr lang="en-US" b="1" dirty="0">
                <a:solidFill>
                  <a:srgbClr val="58595B"/>
                </a:solidFill>
                <a:latin typeface="Calibri Light" panose="020F0302020204030204" pitchFamily="34" charset="0"/>
              </a:endParaRPr>
            </a:p>
            <a:p>
              <a:pPr>
                <a:spcBef>
                  <a:spcPts val="600"/>
                </a:spcBef>
              </a:pPr>
              <a:r>
                <a:rPr lang="en-US" sz="1400" dirty="0" smtClean="0">
                  <a:latin typeface="Calibri Light" panose="020F0302020204030204" pitchFamily="34" charset="0"/>
                </a:rPr>
                <a:t>Crystal </a:t>
              </a:r>
              <a:r>
                <a:rPr lang="en-US" sz="1400" dirty="0">
                  <a:latin typeface="Calibri Light" panose="020F0302020204030204" pitchFamily="34" charset="0"/>
                </a:rPr>
                <a:t>clear HD Snapshots upon event</a:t>
              </a:r>
            </a:p>
            <a:p>
              <a:pPr>
                <a:spcBef>
                  <a:spcPts val="600"/>
                </a:spcBef>
              </a:pPr>
              <a:r>
                <a:rPr lang="en-US" sz="1400" dirty="0">
                  <a:latin typeface="Calibri Light" panose="020F0302020204030204" pitchFamily="34" charset="0"/>
                </a:rPr>
                <a:t>Smart 30sec high quality Clip capture </a:t>
              </a:r>
              <a:r>
                <a:rPr lang="en-US" sz="1400" dirty="0" smtClean="0">
                  <a:latin typeface="Calibri Light" panose="020F0302020204030204" pitchFamily="34" charset="0"/>
                </a:rPr>
                <a:t/>
              </a:r>
              <a:br>
                <a:rPr lang="en-US" sz="1400" dirty="0" smtClean="0">
                  <a:latin typeface="Calibri Light" panose="020F0302020204030204" pitchFamily="34" charset="0"/>
                </a:rPr>
              </a:br>
              <a:r>
                <a:rPr lang="en-US" sz="1400" dirty="0" smtClean="0">
                  <a:latin typeface="Calibri Light" panose="020F0302020204030204" pitchFamily="34" charset="0"/>
                </a:rPr>
                <a:t>for </a:t>
              </a:r>
              <a:r>
                <a:rPr lang="en-US" sz="1400" dirty="0">
                  <a:latin typeface="Calibri Light" panose="020F0302020204030204" pitchFamily="34" charset="0"/>
                </a:rPr>
                <a:t>solid evidence</a:t>
              </a:r>
            </a:p>
            <a:p>
              <a:pPr>
                <a:spcBef>
                  <a:spcPts val="600"/>
                </a:spcBef>
              </a:pPr>
              <a:r>
                <a:rPr lang="en-US" sz="1400" dirty="0">
                  <a:latin typeface="Calibri Light" panose="020F0302020204030204" pitchFamily="34" charset="0"/>
                </a:rPr>
                <a:t>Never miss a moment with </a:t>
              </a:r>
              <a:r>
                <a:rPr lang="en-US" sz="1400" dirty="0" smtClean="0">
                  <a:latin typeface="Calibri Light" panose="020F0302020204030204" pitchFamily="34" charset="0"/>
                </a:rPr>
                <a:t/>
              </a:r>
              <a:br>
                <a:rPr lang="en-US" sz="1400" dirty="0" smtClean="0">
                  <a:latin typeface="Calibri Light" panose="020F0302020204030204" pitchFamily="34" charset="0"/>
                </a:rPr>
              </a:br>
              <a:r>
                <a:rPr lang="en-US" sz="1400" dirty="0" smtClean="0">
                  <a:latin typeface="Calibri Light" panose="020F0302020204030204" pitchFamily="34" charset="0"/>
                </a:rPr>
                <a:t>true </a:t>
              </a:r>
              <a:r>
                <a:rPr lang="en-US" sz="1400" dirty="0">
                  <a:latin typeface="Calibri Light" panose="020F0302020204030204" pitchFamily="34" charset="0"/>
                </a:rPr>
                <a:t>Pre / Post Alarm</a:t>
              </a:r>
            </a:p>
            <a:p>
              <a:pPr>
                <a:spcBef>
                  <a:spcPts val="600"/>
                </a:spcBef>
                <a:defRPr/>
              </a:pPr>
              <a:r>
                <a:rPr lang="en-US" sz="1400" dirty="0">
                  <a:latin typeface="Calibri Light" panose="020F0302020204030204" pitchFamily="34" charset="0"/>
                </a:rPr>
                <a:t>Live Event </a:t>
              </a:r>
              <a:r>
                <a:rPr lang="en-US" sz="1400" dirty="0" smtClean="0">
                  <a:latin typeface="Calibri Light" panose="020F0302020204030204" pitchFamily="34" charset="0"/>
                </a:rPr>
                <a:t>Viewing</a:t>
              </a:r>
              <a:endParaRPr lang="en-US" sz="1400" dirty="0">
                <a:latin typeface="Calibri Light" panose="020F0302020204030204" pitchFamily="34" charset="0"/>
              </a:endParaRPr>
            </a:p>
          </p:txBody>
        </p:sp>
      </p:grpSp>
      <p:grpSp>
        <p:nvGrpSpPr>
          <p:cNvPr id="65" name="Group 64"/>
          <p:cNvGrpSpPr/>
          <p:nvPr/>
        </p:nvGrpSpPr>
        <p:grpSpPr>
          <a:xfrm>
            <a:off x="9951888" y="6285717"/>
            <a:ext cx="619131" cy="619131"/>
            <a:chOff x="10020845" y="6285717"/>
            <a:chExt cx="619131" cy="619131"/>
          </a:xfrm>
        </p:grpSpPr>
        <p:grpSp>
          <p:nvGrpSpPr>
            <p:cNvPr id="66" name="Group 65"/>
            <p:cNvGrpSpPr/>
            <p:nvPr/>
          </p:nvGrpSpPr>
          <p:grpSpPr>
            <a:xfrm>
              <a:off x="10035869" y="6300741"/>
              <a:ext cx="589083" cy="589083"/>
              <a:chOff x="5680709" y="2649819"/>
              <a:chExt cx="761009" cy="761009"/>
            </a:xfrm>
          </p:grpSpPr>
          <p:sp>
            <p:nvSpPr>
              <p:cNvPr id="68" name="Oval 67"/>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69" name="Freeform 68"/>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67" name="Oval 66">
              <a:hlinkClick r:id="rId8"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nvGrpSpPr>
          <p:cNvPr id="12" name="Group 11"/>
          <p:cNvGrpSpPr/>
          <p:nvPr/>
        </p:nvGrpSpPr>
        <p:grpSpPr>
          <a:xfrm>
            <a:off x="7762887" y="3168124"/>
            <a:ext cx="931907" cy="931907"/>
            <a:chOff x="7762887" y="3168124"/>
            <a:chExt cx="931907" cy="931907"/>
          </a:xfrm>
        </p:grpSpPr>
        <p:sp>
          <p:nvSpPr>
            <p:cNvPr id="41" name="Donut 40"/>
            <p:cNvSpPr/>
            <p:nvPr/>
          </p:nvSpPr>
          <p:spPr>
            <a:xfrm>
              <a:off x="7762887" y="3168124"/>
              <a:ext cx="931907" cy="931907"/>
            </a:xfrm>
            <a:prstGeom prst="donut">
              <a:avLst>
                <a:gd name="adj" fmla="val 7255"/>
              </a:avLst>
            </a:prstGeom>
            <a:solidFill>
              <a:srgbClr val="2E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Freeform 19"/>
            <p:cNvSpPr>
              <a:spLocks/>
            </p:cNvSpPr>
            <p:nvPr/>
          </p:nvSpPr>
          <p:spPr bwMode="auto">
            <a:xfrm>
              <a:off x="8020420" y="3459038"/>
              <a:ext cx="451125" cy="318320"/>
            </a:xfrm>
            <a:custGeom>
              <a:avLst/>
              <a:gdLst>
                <a:gd name="T0" fmla="*/ 134 w 166"/>
                <a:gd name="T1" fmla="*/ 42 h 111"/>
                <a:gd name="T2" fmla="*/ 83 w 166"/>
                <a:gd name="T3" fmla="*/ 0 h 111"/>
                <a:gd name="T4" fmla="*/ 37 w 166"/>
                <a:gd name="T5" fmla="*/ 28 h 111"/>
                <a:gd name="T6" fmla="*/ 0 w 166"/>
                <a:gd name="T7" fmla="*/ 69 h 111"/>
                <a:gd name="T8" fmla="*/ 42 w 166"/>
                <a:gd name="T9" fmla="*/ 111 h 111"/>
                <a:gd name="T10" fmla="*/ 132 w 166"/>
                <a:gd name="T11" fmla="*/ 111 h 111"/>
                <a:gd name="T12" fmla="*/ 166 w 166"/>
                <a:gd name="T13" fmla="*/ 76 h 111"/>
                <a:gd name="T14" fmla="*/ 134 w 166"/>
                <a:gd name="T15" fmla="*/ 42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11">
                  <a:moveTo>
                    <a:pt x="134" y="42"/>
                  </a:moveTo>
                  <a:cubicBezTo>
                    <a:pt x="130" y="18"/>
                    <a:pt x="109" y="0"/>
                    <a:pt x="83" y="0"/>
                  </a:cubicBezTo>
                  <a:cubicBezTo>
                    <a:pt x="63" y="0"/>
                    <a:pt x="46" y="11"/>
                    <a:pt x="37" y="28"/>
                  </a:cubicBezTo>
                  <a:cubicBezTo>
                    <a:pt x="16" y="31"/>
                    <a:pt x="0" y="48"/>
                    <a:pt x="0" y="69"/>
                  </a:cubicBezTo>
                  <a:cubicBezTo>
                    <a:pt x="0" y="92"/>
                    <a:pt x="19" y="111"/>
                    <a:pt x="42" y="111"/>
                  </a:cubicBezTo>
                  <a:cubicBezTo>
                    <a:pt x="132" y="111"/>
                    <a:pt x="132" y="111"/>
                    <a:pt x="132" y="111"/>
                  </a:cubicBezTo>
                  <a:cubicBezTo>
                    <a:pt x="151" y="111"/>
                    <a:pt x="166" y="96"/>
                    <a:pt x="166" y="76"/>
                  </a:cubicBezTo>
                  <a:cubicBezTo>
                    <a:pt x="166" y="58"/>
                    <a:pt x="152" y="43"/>
                    <a:pt x="134" y="42"/>
                  </a:cubicBezTo>
                  <a:close/>
                </a:path>
              </a:pathLst>
            </a:custGeom>
            <a:solidFill>
              <a:srgbClr val="2E3842"/>
            </a:solidFill>
            <a:ln w="12700"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noEditPoints="1"/>
            </p:cNvSpPr>
            <p:nvPr/>
          </p:nvSpPr>
          <p:spPr bwMode="auto">
            <a:xfrm>
              <a:off x="8124772" y="3613804"/>
              <a:ext cx="313738" cy="186492"/>
            </a:xfrm>
            <a:custGeom>
              <a:avLst/>
              <a:gdLst>
                <a:gd name="T0" fmla="*/ 161 w 194"/>
                <a:gd name="T1" fmla="*/ 61 h 114"/>
                <a:gd name="T2" fmla="*/ 34 w 194"/>
                <a:gd name="T3" fmla="*/ 61 h 114"/>
                <a:gd name="T4" fmla="*/ 34 w 194"/>
                <a:gd name="T5" fmla="*/ 53 h 114"/>
                <a:gd name="T6" fmla="*/ 161 w 194"/>
                <a:gd name="T7" fmla="*/ 53 h 114"/>
                <a:gd name="T8" fmla="*/ 161 w 194"/>
                <a:gd name="T9" fmla="*/ 61 h 114"/>
                <a:gd name="T10" fmla="*/ 169 w 194"/>
                <a:gd name="T11" fmla="*/ 37 h 114"/>
                <a:gd name="T12" fmla="*/ 159 w 194"/>
                <a:gd name="T13" fmla="*/ 27 h 114"/>
                <a:gd name="T14" fmla="*/ 169 w 194"/>
                <a:gd name="T15" fmla="*/ 16 h 114"/>
                <a:gd name="T16" fmla="*/ 179 w 194"/>
                <a:gd name="T17" fmla="*/ 27 h 114"/>
                <a:gd name="T18" fmla="*/ 169 w 194"/>
                <a:gd name="T19" fmla="*/ 37 h 114"/>
                <a:gd name="T20" fmla="*/ 151 w 194"/>
                <a:gd name="T21" fmla="*/ 27 h 114"/>
                <a:gd name="T22" fmla="*/ 141 w 194"/>
                <a:gd name="T23" fmla="*/ 37 h 114"/>
                <a:gd name="T24" fmla="*/ 131 w 194"/>
                <a:gd name="T25" fmla="*/ 27 h 114"/>
                <a:gd name="T26" fmla="*/ 141 w 194"/>
                <a:gd name="T27" fmla="*/ 16 h 114"/>
                <a:gd name="T28" fmla="*/ 151 w 194"/>
                <a:gd name="T29" fmla="*/ 27 h 114"/>
                <a:gd name="T30" fmla="*/ 109 w 194"/>
                <a:gd name="T31" fmla="*/ 37 h 114"/>
                <a:gd name="T32" fmla="*/ 20 w 194"/>
                <a:gd name="T33" fmla="*/ 37 h 114"/>
                <a:gd name="T34" fmla="*/ 20 w 194"/>
                <a:gd name="T35" fmla="*/ 16 h 114"/>
                <a:gd name="T36" fmla="*/ 109 w 194"/>
                <a:gd name="T37" fmla="*/ 16 h 114"/>
                <a:gd name="T38" fmla="*/ 109 w 194"/>
                <a:gd name="T39" fmla="*/ 37 h 114"/>
                <a:gd name="T40" fmla="*/ 109 w 194"/>
                <a:gd name="T41" fmla="*/ 98 h 114"/>
                <a:gd name="T42" fmla="*/ 20 w 194"/>
                <a:gd name="T43" fmla="*/ 98 h 114"/>
                <a:gd name="T44" fmla="*/ 20 w 194"/>
                <a:gd name="T45" fmla="*/ 77 h 114"/>
                <a:gd name="T46" fmla="*/ 109 w 194"/>
                <a:gd name="T47" fmla="*/ 77 h 114"/>
                <a:gd name="T48" fmla="*/ 109 w 194"/>
                <a:gd name="T49" fmla="*/ 98 h 114"/>
                <a:gd name="T50" fmla="*/ 131 w 194"/>
                <a:gd name="T51" fmla="*/ 88 h 114"/>
                <a:gd name="T52" fmla="*/ 141 w 194"/>
                <a:gd name="T53" fmla="*/ 77 h 114"/>
                <a:gd name="T54" fmla="*/ 151 w 194"/>
                <a:gd name="T55" fmla="*/ 88 h 114"/>
                <a:gd name="T56" fmla="*/ 141 w 194"/>
                <a:gd name="T57" fmla="*/ 98 h 114"/>
                <a:gd name="T58" fmla="*/ 131 w 194"/>
                <a:gd name="T59" fmla="*/ 88 h 114"/>
                <a:gd name="T60" fmla="*/ 159 w 194"/>
                <a:gd name="T61" fmla="*/ 88 h 114"/>
                <a:gd name="T62" fmla="*/ 169 w 194"/>
                <a:gd name="T63" fmla="*/ 77 h 114"/>
                <a:gd name="T64" fmla="*/ 179 w 194"/>
                <a:gd name="T65" fmla="*/ 88 h 114"/>
                <a:gd name="T66" fmla="*/ 169 w 194"/>
                <a:gd name="T67" fmla="*/ 98 h 114"/>
                <a:gd name="T68" fmla="*/ 159 w 194"/>
                <a:gd name="T69" fmla="*/ 88 h 114"/>
                <a:gd name="T70" fmla="*/ 172 w 194"/>
                <a:gd name="T71" fmla="*/ 61 h 114"/>
                <a:gd name="T72" fmla="*/ 172 w 194"/>
                <a:gd name="T73" fmla="*/ 53 h 114"/>
                <a:gd name="T74" fmla="*/ 185 w 194"/>
                <a:gd name="T75" fmla="*/ 53 h 114"/>
                <a:gd name="T76" fmla="*/ 194 w 194"/>
                <a:gd name="T77" fmla="*/ 43 h 114"/>
                <a:gd name="T78" fmla="*/ 194 w 194"/>
                <a:gd name="T79" fmla="*/ 10 h 114"/>
                <a:gd name="T80" fmla="*/ 185 w 194"/>
                <a:gd name="T81" fmla="*/ 0 h 114"/>
                <a:gd name="T82" fmla="*/ 10 w 194"/>
                <a:gd name="T83" fmla="*/ 0 h 114"/>
                <a:gd name="T84" fmla="*/ 0 w 194"/>
                <a:gd name="T85" fmla="*/ 10 h 114"/>
                <a:gd name="T86" fmla="*/ 0 w 194"/>
                <a:gd name="T87" fmla="*/ 43 h 114"/>
                <a:gd name="T88" fmla="*/ 10 w 194"/>
                <a:gd name="T89" fmla="*/ 53 h 114"/>
                <a:gd name="T90" fmla="*/ 22 w 194"/>
                <a:gd name="T91" fmla="*/ 53 h 114"/>
                <a:gd name="T92" fmla="*/ 22 w 194"/>
                <a:gd name="T93" fmla="*/ 61 h 114"/>
                <a:gd name="T94" fmla="*/ 10 w 194"/>
                <a:gd name="T95" fmla="*/ 61 h 114"/>
                <a:gd name="T96" fmla="*/ 0 w 194"/>
                <a:gd name="T97" fmla="*/ 71 h 114"/>
                <a:gd name="T98" fmla="*/ 0 w 194"/>
                <a:gd name="T99" fmla="*/ 104 h 114"/>
                <a:gd name="T100" fmla="*/ 10 w 194"/>
                <a:gd name="T101" fmla="*/ 114 h 114"/>
                <a:gd name="T102" fmla="*/ 185 w 194"/>
                <a:gd name="T103" fmla="*/ 114 h 114"/>
                <a:gd name="T104" fmla="*/ 194 w 194"/>
                <a:gd name="T105" fmla="*/ 104 h 114"/>
                <a:gd name="T106" fmla="*/ 194 w 194"/>
                <a:gd name="T107" fmla="*/ 71 h 114"/>
                <a:gd name="T108" fmla="*/ 185 w 194"/>
                <a:gd name="T109" fmla="*/ 61 h 114"/>
                <a:gd name="T110" fmla="*/ 172 w 194"/>
                <a:gd name="T111" fmla="*/ 6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 h="114">
                  <a:moveTo>
                    <a:pt x="161" y="61"/>
                  </a:moveTo>
                  <a:cubicBezTo>
                    <a:pt x="34" y="61"/>
                    <a:pt x="34" y="61"/>
                    <a:pt x="34" y="61"/>
                  </a:cubicBezTo>
                  <a:cubicBezTo>
                    <a:pt x="34" y="53"/>
                    <a:pt x="34" y="53"/>
                    <a:pt x="34" y="53"/>
                  </a:cubicBezTo>
                  <a:cubicBezTo>
                    <a:pt x="161" y="53"/>
                    <a:pt x="161" y="53"/>
                    <a:pt x="161" y="53"/>
                  </a:cubicBezTo>
                  <a:lnTo>
                    <a:pt x="161" y="61"/>
                  </a:lnTo>
                  <a:close/>
                  <a:moveTo>
                    <a:pt x="169" y="37"/>
                  </a:moveTo>
                  <a:cubicBezTo>
                    <a:pt x="163" y="37"/>
                    <a:pt x="159" y="32"/>
                    <a:pt x="159" y="27"/>
                  </a:cubicBezTo>
                  <a:cubicBezTo>
                    <a:pt x="159" y="21"/>
                    <a:pt x="163" y="16"/>
                    <a:pt x="169" y="16"/>
                  </a:cubicBezTo>
                  <a:cubicBezTo>
                    <a:pt x="174" y="16"/>
                    <a:pt x="179" y="21"/>
                    <a:pt x="179" y="27"/>
                  </a:cubicBezTo>
                  <a:cubicBezTo>
                    <a:pt x="179" y="32"/>
                    <a:pt x="174" y="37"/>
                    <a:pt x="169" y="37"/>
                  </a:cubicBezTo>
                  <a:moveTo>
                    <a:pt x="151" y="27"/>
                  </a:moveTo>
                  <a:cubicBezTo>
                    <a:pt x="151" y="32"/>
                    <a:pt x="146" y="37"/>
                    <a:pt x="141" y="37"/>
                  </a:cubicBezTo>
                  <a:cubicBezTo>
                    <a:pt x="135" y="37"/>
                    <a:pt x="131" y="32"/>
                    <a:pt x="131" y="27"/>
                  </a:cubicBezTo>
                  <a:cubicBezTo>
                    <a:pt x="131" y="21"/>
                    <a:pt x="135" y="16"/>
                    <a:pt x="141" y="16"/>
                  </a:cubicBezTo>
                  <a:cubicBezTo>
                    <a:pt x="146" y="16"/>
                    <a:pt x="151" y="21"/>
                    <a:pt x="151" y="27"/>
                  </a:cubicBezTo>
                  <a:moveTo>
                    <a:pt x="109" y="37"/>
                  </a:moveTo>
                  <a:cubicBezTo>
                    <a:pt x="20" y="37"/>
                    <a:pt x="20" y="37"/>
                    <a:pt x="20" y="37"/>
                  </a:cubicBezTo>
                  <a:cubicBezTo>
                    <a:pt x="20" y="16"/>
                    <a:pt x="20" y="16"/>
                    <a:pt x="20" y="16"/>
                  </a:cubicBezTo>
                  <a:cubicBezTo>
                    <a:pt x="109" y="16"/>
                    <a:pt x="109" y="16"/>
                    <a:pt x="109" y="16"/>
                  </a:cubicBezTo>
                  <a:lnTo>
                    <a:pt x="109" y="37"/>
                  </a:lnTo>
                  <a:close/>
                  <a:moveTo>
                    <a:pt x="109" y="98"/>
                  </a:moveTo>
                  <a:cubicBezTo>
                    <a:pt x="20" y="98"/>
                    <a:pt x="20" y="98"/>
                    <a:pt x="20" y="98"/>
                  </a:cubicBezTo>
                  <a:cubicBezTo>
                    <a:pt x="20" y="77"/>
                    <a:pt x="20" y="77"/>
                    <a:pt x="20" y="77"/>
                  </a:cubicBezTo>
                  <a:cubicBezTo>
                    <a:pt x="109" y="77"/>
                    <a:pt x="109" y="77"/>
                    <a:pt x="109" y="77"/>
                  </a:cubicBezTo>
                  <a:lnTo>
                    <a:pt x="109" y="98"/>
                  </a:lnTo>
                  <a:close/>
                  <a:moveTo>
                    <a:pt x="131" y="88"/>
                  </a:moveTo>
                  <a:cubicBezTo>
                    <a:pt x="131" y="82"/>
                    <a:pt x="135" y="77"/>
                    <a:pt x="141" y="77"/>
                  </a:cubicBezTo>
                  <a:cubicBezTo>
                    <a:pt x="146" y="77"/>
                    <a:pt x="151" y="82"/>
                    <a:pt x="151" y="88"/>
                  </a:cubicBezTo>
                  <a:cubicBezTo>
                    <a:pt x="151" y="93"/>
                    <a:pt x="146" y="98"/>
                    <a:pt x="141" y="98"/>
                  </a:cubicBezTo>
                  <a:cubicBezTo>
                    <a:pt x="135" y="98"/>
                    <a:pt x="131" y="93"/>
                    <a:pt x="131" y="88"/>
                  </a:cubicBezTo>
                  <a:moveTo>
                    <a:pt x="159" y="88"/>
                  </a:moveTo>
                  <a:cubicBezTo>
                    <a:pt x="159" y="82"/>
                    <a:pt x="163" y="77"/>
                    <a:pt x="169" y="77"/>
                  </a:cubicBezTo>
                  <a:cubicBezTo>
                    <a:pt x="174" y="77"/>
                    <a:pt x="179" y="82"/>
                    <a:pt x="179" y="88"/>
                  </a:cubicBezTo>
                  <a:cubicBezTo>
                    <a:pt x="179" y="93"/>
                    <a:pt x="174" y="98"/>
                    <a:pt x="169" y="98"/>
                  </a:cubicBezTo>
                  <a:cubicBezTo>
                    <a:pt x="163" y="98"/>
                    <a:pt x="159" y="93"/>
                    <a:pt x="159" y="88"/>
                  </a:cubicBezTo>
                  <a:moveTo>
                    <a:pt x="172" y="61"/>
                  </a:moveTo>
                  <a:cubicBezTo>
                    <a:pt x="172" y="53"/>
                    <a:pt x="172" y="53"/>
                    <a:pt x="172" y="53"/>
                  </a:cubicBezTo>
                  <a:cubicBezTo>
                    <a:pt x="185" y="53"/>
                    <a:pt x="185" y="53"/>
                    <a:pt x="185" y="53"/>
                  </a:cubicBezTo>
                  <a:cubicBezTo>
                    <a:pt x="194" y="53"/>
                    <a:pt x="194" y="43"/>
                    <a:pt x="194" y="43"/>
                  </a:cubicBezTo>
                  <a:cubicBezTo>
                    <a:pt x="194" y="10"/>
                    <a:pt x="194" y="10"/>
                    <a:pt x="194" y="10"/>
                  </a:cubicBezTo>
                  <a:cubicBezTo>
                    <a:pt x="194" y="0"/>
                    <a:pt x="185" y="0"/>
                    <a:pt x="185" y="0"/>
                  </a:cubicBezTo>
                  <a:cubicBezTo>
                    <a:pt x="10" y="0"/>
                    <a:pt x="10" y="0"/>
                    <a:pt x="10" y="0"/>
                  </a:cubicBezTo>
                  <a:cubicBezTo>
                    <a:pt x="0" y="0"/>
                    <a:pt x="0" y="10"/>
                    <a:pt x="0" y="10"/>
                  </a:cubicBezTo>
                  <a:cubicBezTo>
                    <a:pt x="0" y="43"/>
                    <a:pt x="0" y="43"/>
                    <a:pt x="0" y="43"/>
                  </a:cubicBezTo>
                  <a:cubicBezTo>
                    <a:pt x="0" y="53"/>
                    <a:pt x="10" y="53"/>
                    <a:pt x="10" y="53"/>
                  </a:cubicBezTo>
                  <a:cubicBezTo>
                    <a:pt x="22" y="53"/>
                    <a:pt x="22" y="53"/>
                    <a:pt x="22" y="53"/>
                  </a:cubicBezTo>
                  <a:cubicBezTo>
                    <a:pt x="22" y="61"/>
                    <a:pt x="22" y="61"/>
                    <a:pt x="22" y="61"/>
                  </a:cubicBezTo>
                  <a:cubicBezTo>
                    <a:pt x="10" y="61"/>
                    <a:pt x="10" y="61"/>
                    <a:pt x="10" y="61"/>
                  </a:cubicBezTo>
                  <a:cubicBezTo>
                    <a:pt x="0" y="61"/>
                    <a:pt x="0" y="71"/>
                    <a:pt x="0" y="71"/>
                  </a:cubicBezTo>
                  <a:cubicBezTo>
                    <a:pt x="0" y="104"/>
                    <a:pt x="0" y="104"/>
                    <a:pt x="0" y="104"/>
                  </a:cubicBezTo>
                  <a:cubicBezTo>
                    <a:pt x="0" y="114"/>
                    <a:pt x="10" y="114"/>
                    <a:pt x="10" y="114"/>
                  </a:cubicBezTo>
                  <a:cubicBezTo>
                    <a:pt x="185" y="114"/>
                    <a:pt x="185" y="114"/>
                    <a:pt x="185" y="114"/>
                  </a:cubicBezTo>
                  <a:cubicBezTo>
                    <a:pt x="194" y="114"/>
                    <a:pt x="194" y="104"/>
                    <a:pt x="194" y="104"/>
                  </a:cubicBezTo>
                  <a:cubicBezTo>
                    <a:pt x="194" y="71"/>
                    <a:pt x="194" y="71"/>
                    <a:pt x="194" y="71"/>
                  </a:cubicBezTo>
                  <a:cubicBezTo>
                    <a:pt x="194" y="61"/>
                    <a:pt x="185" y="61"/>
                    <a:pt x="185" y="61"/>
                  </a:cubicBezTo>
                  <a:lnTo>
                    <a:pt x="172" y="61"/>
                  </a:lnTo>
                  <a:close/>
                </a:path>
              </a:pathLst>
            </a:custGeom>
            <a:solidFill>
              <a:schemeClr val="bg1">
                <a:lumMod val="95000"/>
              </a:schemeClr>
            </a:solidFill>
            <a:ln>
              <a:solidFill>
                <a:srgbClr val="2E3842"/>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5945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500"/>
                                        <p:tgtEl>
                                          <p:spTgt spid="307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500"/>
                                        <p:tgtEl>
                                          <p:spTgt spid="3076"/>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 calcmode="lin" valueType="num">
                                      <p:cBhvr>
                                        <p:cTn id="28" dur="500" fill="hold"/>
                                        <p:tgtEl>
                                          <p:spTgt spid="9"/>
                                        </p:tgtEl>
                                        <p:attrNameLst>
                                          <p:attrName>style.rotation</p:attrName>
                                        </p:attrNameLst>
                                      </p:cBhvr>
                                      <p:tavLst>
                                        <p:tav tm="0">
                                          <p:val>
                                            <p:fltVal val="90"/>
                                          </p:val>
                                        </p:tav>
                                        <p:tav tm="100000">
                                          <p:val>
                                            <p:fltVal val="0"/>
                                          </p:val>
                                        </p:tav>
                                      </p:tavLst>
                                    </p:anim>
                                    <p:animEffect transition="in" filter="fade">
                                      <p:cBhvr>
                                        <p:cTn id="29" dur="500"/>
                                        <p:tgtEl>
                                          <p:spTgt spid="9"/>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37"/>
                                        </p:tgtEl>
                                        <p:attrNameLst>
                                          <p:attrName>style.visibility</p:attrName>
                                        </p:attrNameLst>
                                      </p:cBhvr>
                                      <p:to>
                                        <p:strVal val="visible"/>
                                      </p:to>
                                    </p:set>
                                    <p:animEffect transition="in" filter="wipe(left)">
                                      <p:cBhvr>
                                        <p:cTn id="33" dur="500"/>
                                        <p:tgtEl>
                                          <p:spTgt spid="137"/>
                                        </p:tgtEl>
                                      </p:cBhvr>
                                    </p:animEffect>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139"/>
                                        </p:tgtEl>
                                        <p:attrNameLst>
                                          <p:attrName>style.visibility</p:attrName>
                                        </p:attrNameLst>
                                      </p:cBhvr>
                                      <p:to>
                                        <p:strVal val="visible"/>
                                      </p:to>
                                    </p:set>
                                    <p:anim calcmode="lin" valueType="num">
                                      <p:cBhvr>
                                        <p:cTn id="37" dur="500" fill="hold"/>
                                        <p:tgtEl>
                                          <p:spTgt spid="139"/>
                                        </p:tgtEl>
                                        <p:attrNameLst>
                                          <p:attrName>ppt_w</p:attrName>
                                        </p:attrNameLst>
                                      </p:cBhvr>
                                      <p:tavLst>
                                        <p:tav tm="0">
                                          <p:val>
                                            <p:fltVal val="0"/>
                                          </p:val>
                                        </p:tav>
                                        <p:tav tm="100000">
                                          <p:val>
                                            <p:strVal val="#ppt_w"/>
                                          </p:val>
                                        </p:tav>
                                      </p:tavLst>
                                    </p:anim>
                                    <p:anim calcmode="lin" valueType="num">
                                      <p:cBhvr>
                                        <p:cTn id="38" dur="500" fill="hold"/>
                                        <p:tgtEl>
                                          <p:spTgt spid="139"/>
                                        </p:tgtEl>
                                        <p:attrNameLst>
                                          <p:attrName>ppt_h</p:attrName>
                                        </p:attrNameLst>
                                      </p:cBhvr>
                                      <p:tavLst>
                                        <p:tav tm="0">
                                          <p:val>
                                            <p:fltVal val="0"/>
                                          </p:val>
                                        </p:tav>
                                        <p:tav tm="100000">
                                          <p:val>
                                            <p:strVal val="#ppt_h"/>
                                          </p:val>
                                        </p:tav>
                                      </p:tavLst>
                                    </p:anim>
                                    <p:anim calcmode="lin" valueType="num">
                                      <p:cBhvr>
                                        <p:cTn id="39" dur="500" fill="hold"/>
                                        <p:tgtEl>
                                          <p:spTgt spid="139"/>
                                        </p:tgtEl>
                                        <p:attrNameLst>
                                          <p:attrName>style.rotation</p:attrName>
                                        </p:attrNameLst>
                                      </p:cBhvr>
                                      <p:tavLst>
                                        <p:tav tm="0">
                                          <p:val>
                                            <p:fltVal val="90"/>
                                          </p:val>
                                        </p:tav>
                                        <p:tav tm="100000">
                                          <p:val>
                                            <p:fltVal val="0"/>
                                          </p:val>
                                        </p:tav>
                                      </p:tavLst>
                                    </p:anim>
                                    <p:animEffect transition="in" filter="fade">
                                      <p:cBhvr>
                                        <p:cTn id="40" dur="500"/>
                                        <p:tgtEl>
                                          <p:spTgt spid="139"/>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138"/>
                                        </p:tgtEl>
                                        <p:attrNameLst>
                                          <p:attrName>style.visibility</p:attrName>
                                        </p:attrNameLst>
                                      </p:cBhvr>
                                      <p:to>
                                        <p:strVal val="visible"/>
                                      </p:to>
                                    </p:set>
                                    <p:animEffect transition="in" filter="wipe(right)">
                                      <p:cBhvr>
                                        <p:cTn id="44" dur="500"/>
                                        <p:tgtEl>
                                          <p:spTgt spid="138"/>
                                        </p:tgtEl>
                                      </p:cBhvr>
                                    </p:animEffect>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 calcmode="lin" valueType="num">
                                      <p:cBhvr>
                                        <p:cTn id="50" dur="500" fill="hold"/>
                                        <p:tgtEl>
                                          <p:spTgt spid="12"/>
                                        </p:tgtEl>
                                        <p:attrNameLst>
                                          <p:attrName>style.rotation</p:attrName>
                                        </p:attrNameLst>
                                      </p:cBhvr>
                                      <p:tavLst>
                                        <p:tav tm="0">
                                          <p:val>
                                            <p:fltVal val="90"/>
                                          </p:val>
                                        </p:tav>
                                        <p:tav tm="100000">
                                          <p:val>
                                            <p:fltVal val="0"/>
                                          </p:val>
                                        </p:tav>
                                      </p:tavLst>
                                    </p:anim>
                                    <p:animEffect transition="in" filter="fade">
                                      <p:cBhvr>
                                        <p:cTn id="51" dur="500"/>
                                        <p:tgtEl>
                                          <p:spTgt spid="12"/>
                                        </p:tgtEl>
                                      </p:cBhvr>
                                    </p:animEffect>
                                  </p:childTnLst>
                                </p:cTn>
                              </p:par>
                            </p:childTnLst>
                          </p:cTn>
                        </p:par>
                        <p:par>
                          <p:cTn id="52" fill="hold">
                            <p:stCondLst>
                              <p:cond delay="4500"/>
                            </p:stCondLst>
                            <p:childTnLst>
                              <p:par>
                                <p:cTn id="53" presetID="22" presetClass="entr" presetSubtype="1" fill="hold" nodeType="afterEffect">
                                  <p:stCondLst>
                                    <p:cond delay="0"/>
                                  </p:stCondLst>
                                  <p:childTnLst>
                                    <p:set>
                                      <p:cBhvr>
                                        <p:cTn id="54" dur="1" fill="hold">
                                          <p:stCondLst>
                                            <p:cond delay="0"/>
                                          </p:stCondLst>
                                        </p:cTn>
                                        <p:tgtEl>
                                          <p:spTgt spid="136"/>
                                        </p:tgtEl>
                                        <p:attrNameLst>
                                          <p:attrName>style.visibility</p:attrName>
                                        </p:attrNameLst>
                                      </p:cBhvr>
                                      <p:to>
                                        <p:strVal val="visible"/>
                                      </p:to>
                                    </p:set>
                                    <p:animEffect transition="in" filter="wipe(up)">
                                      <p:cBhvr>
                                        <p:cTn id="55"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work\clients\nivDesign\Risco\smart_home_tablet\pic\risco-05_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59717" y="-15101"/>
            <a:ext cx="6067196" cy="47088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15101"/>
            <a:ext cx="6059717" cy="47088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4693788"/>
            <a:ext cx="12126913" cy="2164213"/>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13591" y="6515932"/>
            <a:ext cx="12164102" cy="314553"/>
            <a:chOff x="213591" y="6515932"/>
            <a:chExt cx="12164102" cy="314553"/>
          </a:xfrm>
        </p:grpSpPr>
        <p:pic>
          <p:nvPicPr>
            <p:cNvPr id="16"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3591" y="6515932"/>
              <a:ext cx="12164102" cy="287224"/>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5"/>
            <p:cNvSpPr txBox="1">
              <a:spLocks/>
            </p:cNvSpPr>
            <p:nvPr/>
          </p:nvSpPr>
          <p:spPr>
            <a:xfrm>
              <a:off x="9432532" y="6556161"/>
              <a:ext cx="2398341" cy="274324"/>
            </a:xfrm>
            <a:prstGeom prst="rect">
              <a:avLst/>
            </a:prstGeom>
          </p:spPr>
          <p:txBody>
            <a:bodyPr vert="horz" lIns="91440" tIns="45720" rIns="91440" bIns="45720" rtlCol="0" anchor="ctr"/>
            <a:lstStyle>
              <a:defPPr>
                <a:defRPr lang="en-US"/>
              </a:defPPr>
              <a:lvl1pPr marL="0" algn="ctr" defTabSz="914400" rtl="1"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0" i="0" u="none" strike="noStrike" kern="1200" baseline="0" dirty="0" smtClean="0">
                  <a:solidFill>
                    <a:schemeClr val="bg1"/>
                  </a:solidFill>
                  <a:latin typeface="+mn-lt"/>
                  <a:ea typeface="+mn-ea"/>
                  <a:cs typeface="+mn-cs"/>
                </a:rPr>
                <a:t>riscogroup.com</a:t>
              </a:r>
              <a:endParaRPr lang="en-US" dirty="0"/>
            </a:p>
          </p:txBody>
        </p:sp>
      </p:grpSp>
      <p:sp>
        <p:nvSpPr>
          <p:cNvPr id="19" name="Slide Number Placeholder 16"/>
          <p:cNvSpPr txBox="1">
            <a:spLocks/>
          </p:cNvSpPr>
          <p:nvPr/>
        </p:nvSpPr>
        <p:spPr>
          <a:xfrm>
            <a:off x="1035151" y="6556161"/>
            <a:ext cx="453349" cy="274324"/>
          </a:xfrm>
          <a:prstGeom prst="rect">
            <a:avLst/>
          </a:prstGeom>
        </p:spPr>
        <p:txBody>
          <a:bodyPr vert="horz" lIns="91440" tIns="45720" rIns="91440" bIns="45720" rtlCol="0" anchor="ctr"/>
          <a:lstStyle>
            <a:defPPr>
              <a:defRPr lang="en-US"/>
            </a:defPPr>
            <a:lvl1pPr marL="0" algn="ctr" defTabSz="914400" rtl="1"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267CA6-A840-429B-9E4F-900C1F06C2B2}" type="slidenum">
              <a:rPr lang="en-US" smtClean="0"/>
              <a:pPr/>
              <a:t>9</a:t>
            </a:fld>
            <a:endParaRPr lang="en-US" dirty="0"/>
          </a:p>
        </p:txBody>
      </p:sp>
      <p:sp>
        <p:nvSpPr>
          <p:cNvPr id="2" name="Title 1"/>
          <p:cNvSpPr>
            <a:spLocks noGrp="1"/>
          </p:cNvSpPr>
          <p:nvPr>
            <p:ph type="title"/>
          </p:nvPr>
        </p:nvSpPr>
        <p:spPr>
          <a:xfrm>
            <a:off x="606345" y="5121024"/>
            <a:ext cx="2799441" cy="1143000"/>
          </a:xfrm>
        </p:spPr>
        <p:txBody>
          <a:bodyPr/>
          <a:lstStyle/>
          <a:p>
            <a:r>
              <a:rPr lang="en-US" dirty="0">
                <a:solidFill>
                  <a:schemeClr val="bg1"/>
                </a:solidFill>
              </a:rPr>
              <a:t>Power &amp; Lighting</a:t>
            </a:r>
          </a:p>
        </p:txBody>
      </p:sp>
      <p:sp>
        <p:nvSpPr>
          <p:cNvPr id="4" name="Slide Number Placeholder 3"/>
          <p:cNvSpPr>
            <a:spLocks noGrp="1"/>
          </p:cNvSpPr>
          <p:nvPr>
            <p:ph type="sldNum" sz="quarter" idx="12"/>
          </p:nvPr>
        </p:nvSpPr>
        <p:spPr/>
        <p:txBody>
          <a:bodyPr/>
          <a:lstStyle/>
          <a:p>
            <a:fld id="{49DA934A-3AB0-4576-BB2B-BBE1CB0F5CC0}" type="slidenum">
              <a:rPr lang="en-US" smtClean="0"/>
              <a:pPr/>
              <a:t>9</a:t>
            </a:fld>
            <a:endParaRPr lang="en-US"/>
          </a:p>
        </p:txBody>
      </p:sp>
      <p:grpSp>
        <p:nvGrpSpPr>
          <p:cNvPr id="135" name="Group 134"/>
          <p:cNvGrpSpPr/>
          <p:nvPr/>
        </p:nvGrpSpPr>
        <p:grpSpPr>
          <a:xfrm>
            <a:off x="3345672" y="5085682"/>
            <a:ext cx="2383490" cy="998945"/>
            <a:chOff x="3345672" y="5085682"/>
            <a:chExt cx="2383490" cy="998945"/>
          </a:xfrm>
        </p:grpSpPr>
        <p:sp>
          <p:nvSpPr>
            <p:cNvPr id="133" name="Oval 132">
              <a:hlinkClick r:id="rId6" action="ppaction://hlinksldjump"/>
            </p:cNvPr>
            <p:cNvSpPr/>
            <p:nvPr/>
          </p:nvSpPr>
          <p:spPr>
            <a:xfrm>
              <a:off x="4111221" y="5085682"/>
              <a:ext cx="852392" cy="8523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345672" y="5135002"/>
              <a:ext cx="2383490" cy="949625"/>
              <a:chOff x="3679966" y="5182627"/>
              <a:chExt cx="2383490" cy="949625"/>
            </a:xfrm>
          </p:grpSpPr>
          <p:sp>
            <p:nvSpPr>
              <p:cNvPr id="6" name="Rounded Rectangle 5">
                <a:hlinkClick r:id="rId6" action="ppaction://hlinksldjump"/>
              </p:cNvPr>
              <p:cNvSpPr/>
              <p:nvPr/>
            </p:nvSpPr>
            <p:spPr>
              <a:xfrm>
                <a:off x="3679966" y="5701130"/>
                <a:ext cx="2383490" cy="4311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4495528" y="5182627"/>
                <a:ext cx="752367" cy="752368"/>
                <a:chOff x="4560822" y="5308160"/>
                <a:chExt cx="621792" cy="621792"/>
              </a:xfrm>
            </p:grpSpPr>
            <p:sp>
              <p:nvSpPr>
                <p:cNvPr id="3" name="Oval 2">
                  <a:hlinkClick r:id="rId6" action="ppaction://hlinksldjump"/>
                </p:cNvPr>
                <p:cNvSpPr/>
                <p:nvPr/>
              </p:nvSpPr>
              <p:spPr>
                <a:xfrm>
                  <a:off x="4560822" y="5308160"/>
                  <a:ext cx="621792" cy="621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4687705" y="5432165"/>
                  <a:ext cx="368012" cy="368011"/>
                  <a:chOff x="1508125" y="5446713"/>
                  <a:chExt cx="404813" cy="404812"/>
                </a:xfrm>
              </p:grpSpPr>
              <p:sp>
                <p:nvSpPr>
                  <p:cNvPr id="51" name="Oval 38">
                    <a:hlinkClick r:id="rId6" action="ppaction://hlinksldjump"/>
                  </p:cNvPr>
                  <p:cNvSpPr>
                    <a:spLocks noChangeArrowheads="1"/>
                  </p:cNvSpPr>
                  <p:nvPr/>
                </p:nvSpPr>
                <p:spPr bwMode="auto">
                  <a:xfrm>
                    <a:off x="1508125" y="5446713"/>
                    <a:ext cx="404813" cy="404812"/>
                  </a:xfrm>
                  <a:prstGeom prst="ellipse">
                    <a:avLst/>
                  </a:prstGeom>
                  <a:solidFill>
                    <a:schemeClr val="bg1"/>
                  </a:solidFill>
                  <a:ln w="12700" cap="flat">
                    <a:solidFill>
                      <a:srgbClr val="2E384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9">
                    <a:hlinkClick r:id="rId6" action="ppaction://hlinksldjump"/>
                  </p:cNvPr>
                  <p:cNvSpPr>
                    <a:spLocks/>
                  </p:cNvSpPr>
                  <p:nvPr/>
                </p:nvSpPr>
                <p:spPr bwMode="auto">
                  <a:xfrm>
                    <a:off x="1528763" y="5467350"/>
                    <a:ext cx="363538" cy="296862"/>
                  </a:xfrm>
                  <a:custGeom>
                    <a:avLst/>
                    <a:gdLst>
                      <a:gd name="T0" fmla="*/ 839 w 948"/>
                      <a:gd name="T1" fmla="*/ 776 h 776"/>
                      <a:gd name="T2" fmla="*/ 948 w 948"/>
                      <a:gd name="T3" fmla="*/ 474 h 776"/>
                      <a:gd name="T4" fmla="*/ 474 w 948"/>
                      <a:gd name="T5" fmla="*/ 0 h 776"/>
                      <a:gd name="T6" fmla="*/ 0 w 948"/>
                      <a:gd name="T7" fmla="*/ 474 h 776"/>
                      <a:gd name="T8" fmla="*/ 109 w 948"/>
                      <a:gd name="T9" fmla="*/ 776 h 776"/>
                      <a:gd name="T10" fmla="*/ 187 w 948"/>
                      <a:gd name="T11" fmla="*/ 698 h 776"/>
                      <a:gd name="T12" fmla="*/ 108 w 948"/>
                      <a:gd name="T13" fmla="*/ 474 h 776"/>
                      <a:gd name="T14" fmla="*/ 474 w 948"/>
                      <a:gd name="T15" fmla="*/ 112 h 776"/>
                      <a:gd name="T16" fmla="*/ 841 w 948"/>
                      <a:gd name="T17" fmla="*/ 474 h 776"/>
                      <a:gd name="T18" fmla="*/ 761 w 948"/>
                      <a:gd name="T19" fmla="*/ 698 h 776"/>
                      <a:gd name="T20" fmla="*/ 839 w 948"/>
                      <a:gd name="T21"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8" h="776">
                        <a:moveTo>
                          <a:pt x="839" y="776"/>
                        </a:moveTo>
                        <a:cubicBezTo>
                          <a:pt x="907" y="694"/>
                          <a:pt x="948" y="589"/>
                          <a:pt x="948" y="474"/>
                        </a:cubicBezTo>
                        <a:cubicBezTo>
                          <a:pt x="948" y="212"/>
                          <a:pt x="736" y="0"/>
                          <a:pt x="474" y="0"/>
                        </a:cubicBezTo>
                        <a:cubicBezTo>
                          <a:pt x="212" y="0"/>
                          <a:pt x="0" y="212"/>
                          <a:pt x="0" y="474"/>
                        </a:cubicBezTo>
                        <a:cubicBezTo>
                          <a:pt x="0" y="589"/>
                          <a:pt x="41" y="694"/>
                          <a:pt x="109" y="776"/>
                        </a:cubicBezTo>
                        <a:cubicBezTo>
                          <a:pt x="187" y="698"/>
                          <a:pt x="187" y="698"/>
                          <a:pt x="187" y="698"/>
                        </a:cubicBezTo>
                        <a:cubicBezTo>
                          <a:pt x="137" y="637"/>
                          <a:pt x="108" y="559"/>
                          <a:pt x="108" y="474"/>
                        </a:cubicBezTo>
                        <a:cubicBezTo>
                          <a:pt x="108" y="274"/>
                          <a:pt x="272" y="112"/>
                          <a:pt x="474" y="112"/>
                        </a:cubicBezTo>
                        <a:cubicBezTo>
                          <a:pt x="676" y="112"/>
                          <a:pt x="841" y="274"/>
                          <a:pt x="841" y="474"/>
                        </a:cubicBezTo>
                        <a:cubicBezTo>
                          <a:pt x="841" y="559"/>
                          <a:pt x="811" y="637"/>
                          <a:pt x="761" y="698"/>
                        </a:cubicBezTo>
                        <a:lnTo>
                          <a:pt x="839" y="776"/>
                        </a:lnTo>
                        <a:close/>
                      </a:path>
                    </a:pathLst>
                  </a:custGeom>
                  <a:solidFill>
                    <a:srgbClr val="2E3842"/>
                  </a:solidFill>
                  <a:ln w="1588" cap="flat">
                    <a:solidFill>
                      <a:srgbClr val="727D8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Oval 40">
                    <a:hlinkClick r:id="rId6" action="ppaction://hlinksldjump"/>
                  </p:cNvPr>
                  <p:cNvSpPr>
                    <a:spLocks noChangeArrowheads="1"/>
                  </p:cNvSpPr>
                  <p:nvPr/>
                </p:nvSpPr>
                <p:spPr bwMode="auto">
                  <a:xfrm>
                    <a:off x="1765300" y="5622925"/>
                    <a:ext cx="60325" cy="58737"/>
                  </a:xfrm>
                  <a:prstGeom prst="ellipse">
                    <a:avLst/>
                  </a:prstGeom>
                  <a:solidFill>
                    <a:srgbClr val="2E3842"/>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41">
                    <a:hlinkClick r:id="rId6" action="ppaction://hlinksldjump"/>
                  </p:cNvPr>
                  <p:cNvSpPr>
                    <a:spLocks noChangeArrowheads="1"/>
                  </p:cNvSpPr>
                  <p:nvPr/>
                </p:nvSpPr>
                <p:spPr bwMode="auto">
                  <a:xfrm>
                    <a:off x="1595438" y="5622925"/>
                    <a:ext cx="61913" cy="58737"/>
                  </a:xfrm>
                  <a:prstGeom prst="ellipse">
                    <a:avLst/>
                  </a:prstGeom>
                  <a:solidFill>
                    <a:srgbClr val="2E3842"/>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42">
                    <a:hlinkClick r:id="rId6" action="ppaction://hlinksldjump"/>
                  </p:cNvPr>
                  <p:cNvSpPr>
                    <a:spLocks noChangeArrowheads="1"/>
                  </p:cNvSpPr>
                  <p:nvPr/>
                </p:nvSpPr>
                <p:spPr bwMode="auto">
                  <a:xfrm>
                    <a:off x="1679575" y="5538788"/>
                    <a:ext cx="61913" cy="58737"/>
                  </a:xfrm>
                  <a:prstGeom prst="ellipse">
                    <a:avLst/>
                  </a:prstGeom>
                  <a:solidFill>
                    <a:srgbClr val="A6A6A6"/>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2" name="Rectangle 21">
                <a:hlinkClick r:id="rId6" action="ppaction://hlinksldjump"/>
              </p:cNvPr>
              <p:cNvSpPr/>
              <p:nvPr/>
            </p:nvSpPr>
            <p:spPr>
              <a:xfrm>
                <a:off x="4272829" y="5735056"/>
                <a:ext cx="1197764" cy="369332"/>
              </a:xfrm>
              <a:prstGeom prst="rect">
                <a:avLst/>
              </a:prstGeom>
            </p:spPr>
            <p:txBody>
              <a:bodyPr wrap="none">
                <a:spAutoFit/>
              </a:bodyPr>
              <a:lstStyle/>
              <a:p>
                <a:pPr algn="ctr"/>
                <a:r>
                  <a:rPr lang="en-US" dirty="0">
                    <a:latin typeface="Calibri Light" panose="020F0302020204030204" pitchFamily="34" charset="0"/>
                  </a:rPr>
                  <a:t>Smart Plug</a:t>
                </a:r>
              </a:p>
            </p:txBody>
          </p:sp>
        </p:grpSp>
      </p:grpSp>
      <p:grpSp>
        <p:nvGrpSpPr>
          <p:cNvPr id="137" name="Group 136"/>
          <p:cNvGrpSpPr/>
          <p:nvPr/>
        </p:nvGrpSpPr>
        <p:grpSpPr>
          <a:xfrm>
            <a:off x="6249123" y="5084990"/>
            <a:ext cx="2383490" cy="999637"/>
            <a:chOff x="6249123" y="5084990"/>
            <a:chExt cx="2383490" cy="999637"/>
          </a:xfrm>
        </p:grpSpPr>
        <p:sp>
          <p:nvSpPr>
            <p:cNvPr id="136" name="Oval 135">
              <a:hlinkClick r:id="rId7" action="ppaction://hlinksldjump"/>
            </p:cNvPr>
            <p:cNvSpPr/>
            <p:nvPr/>
          </p:nvSpPr>
          <p:spPr>
            <a:xfrm>
              <a:off x="7014672" y="5084990"/>
              <a:ext cx="852392" cy="8523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6249123" y="5135002"/>
              <a:ext cx="2383490" cy="949625"/>
              <a:chOff x="6249123" y="5135002"/>
              <a:chExt cx="2383490" cy="949625"/>
            </a:xfrm>
          </p:grpSpPr>
          <p:grpSp>
            <p:nvGrpSpPr>
              <p:cNvPr id="99" name="Group 98"/>
              <p:cNvGrpSpPr/>
              <p:nvPr/>
            </p:nvGrpSpPr>
            <p:grpSpPr>
              <a:xfrm>
                <a:off x="6249123" y="5135002"/>
                <a:ext cx="2383490" cy="949625"/>
                <a:chOff x="3679966" y="5182627"/>
                <a:chExt cx="2383490" cy="949625"/>
              </a:xfrm>
            </p:grpSpPr>
            <p:sp>
              <p:nvSpPr>
                <p:cNvPr id="100" name="Rounded Rectangle 99">
                  <a:hlinkClick r:id="rId7" action="ppaction://hlinksldjump"/>
                </p:cNvPr>
                <p:cNvSpPr/>
                <p:nvPr/>
              </p:nvSpPr>
              <p:spPr>
                <a:xfrm>
                  <a:off x="3679966" y="5701130"/>
                  <a:ext cx="2383490" cy="4311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4495527" y="5182627"/>
                  <a:ext cx="752368" cy="752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hlinkClick r:id="rId7" action="ppaction://hlinksldjump"/>
                </p:cNvPr>
                <p:cNvSpPr/>
                <p:nvPr/>
              </p:nvSpPr>
              <p:spPr>
                <a:xfrm>
                  <a:off x="4103969" y="5735056"/>
                  <a:ext cx="1535485" cy="369332"/>
                </a:xfrm>
                <a:prstGeom prst="rect">
                  <a:avLst/>
                </a:prstGeom>
              </p:spPr>
              <p:txBody>
                <a:bodyPr wrap="none">
                  <a:spAutoFit/>
                </a:bodyPr>
                <a:lstStyle/>
                <a:p>
                  <a:pPr algn="ctr"/>
                  <a:r>
                    <a:rPr lang="en-US" dirty="0">
                      <a:latin typeface="Calibri Light" panose="020F0302020204030204" pitchFamily="34" charset="0"/>
                    </a:rPr>
                    <a:t>Smart Lighting</a:t>
                  </a:r>
                  <a:endParaRPr lang="en-US" dirty="0">
                    <a:solidFill>
                      <a:schemeClr val="bg1"/>
                    </a:solidFill>
                    <a:latin typeface="Calibri Light" panose="020F0302020204030204" pitchFamily="34" charset="0"/>
                  </a:endParaRPr>
                </a:p>
              </p:txBody>
            </p:sp>
          </p:grpSp>
          <p:grpSp>
            <p:nvGrpSpPr>
              <p:cNvPr id="131" name="Group 130"/>
              <p:cNvGrpSpPr/>
              <p:nvPr/>
            </p:nvGrpSpPr>
            <p:grpSpPr>
              <a:xfrm>
                <a:off x="7209807" y="5282150"/>
                <a:ext cx="462123" cy="394730"/>
                <a:chOff x="6871414" y="5223154"/>
                <a:chExt cx="462123" cy="394730"/>
              </a:xfrm>
            </p:grpSpPr>
            <p:grpSp>
              <p:nvGrpSpPr>
                <p:cNvPr id="130" name="Group 129"/>
                <p:cNvGrpSpPr/>
                <p:nvPr/>
              </p:nvGrpSpPr>
              <p:grpSpPr>
                <a:xfrm>
                  <a:off x="6871414" y="5223154"/>
                  <a:ext cx="462123" cy="394730"/>
                  <a:chOff x="6607175" y="4997450"/>
                  <a:chExt cx="990600" cy="846138"/>
                </a:xfrm>
                <a:solidFill>
                  <a:srgbClr val="2E3842"/>
                </a:solidFill>
              </p:grpSpPr>
              <p:sp>
                <p:nvSpPr>
                  <p:cNvPr id="123" name="Freeform 5"/>
                  <p:cNvSpPr>
                    <a:spLocks/>
                  </p:cNvSpPr>
                  <p:nvPr/>
                </p:nvSpPr>
                <p:spPr bwMode="auto">
                  <a:xfrm>
                    <a:off x="6899275" y="5749925"/>
                    <a:ext cx="46038" cy="44450"/>
                  </a:xfrm>
                  <a:custGeom>
                    <a:avLst/>
                    <a:gdLst>
                      <a:gd name="T0" fmla="*/ 10 w 12"/>
                      <a:gd name="T1" fmla="*/ 4 h 12"/>
                      <a:gd name="T2" fmla="*/ 10 w 12"/>
                      <a:gd name="T3" fmla="*/ 4 h 12"/>
                      <a:gd name="T4" fmla="*/ 7 w 12"/>
                      <a:gd name="T5" fmla="*/ 4 h 12"/>
                      <a:gd name="T6" fmla="*/ 7 w 12"/>
                      <a:gd name="T7" fmla="*/ 2 h 12"/>
                      <a:gd name="T8" fmla="*/ 6 w 12"/>
                      <a:gd name="T9" fmla="*/ 0 h 12"/>
                      <a:gd name="T10" fmla="*/ 5 w 12"/>
                      <a:gd name="T11" fmla="*/ 2 h 12"/>
                      <a:gd name="T12" fmla="*/ 5 w 12"/>
                      <a:gd name="T13" fmla="*/ 4 h 12"/>
                      <a:gd name="T14" fmla="*/ 2 w 12"/>
                      <a:gd name="T15" fmla="*/ 4 h 12"/>
                      <a:gd name="T16" fmla="*/ 0 w 12"/>
                      <a:gd name="T17" fmla="*/ 6 h 12"/>
                      <a:gd name="T18" fmla="*/ 2 w 12"/>
                      <a:gd name="T19" fmla="*/ 7 h 12"/>
                      <a:gd name="T20" fmla="*/ 5 w 12"/>
                      <a:gd name="T21" fmla="*/ 7 h 12"/>
                      <a:gd name="T22" fmla="*/ 5 w 12"/>
                      <a:gd name="T23" fmla="*/ 10 h 12"/>
                      <a:gd name="T24" fmla="*/ 5 w 12"/>
                      <a:gd name="T25" fmla="*/ 10 h 12"/>
                      <a:gd name="T26" fmla="*/ 6 w 12"/>
                      <a:gd name="T27" fmla="*/ 12 h 12"/>
                      <a:gd name="T28" fmla="*/ 7 w 12"/>
                      <a:gd name="T29" fmla="*/ 10 h 12"/>
                      <a:gd name="T30" fmla="*/ 7 w 12"/>
                      <a:gd name="T31" fmla="*/ 10 h 12"/>
                      <a:gd name="T32" fmla="*/ 7 w 12"/>
                      <a:gd name="T33" fmla="*/ 7 h 12"/>
                      <a:gd name="T34" fmla="*/ 10 w 12"/>
                      <a:gd name="T35" fmla="*/ 7 h 12"/>
                      <a:gd name="T36" fmla="*/ 10 w 12"/>
                      <a:gd name="T37" fmla="*/ 7 h 12"/>
                      <a:gd name="T38" fmla="*/ 12 w 12"/>
                      <a:gd name="T39" fmla="*/ 6 h 12"/>
                      <a:gd name="T40" fmla="*/ 10 w 12"/>
                      <a:gd name="T4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2">
                        <a:moveTo>
                          <a:pt x="10" y="4"/>
                        </a:moveTo>
                        <a:cubicBezTo>
                          <a:pt x="10" y="4"/>
                          <a:pt x="10" y="4"/>
                          <a:pt x="10" y="4"/>
                        </a:cubicBezTo>
                        <a:cubicBezTo>
                          <a:pt x="7" y="4"/>
                          <a:pt x="7" y="4"/>
                          <a:pt x="7" y="4"/>
                        </a:cubicBezTo>
                        <a:cubicBezTo>
                          <a:pt x="7" y="2"/>
                          <a:pt x="7" y="2"/>
                          <a:pt x="7" y="2"/>
                        </a:cubicBezTo>
                        <a:cubicBezTo>
                          <a:pt x="7" y="1"/>
                          <a:pt x="7" y="0"/>
                          <a:pt x="6" y="0"/>
                        </a:cubicBezTo>
                        <a:cubicBezTo>
                          <a:pt x="5" y="0"/>
                          <a:pt x="5" y="1"/>
                          <a:pt x="5" y="2"/>
                        </a:cubicBezTo>
                        <a:cubicBezTo>
                          <a:pt x="5" y="4"/>
                          <a:pt x="5" y="4"/>
                          <a:pt x="5" y="4"/>
                        </a:cubicBezTo>
                        <a:cubicBezTo>
                          <a:pt x="2" y="4"/>
                          <a:pt x="2" y="4"/>
                          <a:pt x="2" y="4"/>
                        </a:cubicBezTo>
                        <a:cubicBezTo>
                          <a:pt x="1" y="4"/>
                          <a:pt x="0" y="5"/>
                          <a:pt x="0" y="6"/>
                        </a:cubicBezTo>
                        <a:cubicBezTo>
                          <a:pt x="0" y="6"/>
                          <a:pt x="1" y="7"/>
                          <a:pt x="2" y="7"/>
                        </a:cubicBezTo>
                        <a:cubicBezTo>
                          <a:pt x="5" y="7"/>
                          <a:pt x="5" y="7"/>
                          <a:pt x="5" y="7"/>
                        </a:cubicBezTo>
                        <a:cubicBezTo>
                          <a:pt x="5" y="10"/>
                          <a:pt x="5" y="10"/>
                          <a:pt x="5" y="10"/>
                        </a:cubicBezTo>
                        <a:cubicBezTo>
                          <a:pt x="5" y="10"/>
                          <a:pt x="5" y="10"/>
                          <a:pt x="5" y="10"/>
                        </a:cubicBezTo>
                        <a:cubicBezTo>
                          <a:pt x="5" y="11"/>
                          <a:pt x="5" y="12"/>
                          <a:pt x="6" y="12"/>
                        </a:cubicBezTo>
                        <a:cubicBezTo>
                          <a:pt x="7" y="12"/>
                          <a:pt x="7" y="11"/>
                          <a:pt x="7" y="10"/>
                        </a:cubicBezTo>
                        <a:cubicBezTo>
                          <a:pt x="7" y="10"/>
                          <a:pt x="7" y="10"/>
                          <a:pt x="7" y="10"/>
                        </a:cubicBezTo>
                        <a:cubicBezTo>
                          <a:pt x="7" y="7"/>
                          <a:pt x="7" y="7"/>
                          <a:pt x="7" y="7"/>
                        </a:cubicBezTo>
                        <a:cubicBezTo>
                          <a:pt x="10" y="7"/>
                          <a:pt x="10" y="7"/>
                          <a:pt x="10" y="7"/>
                        </a:cubicBezTo>
                        <a:cubicBezTo>
                          <a:pt x="10" y="7"/>
                          <a:pt x="10" y="7"/>
                          <a:pt x="10" y="7"/>
                        </a:cubicBezTo>
                        <a:cubicBezTo>
                          <a:pt x="11" y="7"/>
                          <a:pt x="12" y="6"/>
                          <a:pt x="12" y="6"/>
                        </a:cubicBezTo>
                        <a:cubicBezTo>
                          <a:pt x="12" y="5"/>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6"/>
                  <p:cNvSpPr>
                    <a:spLocks/>
                  </p:cNvSpPr>
                  <p:nvPr/>
                </p:nvSpPr>
                <p:spPr bwMode="auto">
                  <a:xfrm>
                    <a:off x="6778625" y="5749925"/>
                    <a:ext cx="46038" cy="44450"/>
                  </a:xfrm>
                  <a:custGeom>
                    <a:avLst/>
                    <a:gdLst>
                      <a:gd name="T0" fmla="*/ 10 w 12"/>
                      <a:gd name="T1" fmla="*/ 4 h 12"/>
                      <a:gd name="T2" fmla="*/ 10 w 12"/>
                      <a:gd name="T3" fmla="*/ 4 h 12"/>
                      <a:gd name="T4" fmla="*/ 8 w 12"/>
                      <a:gd name="T5" fmla="*/ 4 h 12"/>
                      <a:gd name="T6" fmla="*/ 8 w 12"/>
                      <a:gd name="T7" fmla="*/ 2 h 12"/>
                      <a:gd name="T8" fmla="*/ 6 w 12"/>
                      <a:gd name="T9" fmla="*/ 0 h 12"/>
                      <a:gd name="T10" fmla="*/ 5 w 12"/>
                      <a:gd name="T11" fmla="*/ 2 h 12"/>
                      <a:gd name="T12" fmla="*/ 5 w 12"/>
                      <a:gd name="T13" fmla="*/ 4 h 12"/>
                      <a:gd name="T14" fmla="*/ 2 w 12"/>
                      <a:gd name="T15" fmla="*/ 4 h 12"/>
                      <a:gd name="T16" fmla="*/ 0 w 12"/>
                      <a:gd name="T17" fmla="*/ 6 h 12"/>
                      <a:gd name="T18" fmla="*/ 2 w 12"/>
                      <a:gd name="T19" fmla="*/ 7 h 12"/>
                      <a:gd name="T20" fmla="*/ 5 w 12"/>
                      <a:gd name="T21" fmla="*/ 7 h 12"/>
                      <a:gd name="T22" fmla="*/ 5 w 12"/>
                      <a:gd name="T23" fmla="*/ 10 h 12"/>
                      <a:gd name="T24" fmla="*/ 5 w 12"/>
                      <a:gd name="T25" fmla="*/ 10 h 12"/>
                      <a:gd name="T26" fmla="*/ 6 w 12"/>
                      <a:gd name="T27" fmla="*/ 12 h 12"/>
                      <a:gd name="T28" fmla="*/ 8 w 12"/>
                      <a:gd name="T29" fmla="*/ 10 h 12"/>
                      <a:gd name="T30" fmla="*/ 8 w 12"/>
                      <a:gd name="T31" fmla="*/ 10 h 12"/>
                      <a:gd name="T32" fmla="*/ 8 w 12"/>
                      <a:gd name="T33" fmla="*/ 7 h 12"/>
                      <a:gd name="T34" fmla="*/ 10 w 12"/>
                      <a:gd name="T35" fmla="*/ 7 h 12"/>
                      <a:gd name="T36" fmla="*/ 10 w 12"/>
                      <a:gd name="T37" fmla="*/ 7 h 12"/>
                      <a:gd name="T38" fmla="*/ 12 w 12"/>
                      <a:gd name="T39" fmla="*/ 6 h 12"/>
                      <a:gd name="T40" fmla="*/ 10 w 12"/>
                      <a:gd name="T4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2">
                        <a:moveTo>
                          <a:pt x="10" y="4"/>
                        </a:moveTo>
                        <a:cubicBezTo>
                          <a:pt x="10" y="4"/>
                          <a:pt x="10" y="4"/>
                          <a:pt x="10" y="4"/>
                        </a:cubicBezTo>
                        <a:cubicBezTo>
                          <a:pt x="8" y="4"/>
                          <a:pt x="8" y="4"/>
                          <a:pt x="8" y="4"/>
                        </a:cubicBezTo>
                        <a:cubicBezTo>
                          <a:pt x="8" y="2"/>
                          <a:pt x="8" y="2"/>
                          <a:pt x="8" y="2"/>
                        </a:cubicBezTo>
                        <a:cubicBezTo>
                          <a:pt x="8" y="1"/>
                          <a:pt x="7" y="0"/>
                          <a:pt x="6" y="0"/>
                        </a:cubicBezTo>
                        <a:cubicBezTo>
                          <a:pt x="5" y="0"/>
                          <a:pt x="5" y="1"/>
                          <a:pt x="5" y="2"/>
                        </a:cubicBezTo>
                        <a:cubicBezTo>
                          <a:pt x="5" y="4"/>
                          <a:pt x="5" y="4"/>
                          <a:pt x="5" y="4"/>
                        </a:cubicBezTo>
                        <a:cubicBezTo>
                          <a:pt x="2" y="4"/>
                          <a:pt x="2" y="4"/>
                          <a:pt x="2" y="4"/>
                        </a:cubicBezTo>
                        <a:cubicBezTo>
                          <a:pt x="1" y="4"/>
                          <a:pt x="0" y="5"/>
                          <a:pt x="0" y="6"/>
                        </a:cubicBezTo>
                        <a:cubicBezTo>
                          <a:pt x="0" y="6"/>
                          <a:pt x="1" y="7"/>
                          <a:pt x="2" y="7"/>
                        </a:cubicBezTo>
                        <a:cubicBezTo>
                          <a:pt x="5" y="7"/>
                          <a:pt x="5" y="7"/>
                          <a:pt x="5" y="7"/>
                        </a:cubicBezTo>
                        <a:cubicBezTo>
                          <a:pt x="5" y="10"/>
                          <a:pt x="5" y="10"/>
                          <a:pt x="5" y="10"/>
                        </a:cubicBezTo>
                        <a:cubicBezTo>
                          <a:pt x="5" y="10"/>
                          <a:pt x="5" y="10"/>
                          <a:pt x="5" y="10"/>
                        </a:cubicBezTo>
                        <a:cubicBezTo>
                          <a:pt x="5" y="11"/>
                          <a:pt x="5" y="12"/>
                          <a:pt x="6" y="12"/>
                        </a:cubicBezTo>
                        <a:cubicBezTo>
                          <a:pt x="7" y="12"/>
                          <a:pt x="8" y="11"/>
                          <a:pt x="8" y="10"/>
                        </a:cubicBezTo>
                        <a:cubicBezTo>
                          <a:pt x="8" y="10"/>
                          <a:pt x="8" y="10"/>
                          <a:pt x="8" y="10"/>
                        </a:cubicBezTo>
                        <a:cubicBezTo>
                          <a:pt x="8" y="7"/>
                          <a:pt x="8" y="7"/>
                          <a:pt x="8" y="7"/>
                        </a:cubicBezTo>
                        <a:cubicBezTo>
                          <a:pt x="10" y="7"/>
                          <a:pt x="10" y="7"/>
                          <a:pt x="10" y="7"/>
                        </a:cubicBezTo>
                        <a:cubicBezTo>
                          <a:pt x="10" y="7"/>
                          <a:pt x="10" y="7"/>
                          <a:pt x="10" y="7"/>
                        </a:cubicBezTo>
                        <a:cubicBezTo>
                          <a:pt x="11" y="7"/>
                          <a:pt x="12" y="6"/>
                          <a:pt x="12" y="6"/>
                        </a:cubicBezTo>
                        <a:cubicBezTo>
                          <a:pt x="12" y="5"/>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7"/>
                  <p:cNvSpPr>
                    <a:spLocks/>
                  </p:cNvSpPr>
                  <p:nvPr/>
                </p:nvSpPr>
                <p:spPr bwMode="auto">
                  <a:xfrm>
                    <a:off x="7146925" y="5753100"/>
                    <a:ext cx="33338" cy="33338"/>
                  </a:xfrm>
                  <a:custGeom>
                    <a:avLst/>
                    <a:gdLst>
                      <a:gd name="T0" fmla="*/ 8 w 9"/>
                      <a:gd name="T1" fmla="*/ 7 h 9"/>
                      <a:gd name="T2" fmla="*/ 7 w 9"/>
                      <a:gd name="T3" fmla="*/ 5 h 9"/>
                      <a:gd name="T4" fmla="*/ 8 w 9"/>
                      <a:gd name="T5" fmla="*/ 3 h 9"/>
                      <a:gd name="T6" fmla="*/ 8 w 9"/>
                      <a:gd name="T7" fmla="*/ 3 h 9"/>
                      <a:gd name="T8" fmla="*/ 9 w 9"/>
                      <a:gd name="T9" fmla="*/ 1 h 9"/>
                      <a:gd name="T10" fmla="*/ 6 w 9"/>
                      <a:gd name="T11" fmla="*/ 1 h 9"/>
                      <a:gd name="T12" fmla="*/ 6 w 9"/>
                      <a:gd name="T13" fmla="*/ 1 h 9"/>
                      <a:gd name="T14" fmla="*/ 6 w 9"/>
                      <a:gd name="T15" fmla="*/ 1 h 9"/>
                      <a:gd name="T16" fmla="*/ 4 w 9"/>
                      <a:gd name="T17" fmla="*/ 3 h 9"/>
                      <a:gd name="T18" fmla="*/ 3 w 9"/>
                      <a:gd name="T19" fmla="*/ 1 h 9"/>
                      <a:gd name="T20" fmla="*/ 0 w 9"/>
                      <a:gd name="T21" fmla="*/ 1 h 9"/>
                      <a:gd name="T22" fmla="*/ 1 w 9"/>
                      <a:gd name="T23" fmla="*/ 3 h 9"/>
                      <a:gd name="T24" fmla="*/ 2 w 9"/>
                      <a:gd name="T25" fmla="*/ 5 h 9"/>
                      <a:gd name="T26" fmla="*/ 1 w 9"/>
                      <a:gd name="T27" fmla="*/ 7 h 9"/>
                      <a:gd name="T28" fmla="*/ 0 w 9"/>
                      <a:gd name="T29" fmla="*/ 9 h 9"/>
                      <a:gd name="T30" fmla="*/ 3 w 9"/>
                      <a:gd name="T31" fmla="*/ 9 h 9"/>
                      <a:gd name="T32" fmla="*/ 4 w 9"/>
                      <a:gd name="T33" fmla="*/ 7 h 9"/>
                      <a:gd name="T34" fmla="*/ 6 w 9"/>
                      <a:gd name="T35" fmla="*/ 9 h 9"/>
                      <a:gd name="T36" fmla="*/ 6 w 9"/>
                      <a:gd name="T37" fmla="*/ 9 h 9"/>
                      <a:gd name="T38" fmla="*/ 6 w 9"/>
                      <a:gd name="T39" fmla="*/ 9 h 9"/>
                      <a:gd name="T40" fmla="*/ 9 w 9"/>
                      <a:gd name="T41" fmla="*/ 9 h 9"/>
                      <a:gd name="T42" fmla="*/ 8 w 9"/>
                      <a:gd name="T43" fmla="*/ 7 h 9"/>
                      <a:gd name="T44" fmla="*/ 8 w 9"/>
                      <a:gd name="T45"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9">
                        <a:moveTo>
                          <a:pt x="8" y="7"/>
                        </a:moveTo>
                        <a:cubicBezTo>
                          <a:pt x="7" y="5"/>
                          <a:pt x="7" y="5"/>
                          <a:pt x="7" y="5"/>
                        </a:cubicBezTo>
                        <a:cubicBezTo>
                          <a:pt x="8" y="3"/>
                          <a:pt x="8" y="3"/>
                          <a:pt x="8" y="3"/>
                        </a:cubicBezTo>
                        <a:cubicBezTo>
                          <a:pt x="8" y="3"/>
                          <a:pt x="8" y="3"/>
                          <a:pt x="8" y="3"/>
                        </a:cubicBezTo>
                        <a:cubicBezTo>
                          <a:pt x="9" y="2"/>
                          <a:pt x="9" y="1"/>
                          <a:pt x="9" y="1"/>
                        </a:cubicBezTo>
                        <a:cubicBezTo>
                          <a:pt x="8" y="0"/>
                          <a:pt x="7" y="0"/>
                          <a:pt x="6" y="1"/>
                        </a:cubicBezTo>
                        <a:cubicBezTo>
                          <a:pt x="6" y="1"/>
                          <a:pt x="6" y="1"/>
                          <a:pt x="6" y="1"/>
                        </a:cubicBezTo>
                        <a:cubicBezTo>
                          <a:pt x="6" y="1"/>
                          <a:pt x="6" y="1"/>
                          <a:pt x="6" y="1"/>
                        </a:cubicBezTo>
                        <a:cubicBezTo>
                          <a:pt x="4" y="3"/>
                          <a:pt x="4" y="3"/>
                          <a:pt x="4" y="3"/>
                        </a:cubicBezTo>
                        <a:cubicBezTo>
                          <a:pt x="3" y="1"/>
                          <a:pt x="3" y="1"/>
                          <a:pt x="3" y="1"/>
                        </a:cubicBezTo>
                        <a:cubicBezTo>
                          <a:pt x="2" y="0"/>
                          <a:pt x="1" y="0"/>
                          <a:pt x="0" y="1"/>
                        </a:cubicBezTo>
                        <a:cubicBezTo>
                          <a:pt x="0" y="1"/>
                          <a:pt x="0" y="2"/>
                          <a:pt x="1" y="3"/>
                        </a:cubicBezTo>
                        <a:cubicBezTo>
                          <a:pt x="2" y="5"/>
                          <a:pt x="2" y="5"/>
                          <a:pt x="2" y="5"/>
                        </a:cubicBezTo>
                        <a:cubicBezTo>
                          <a:pt x="1" y="7"/>
                          <a:pt x="1" y="7"/>
                          <a:pt x="1" y="7"/>
                        </a:cubicBezTo>
                        <a:cubicBezTo>
                          <a:pt x="0" y="7"/>
                          <a:pt x="0" y="8"/>
                          <a:pt x="0" y="9"/>
                        </a:cubicBezTo>
                        <a:cubicBezTo>
                          <a:pt x="1" y="9"/>
                          <a:pt x="2" y="9"/>
                          <a:pt x="3" y="9"/>
                        </a:cubicBezTo>
                        <a:cubicBezTo>
                          <a:pt x="4" y="7"/>
                          <a:pt x="4" y="7"/>
                          <a:pt x="4" y="7"/>
                        </a:cubicBezTo>
                        <a:cubicBezTo>
                          <a:pt x="6" y="9"/>
                          <a:pt x="6" y="9"/>
                          <a:pt x="6" y="9"/>
                        </a:cubicBezTo>
                        <a:cubicBezTo>
                          <a:pt x="6" y="9"/>
                          <a:pt x="6" y="9"/>
                          <a:pt x="6" y="9"/>
                        </a:cubicBezTo>
                        <a:cubicBezTo>
                          <a:pt x="6" y="9"/>
                          <a:pt x="6" y="9"/>
                          <a:pt x="6" y="9"/>
                        </a:cubicBezTo>
                        <a:cubicBezTo>
                          <a:pt x="7" y="9"/>
                          <a:pt x="8" y="9"/>
                          <a:pt x="9" y="9"/>
                        </a:cubicBezTo>
                        <a:cubicBezTo>
                          <a:pt x="9" y="8"/>
                          <a:pt x="9" y="7"/>
                          <a:pt x="8"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8"/>
                  <p:cNvSpPr>
                    <a:spLocks/>
                  </p:cNvSpPr>
                  <p:nvPr/>
                </p:nvSpPr>
                <p:spPr bwMode="auto">
                  <a:xfrm>
                    <a:off x="7021513" y="5749925"/>
                    <a:ext cx="46038" cy="44450"/>
                  </a:xfrm>
                  <a:custGeom>
                    <a:avLst/>
                    <a:gdLst>
                      <a:gd name="T0" fmla="*/ 10 w 12"/>
                      <a:gd name="T1" fmla="*/ 4 h 12"/>
                      <a:gd name="T2" fmla="*/ 10 w 12"/>
                      <a:gd name="T3" fmla="*/ 4 h 12"/>
                      <a:gd name="T4" fmla="*/ 7 w 12"/>
                      <a:gd name="T5" fmla="*/ 4 h 12"/>
                      <a:gd name="T6" fmla="*/ 7 w 12"/>
                      <a:gd name="T7" fmla="*/ 2 h 12"/>
                      <a:gd name="T8" fmla="*/ 6 w 12"/>
                      <a:gd name="T9" fmla="*/ 0 h 12"/>
                      <a:gd name="T10" fmla="*/ 4 w 12"/>
                      <a:gd name="T11" fmla="*/ 2 h 12"/>
                      <a:gd name="T12" fmla="*/ 4 w 12"/>
                      <a:gd name="T13" fmla="*/ 4 h 12"/>
                      <a:gd name="T14" fmla="*/ 2 w 12"/>
                      <a:gd name="T15" fmla="*/ 4 h 12"/>
                      <a:gd name="T16" fmla="*/ 0 w 12"/>
                      <a:gd name="T17" fmla="*/ 6 h 12"/>
                      <a:gd name="T18" fmla="*/ 2 w 12"/>
                      <a:gd name="T19" fmla="*/ 7 h 12"/>
                      <a:gd name="T20" fmla="*/ 4 w 12"/>
                      <a:gd name="T21" fmla="*/ 7 h 12"/>
                      <a:gd name="T22" fmla="*/ 4 w 12"/>
                      <a:gd name="T23" fmla="*/ 10 h 12"/>
                      <a:gd name="T24" fmla="*/ 4 w 12"/>
                      <a:gd name="T25" fmla="*/ 10 h 12"/>
                      <a:gd name="T26" fmla="*/ 6 w 12"/>
                      <a:gd name="T27" fmla="*/ 12 h 12"/>
                      <a:gd name="T28" fmla="*/ 7 w 12"/>
                      <a:gd name="T29" fmla="*/ 10 h 12"/>
                      <a:gd name="T30" fmla="*/ 7 w 12"/>
                      <a:gd name="T31" fmla="*/ 10 h 12"/>
                      <a:gd name="T32" fmla="*/ 7 w 12"/>
                      <a:gd name="T33" fmla="*/ 7 h 12"/>
                      <a:gd name="T34" fmla="*/ 10 w 12"/>
                      <a:gd name="T35" fmla="*/ 7 h 12"/>
                      <a:gd name="T36" fmla="*/ 10 w 12"/>
                      <a:gd name="T37" fmla="*/ 7 h 12"/>
                      <a:gd name="T38" fmla="*/ 12 w 12"/>
                      <a:gd name="T39" fmla="*/ 6 h 12"/>
                      <a:gd name="T40" fmla="*/ 10 w 12"/>
                      <a:gd name="T4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2">
                        <a:moveTo>
                          <a:pt x="10" y="4"/>
                        </a:moveTo>
                        <a:cubicBezTo>
                          <a:pt x="10" y="4"/>
                          <a:pt x="10" y="4"/>
                          <a:pt x="10" y="4"/>
                        </a:cubicBezTo>
                        <a:cubicBezTo>
                          <a:pt x="7" y="4"/>
                          <a:pt x="7" y="4"/>
                          <a:pt x="7" y="4"/>
                        </a:cubicBezTo>
                        <a:cubicBezTo>
                          <a:pt x="7" y="2"/>
                          <a:pt x="7" y="2"/>
                          <a:pt x="7" y="2"/>
                        </a:cubicBezTo>
                        <a:cubicBezTo>
                          <a:pt x="7" y="1"/>
                          <a:pt x="7" y="0"/>
                          <a:pt x="6" y="0"/>
                        </a:cubicBezTo>
                        <a:cubicBezTo>
                          <a:pt x="5" y="0"/>
                          <a:pt x="4" y="1"/>
                          <a:pt x="4" y="2"/>
                        </a:cubicBezTo>
                        <a:cubicBezTo>
                          <a:pt x="4" y="4"/>
                          <a:pt x="4" y="4"/>
                          <a:pt x="4" y="4"/>
                        </a:cubicBezTo>
                        <a:cubicBezTo>
                          <a:pt x="2" y="4"/>
                          <a:pt x="2" y="4"/>
                          <a:pt x="2" y="4"/>
                        </a:cubicBezTo>
                        <a:cubicBezTo>
                          <a:pt x="1" y="4"/>
                          <a:pt x="0" y="5"/>
                          <a:pt x="0" y="6"/>
                        </a:cubicBezTo>
                        <a:cubicBezTo>
                          <a:pt x="0" y="6"/>
                          <a:pt x="1" y="7"/>
                          <a:pt x="2" y="7"/>
                        </a:cubicBezTo>
                        <a:cubicBezTo>
                          <a:pt x="4" y="7"/>
                          <a:pt x="4" y="7"/>
                          <a:pt x="4" y="7"/>
                        </a:cubicBezTo>
                        <a:cubicBezTo>
                          <a:pt x="4" y="10"/>
                          <a:pt x="4" y="10"/>
                          <a:pt x="4" y="10"/>
                        </a:cubicBezTo>
                        <a:cubicBezTo>
                          <a:pt x="4" y="10"/>
                          <a:pt x="4" y="10"/>
                          <a:pt x="4" y="10"/>
                        </a:cubicBezTo>
                        <a:cubicBezTo>
                          <a:pt x="4" y="11"/>
                          <a:pt x="5" y="12"/>
                          <a:pt x="6" y="12"/>
                        </a:cubicBezTo>
                        <a:cubicBezTo>
                          <a:pt x="7" y="12"/>
                          <a:pt x="7" y="11"/>
                          <a:pt x="7" y="10"/>
                        </a:cubicBezTo>
                        <a:cubicBezTo>
                          <a:pt x="7" y="10"/>
                          <a:pt x="7" y="10"/>
                          <a:pt x="7" y="10"/>
                        </a:cubicBezTo>
                        <a:cubicBezTo>
                          <a:pt x="7" y="7"/>
                          <a:pt x="7" y="7"/>
                          <a:pt x="7" y="7"/>
                        </a:cubicBezTo>
                        <a:cubicBezTo>
                          <a:pt x="10" y="7"/>
                          <a:pt x="10" y="7"/>
                          <a:pt x="10" y="7"/>
                        </a:cubicBezTo>
                        <a:cubicBezTo>
                          <a:pt x="10" y="7"/>
                          <a:pt x="10" y="7"/>
                          <a:pt x="10" y="7"/>
                        </a:cubicBezTo>
                        <a:cubicBezTo>
                          <a:pt x="11" y="7"/>
                          <a:pt x="12" y="6"/>
                          <a:pt x="12" y="6"/>
                        </a:cubicBezTo>
                        <a:cubicBezTo>
                          <a:pt x="12" y="5"/>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
                  <p:cNvSpPr>
                    <a:spLocks/>
                  </p:cNvSpPr>
                  <p:nvPr/>
                </p:nvSpPr>
                <p:spPr bwMode="auto">
                  <a:xfrm>
                    <a:off x="7381875" y="5749925"/>
                    <a:ext cx="46038" cy="44450"/>
                  </a:xfrm>
                  <a:custGeom>
                    <a:avLst/>
                    <a:gdLst>
                      <a:gd name="T0" fmla="*/ 10 w 12"/>
                      <a:gd name="T1" fmla="*/ 4 h 12"/>
                      <a:gd name="T2" fmla="*/ 10 w 12"/>
                      <a:gd name="T3" fmla="*/ 4 h 12"/>
                      <a:gd name="T4" fmla="*/ 7 w 12"/>
                      <a:gd name="T5" fmla="*/ 4 h 12"/>
                      <a:gd name="T6" fmla="*/ 7 w 12"/>
                      <a:gd name="T7" fmla="*/ 2 h 12"/>
                      <a:gd name="T8" fmla="*/ 6 w 12"/>
                      <a:gd name="T9" fmla="*/ 0 h 12"/>
                      <a:gd name="T10" fmla="*/ 5 w 12"/>
                      <a:gd name="T11" fmla="*/ 2 h 12"/>
                      <a:gd name="T12" fmla="*/ 5 w 12"/>
                      <a:gd name="T13" fmla="*/ 4 h 12"/>
                      <a:gd name="T14" fmla="*/ 2 w 12"/>
                      <a:gd name="T15" fmla="*/ 4 h 12"/>
                      <a:gd name="T16" fmla="*/ 0 w 12"/>
                      <a:gd name="T17" fmla="*/ 6 h 12"/>
                      <a:gd name="T18" fmla="*/ 2 w 12"/>
                      <a:gd name="T19" fmla="*/ 7 h 12"/>
                      <a:gd name="T20" fmla="*/ 5 w 12"/>
                      <a:gd name="T21" fmla="*/ 7 h 12"/>
                      <a:gd name="T22" fmla="*/ 5 w 12"/>
                      <a:gd name="T23" fmla="*/ 10 h 12"/>
                      <a:gd name="T24" fmla="*/ 5 w 12"/>
                      <a:gd name="T25" fmla="*/ 10 h 12"/>
                      <a:gd name="T26" fmla="*/ 6 w 12"/>
                      <a:gd name="T27" fmla="*/ 12 h 12"/>
                      <a:gd name="T28" fmla="*/ 7 w 12"/>
                      <a:gd name="T29" fmla="*/ 10 h 12"/>
                      <a:gd name="T30" fmla="*/ 7 w 12"/>
                      <a:gd name="T31" fmla="*/ 10 h 12"/>
                      <a:gd name="T32" fmla="*/ 7 w 12"/>
                      <a:gd name="T33" fmla="*/ 7 h 12"/>
                      <a:gd name="T34" fmla="*/ 10 w 12"/>
                      <a:gd name="T35" fmla="*/ 7 h 12"/>
                      <a:gd name="T36" fmla="*/ 10 w 12"/>
                      <a:gd name="T37" fmla="*/ 7 h 12"/>
                      <a:gd name="T38" fmla="*/ 12 w 12"/>
                      <a:gd name="T39" fmla="*/ 6 h 12"/>
                      <a:gd name="T40" fmla="*/ 10 w 12"/>
                      <a:gd name="T4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2">
                        <a:moveTo>
                          <a:pt x="10" y="4"/>
                        </a:moveTo>
                        <a:cubicBezTo>
                          <a:pt x="10" y="4"/>
                          <a:pt x="10" y="4"/>
                          <a:pt x="10" y="4"/>
                        </a:cubicBezTo>
                        <a:cubicBezTo>
                          <a:pt x="7" y="4"/>
                          <a:pt x="7" y="4"/>
                          <a:pt x="7" y="4"/>
                        </a:cubicBezTo>
                        <a:cubicBezTo>
                          <a:pt x="7" y="2"/>
                          <a:pt x="7" y="2"/>
                          <a:pt x="7" y="2"/>
                        </a:cubicBezTo>
                        <a:cubicBezTo>
                          <a:pt x="7" y="1"/>
                          <a:pt x="7" y="0"/>
                          <a:pt x="6" y="0"/>
                        </a:cubicBezTo>
                        <a:cubicBezTo>
                          <a:pt x="5" y="0"/>
                          <a:pt x="5" y="1"/>
                          <a:pt x="5" y="2"/>
                        </a:cubicBezTo>
                        <a:cubicBezTo>
                          <a:pt x="5" y="4"/>
                          <a:pt x="5" y="4"/>
                          <a:pt x="5" y="4"/>
                        </a:cubicBezTo>
                        <a:cubicBezTo>
                          <a:pt x="2" y="4"/>
                          <a:pt x="2" y="4"/>
                          <a:pt x="2" y="4"/>
                        </a:cubicBezTo>
                        <a:cubicBezTo>
                          <a:pt x="1" y="4"/>
                          <a:pt x="0" y="5"/>
                          <a:pt x="0" y="6"/>
                        </a:cubicBezTo>
                        <a:cubicBezTo>
                          <a:pt x="0" y="6"/>
                          <a:pt x="1" y="7"/>
                          <a:pt x="2" y="7"/>
                        </a:cubicBezTo>
                        <a:cubicBezTo>
                          <a:pt x="5" y="7"/>
                          <a:pt x="5" y="7"/>
                          <a:pt x="5" y="7"/>
                        </a:cubicBezTo>
                        <a:cubicBezTo>
                          <a:pt x="5" y="10"/>
                          <a:pt x="5" y="10"/>
                          <a:pt x="5" y="10"/>
                        </a:cubicBezTo>
                        <a:cubicBezTo>
                          <a:pt x="5" y="10"/>
                          <a:pt x="5" y="10"/>
                          <a:pt x="5" y="10"/>
                        </a:cubicBezTo>
                        <a:cubicBezTo>
                          <a:pt x="5" y="11"/>
                          <a:pt x="5" y="12"/>
                          <a:pt x="6" y="12"/>
                        </a:cubicBezTo>
                        <a:cubicBezTo>
                          <a:pt x="7" y="12"/>
                          <a:pt x="7" y="11"/>
                          <a:pt x="7" y="10"/>
                        </a:cubicBezTo>
                        <a:cubicBezTo>
                          <a:pt x="7" y="10"/>
                          <a:pt x="7" y="10"/>
                          <a:pt x="7" y="10"/>
                        </a:cubicBezTo>
                        <a:cubicBezTo>
                          <a:pt x="7" y="7"/>
                          <a:pt x="7" y="7"/>
                          <a:pt x="7" y="7"/>
                        </a:cubicBezTo>
                        <a:cubicBezTo>
                          <a:pt x="10" y="7"/>
                          <a:pt x="10" y="7"/>
                          <a:pt x="10" y="7"/>
                        </a:cubicBezTo>
                        <a:cubicBezTo>
                          <a:pt x="10" y="7"/>
                          <a:pt x="10" y="7"/>
                          <a:pt x="10" y="7"/>
                        </a:cubicBezTo>
                        <a:cubicBezTo>
                          <a:pt x="11" y="7"/>
                          <a:pt x="12" y="6"/>
                          <a:pt x="12" y="6"/>
                        </a:cubicBezTo>
                        <a:cubicBezTo>
                          <a:pt x="12" y="5"/>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0">
                    <a:hlinkClick r:id="rId7" action="ppaction://hlinksldjump"/>
                  </p:cNvPr>
                  <p:cNvSpPr>
                    <a:spLocks noEditPoints="1"/>
                  </p:cNvSpPr>
                  <p:nvPr/>
                </p:nvSpPr>
                <p:spPr bwMode="auto">
                  <a:xfrm>
                    <a:off x="6607175" y="4997450"/>
                    <a:ext cx="990600" cy="846138"/>
                  </a:xfrm>
                  <a:custGeom>
                    <a:avLst/>
                    <a:gdLst>
                      <a:gd name="T0" fmla="*/ 130 w 261"/>
                      <a:gd name="T1" fmla="*/ 0 h 223"/>
                      <a:gd name="T2" fmla="*/ 0 w 261"/>
                      <a:gd name="T3" fmla="*/ 83 h 223"/>
                      <a:gd name="T4" fmla="*/ 0 w 261"/>
                      <a:gd name="T5" fmla="*/ 202 h 223"/>
                      <a:gd name="T6" fmla="*/ 13 w 261"/>
                      <a:gd name="T7" fmla="*/ 223 h 223"/>
                      <a:gd name="T8" fmla="*/ 248 w 261"/>
                      <a:gd name="T9" fmla="*/ 223 h 223"/>
                      <a:gd name="T10" fmla="*/ 261 w 261"/>
                      <a:gd name="T11" fmla="*/ 202 h 223"/>
                      <a:gd name="T12" fmla="*/ 261 w 261"/>
                      <a:gd name="T13" fmla="*/ 83 h 223"/>
                      <a:gd name="T14" fmla="*/ 130 w 261"/>
                      <a:gd name="T15" fmla="*/ 0 h 223"/>
                      <a:gd name="T16" fmla="*/ 51 w 261"/>
                      <a:gd name="T17" fmla="*/ 213 h 223"/>
                      <a:gd name="T18" fmla="*/ 42 w 261"/>
                      <a:gd name="T19" fmla="*/ 204 h 223"/>
                      <a:gd name="T20" fmla="*/ 51 w 261"/>
                      <a:gd name="T21" fmla="*/ 194 h 223"/>
                      <a:gd name="T22" fmla="*/ 60 w 261"/>
                      <a:gd name="T23" fmla="*/ 204 h 223"/>
                      <a:gd name="T24" fmla="*/ 51 w 261"/>
                      <a:gd name="T25" fmla="*/ 213 h 223"/>
                      <a:gd name="T26" fmla="*/ 83 w 261"/>
                      <a:gd name="T27" fmla="*/ 213 h 223"/>
                      <a:gd name="T28" fmla="*/ 74 w 261"/>
                      <a:gd name="T29" fmla="*/ 204 h 223"/>
                      <a:gd name="T30" fmla="*/ 83 w 261"/>
                      <a:gd name="T31" fmla="*/ 194 h 223"/>
                      <a:gd name="T32" fmla="*/ 92 w 261"/>
                      <a:gd name="T33" fmla="*/ 204 h 223"/>
                      <a:gd name="T34" fmla="*/ 83 w 261"/>
                      <a:gd name="T35" fmla="*/ 213 h 223"/>
                      <a:gd name="T36" fmla="*/ 115 w 261"/>
                      <a:gd name="T37" fmla="*/ 213 h 223"/>
                      <a:gd name="T38" fmla="*/ 105 w 261"/>
                      <a:gd name="T39" fmla="*/ 204 h 223"/>
                      <a:gd name="T40" fmla="*/ 115 w 261"/>
                      <a:gd name="T41" fmla="*/ 194 h 223"/>
                      <a:gd name="T42" fmla="*/ 124 w 261"/>
                      <a:gd name="T43" fmla="*/ 204 h 223"/>
                      <a:gd name="T44" fmla="*/ 115 w 261"/>
                      <a:gd name="T45" fmla="*/ 213 h 223"/>
                      <a:gd name="T46" fmla="*/ 146 w 261"/>
                      <a:gd name="T47" fmla="*/ 213 h 223"/>
                      <a:gd name="T48" fmla="*/ 137 w 261"/>
                      <a:gd name="T49" fmla="*/ 204 h 223"/>
                      <a:gd name="T50" fmla="*/ 146 w 261"/>
                      <a:gd name="T51" fmla="*/ 194 h 223"/>
                      <a:gd name="T52" fmla="*/ 155 w 261"/>
                      <a:gd name="T53" fmla="*/ 204 h 223"/>
                      <a:gd name="T54" fmla="*/ 146 w 261"/>
                      <a:gd name="T55" fmla="*/ 213 h 223"/>
                      <a:gd name="T56" fmla="*/ 178 w 261"/>
                      <a:gd name="T57" fmla="*/ 213 h 223"/>
                      <a:gd name="T58" fmla="*/ 169 w 261"/>
                      <a:gd name="T59" fmla="*/ 204 h 223"/>
                      <a:gd name="T60" fmla="*/ 178 w 261"/>
                      <a:gd name="T61" fmla="*/ 194 h 223"/>
                      <a:gd name="T62" fmla="*/ 187 w 261"/>
                      <a:gd name="T63" fmla="*/ 204 h 223"/>
                      <a:gd name="T64" fmla="*/ 178 w 261"/>
                      <a:gd name="T65" fmla="*/ 213 h 223"/>
                      <a:gd name="T66" fmla="*/ 210 w 261"/>
                      <a:gd name="T67" fmla="*/ 213 h 223"/>
                      <a:gd name="T68" fmla="*/ 201 w 261"/>
                      <a:gd name="T69" fmla="*/ 204 h 223"/>
                      <a:gd name="T70" fmla="*/ 210 w 261"/>
                      <a:gd name="T71" fmla="*/ 194 h 223"/>
                      <a:gd name="T72" fmla="*/ 219 w 261"/>
                      <a:gd name="T73" fmla="*/ 204 h 223"/>
                      <a:gd name="T74" fmla="*/ 210 w 261"/>
                      <a:gd name="T75" fmla="*/ 2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1" h="223">
                        <a:moveTo>
                          <a:pt x="130" y="0"/>
                        </a:moveTo>
                        <a:cubicBezTo>
                          <a:pt x="30" y="0"/>
                          <a:pt x="0" y="83"/>
                          <a:pt x="0" y="83"/>
                        </a:cubicBezTo>
                        <a:cubicBezTo>
                          <a:pt x="0" y="202"/>
                          <a:pt x="0" y="202"/>
                          <a:pt x="0" y="202"/>
                        </a:cubicBezTo>
                        <a:cubicBezTo>
                          <a:pt x="13" y="223"/>
                          <a:pt x="13" y="223"/>
                          <a:pt x="13" y="223"/>
                        </a:cubicBezTo>
                        <a:cubicBezTo>
                          <a:pt x="248" y="223"/>
                          <a:pt x="248" y="223"/>
                          <a:pt x="248" y="223"/>
                        </a:cubicBezTo>
                        <a:cubicBezTo>
                          <a:pt x="261" y="202"/>
                          <a:pt x="261" y="202"/>
                          <a:pt x="261" y="202"/>
                        </a:cubicBezTo>
                        <a:cubicBezTo>
                          <a:pt x="261" y="83"/>
                          <a:pt x="261" y="83"/>
                          <a:pt x="261" y="83"/>
                        </a:cubicBezTo>
                        <a:cubicBezTo>
                          <a:pt x="261" y="83"/>
                          <a:pt x="231" y="0"/>
                          <a:pt x="130" y="0"/>
                        </a:cubicBezTo>
                        <a:close/>
                        <a:moveTo>
                          <a:pt x="51" y="213"/>
                        </a:moveTo>
                        <a:cubicBezTo>
                          <a:pt x="46" y="213"/>
                          <a:pt x="42" y="209"/>
                          <a:pt x="42" y="204"/>
                        </a:cubicBezTo>
                        <a:cubicBezTo>
                          <a:pt x="42" y="198"/>
                          <a:pt x="46" y="194"/>
                          <a:pt x="51" y="194"/>
                        </a:cubicBezTo>
                        <a:cubicBezTo>
                          <a:pt x="56" y="194"/>
                          <a:pt x="60" y="198"/>
                          <a:pt x="60" y="204"/>
                        </a:cubicBezTo>
                        <a:cubicBezTo>
                          <a:pt x="60" y="209"/>
                          <a:pt x="56" y="213"/>
                          <a:pt x="51" y="213"/>
                        </a:cubicBezTo>
                        <a:close/>
                        <a:moveTo>
                          <a:pt x="83" y="213"/>
                        </a:moveTo>
                        <a:cubicBezTo>
                          <a:pt x="78" y="213"/>
                          <a:pt x="74" y="209"/>
                          <a:pt x="74" y="204"/>
                        </a:cubicBezTo>
                        <a:cubicBezTo>
                          <a:pt x="74" y="198"/>
                          <a:pt x="78" y="194"/>
                          <a:pt x="83" y="194"/>
                        </a:cubicBezTo>
                        <a:cubicBezTo>
                          <a:pt x="88" y="194"/>
                          <a:pt x="92" y="198"/>
                          <a:pt x="92" y="204"/>
                        </a:cubicBezTo>
                        <a:cubicBezTo>
                          <a:pt x="92" y="209"/>
                          <a:pt x="88" y="213"/>
                          <a:pt x="83" y="213"/>
                        </a:cubicBezTo>
                        <a:close/>
                        <a:moveTo>
                          <a:pt x="115" y="213"/>
                        </a:moveTo>
                        <a:cubicBezTo>
                          <a:pt x="109" y="213"/>
                          <a:pt x="105" y="209"/>
                          <a:pt x="105" y="204"/>
                        </a:cubicBezTo>
                        <a:cubicBezTo>
                          <a:pt x="105" y="198"/>
                          <a:pt x="109" y="194"/>
                          <a:pt x="115" y="194"/>
                        </a:cubicBezTo>
                        <a:cubicBezTo>
                          <a:pt x="120" y="194"/>
                          <a:pt x="124" y="198"/>
                          <a:pt x="124" y="204"/>
                        </a:cubicBezTo>
                        <a:cubicBezTo>
                          <a:pt x="124" y="209"/>
                          <a:pt x="120" y="213"/>
                          <a:pt x="115" y="213"/>
                        </a:cubicBezTo>
                        <a:close/>
                        <a:moveTo>
                          <a:pt x="146" y="213"/>
                        </a:moveTo>
                        <a:cubicBezTo>
                          <a:pt x="141" y="213"/>
                          <a:pt x="137" y="209"/>
                          <a:pt x="137" y="204"/>
                        </a:cubicBezTo>
                        <a:cubicBezTo>
                          <a:pt x="137" y="198"/>
                          <a:pt x="141" y="194"/>
                          <a:pt x="146" y="194"/>
                        </a:cubicBezTo>
                        <a:cubicBezTo>
                          <a:pt x="151" y="194"/>
                          <a:pt x="155" y="198"/>
                          <a:pt x="155" y="204"/>
                        </a:cubicBezTo>
                        <a:cubicBezTo>
                          <a:pt x="155" y="209"/>
                          <a:pt x="151" y="213"/>
                          <a:pt x="146" y="213"/>
                        </a:cubicBezTo>
                        <a:close/>
                        <a:moveTo>
                          <a:pt x="178" y="213"/>
                        </a:moveTo>
                        <a:cubicBezTo>
                          <a:pt x="173" y="213"/>
                          <a:pt x="169" y="209"/>
                          <a:pt x="169" y="204"/>
                        </a:cubicBezTo>
                        <a:cubicBezTo>
                          <a:pt x="169" y="198"/>
                          <a:pt x="173" y="194"/>
                          <a:pt x="178" y="194"/>
                        </a:cubicBezTo>
                        <a:cubicBezTo>
                          <a:pt x="183" y="194"/>
                          <a:pt x="187" y="198"/>
                          <a:pt x="187" y="204"/>
                        </a:cubicBezTo>
                        <a:cubicBezTo>
                          <a:pt x="187" y="209"/>
                          <a:pt x="183" y="213"/>
                          <a:pt x="178" y="213"/>
                        </a:cubicBezTo>
                        <a:close/>
                        <a:moveTo>
                          <a:pt x="210" y="213"/>
                        </a:moveTo>
                        <a:cubicBezTo>
                          <a:pt x="205" y="213"/>
                          <a:pt x="201" y="209"/>
                          <a:pt x="201" y="204"/>
                        </a:cubicBezTo>
                        <a:cubicBezTo>
                          <a:pt x="201" y="198"/>
                          <a:pt x="205" y="194"/>
                          <a:pt x="210" y="194"/>
                        </a:cubicBezTo>
                        <a:cubicBezTo>
                          <a:pt x="215" y="194"/>
                          <a:pt x="219" y="198"/>
                          <a:pt x="219" y="204"/>
                        </a:cubicBezTo>
                        <a:cubicBezTo>
                          <a:pt x="219" y="209"/>
                          <a:pt x="215" y="213"/>
                          <a:pt x="210"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
                  <p:cNvSpPr>
                    <a:spLocks/>
                  </p:cNvSpPr>
                  <p:nvPr/>
                </p:nvSpPr>
                <p:spPr bwMode="auto">
                  <a:xfrm>
                    <a:off x="7267575" y="5753100"/>
                    <a:ext cx="34925" cy="33338"/>
                  </a:xfrm>
                  <a:custGeom>
                    <a:avLst/>
                    <a:gdLst>
                      <a:gd name="T0" fmla="*/ 8 w 9"/>
                      <a:gd name="T1" fmla="*/ 1 h 9"/>
                      <a:gd name="T2" fmla="*/ 6 w 9"/>
                      <a:gd name="T3" fmla="*/ 1 h 9"/>
                      <a:gd name="T4" fmla="*/ 4 w 9"/>
                      <a:gd name="T5" fmla="*/ 3 h 9"/>
                      <a:gd name="T6" fmla="*/ 2 w 9"/>
                      <a:gd name="T7" fmla="*/ 1 h 9"/>
                      <a:gd name="T8" fmla="*/ 0 w 9"/>
                      <a:gd name="T9" fmla="*/ 1 h 9"/>
                      <a:gd name="T10" fmla="*/ 0 w 9"/>
                      <a:gd name="T11" fmla="*/ 3 h 9"/>
                      <a:gd name="T12" fmla="*/ 2 w 9"/>
                      <a:gd name="T13" fmla="*/ 5 h 9"/>
                      <a:gd name="T14" fmla="*/ 0 w 9"/>
                      <a:gd name="T15" fmla="*/ 7 h 9"/>
                      <a:gd name="T16" fmla="*/ 0 w 9"/>
                      <a:gd name="T17" fmla="*/ 7 h 9"/>
                      <a:gd name="T18" fmla="*/ 0 w 9"/>
                      <a:gd name="T19" fmla="*/ 9 h 9"/>
                      <a:gd name="T20" fmla="*/ 2 w 9"/>
                      <a:gd name="T21" fmla="*/ 9 h 9"/>
                      <a:gd name="T22" fmla="*/ 2 w 9"/>
                      <a:gd name="T23" fmla="*/ 9 h 9"/>
                      <a:gd name="T24" fmla="*/ 2 w 9"/>
                      <a:gd name="T25" fmla="*/ 9 h 9"/>
                      <a:gd name="T26" fmla="*/ 4 w 9"/>
                      <a:gd name="T27" fmla="*/ 7 h 9"/>
                      <a:gd name="T28" fmla="*/ 6 w 9"/>
                      <a:gd name="T29" fmla="*/ 9 h 9"/>
                      <a:gd name="T30" fmla="*/ 6 w 9"/>
                      <a:gd name="T31" fmla="*/ 9 h 9"/>
                      <a:gd name="T32" fmla="*/ 6 w 9"/>
                      <a:gd name="T33" fmla="*/ 9 h 9"/>
                      <a:gd name="T34" fmla="*/ 8 w 9"/>
                      <a:gd name="T35" fmla="*/ 9 h 9"/>
                      <a:gd name="T36" fmla="*/ 8 w 9"/>
                      <a:gd name="T37" fmla="*/ 7 h 9"/>
                      <a:gd name="T38" fmla="*/ 8 w 9"/>
                      <a:gd name="T39" fmla="*/ 7 h 9"/>
                      <a:gd name="T40" fmla="*/ 8 w 9"/>
                      <a:gd name="T41" fmla="*/ 7 h 9"/>
                      <a:gd name="T42" fmla="*/ 6 w 9"/>
                      <a:gd name="T43" fmla="*/ 5 h 9"/>
                      <a:gd name="T44" fmla="*/ 8 w 9"/>
                      <a:gd name="T45" fmla="*/ 3 h 9"/>
                      <a:gd name="T46" fmla="*/ 8 w 9"/>
                      <a:gd name="T4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9">
                        <a:moveTo>
                          <a:pt x="8" y="1"/>
                        </a:moveTo>
                        <a:cubicBezTo>
                          <a:pt x="8" y="0"/>
                          <a:pt x="7" y="0"/>
                          <a:pt x="6" y="1"/>
                        </a:cubicBezTo>
                        <a:cubicBezTo>
                          <a:pt x="4" y="3"/>
                          <a:pt x="4" y="3"/>
                          <a:pt x="4" y="3"/>
                        </a:cubicBezTo>
                        <a:cubicBezTo>
                          <a:pt x="2" y="1"/>
                          <a:pt x="2" y="1"/>
                          <a:pt x="2" y="1"/>
                        </a:cubicBezTo>
                        <a:cubicBezTo>
                          <a:pt x="2" y="0"/>
                          <a:pt x="1" y="0"/>
                          <a:pt x="0" y="1"/>
                        </a:cubicBezTo>
                        <a:cubicBezTo>
                          <a:pt x="0" y="1"/>
                          <a:pt x="0" y="2"/>
                          <a:pt x="0" y="3"/>
                        </a:cubicBezTo>
                        <a:cubicBezTo>
                          <a:pt x="2" y="5"/>
                          <a:pt x="2" y="5"/>
                          <a:pt x="2" y="5"/>
                        </a:cubicBezTo>
                        <a:cubicBezTo>
                          <a:pt x="0" y="7"/>
                          <a:pt x="0" y="7"/>
                          <a:pt x="0" y="7"/>
                        </a:cubicBezTo>
                        <a:cubicBezTo>
                          <a:pt x="0" y="7"/>
                          <a:pt x="0" y="7"/>
                          <a:pt x="0" y="7"/>
                        </a:cubicBezTo>
                        <a:cubicBezTo>
                          <a:pt x="0" y="7"/>
                          <a:pt x="0" y="8"/>
                          <a:pt x="0" y="9"/>
                        </a:cubicBezTo>
                        <a:cubicBezTo>
                          <a:pt x="1" y="9"/>
                          <a:pt x="2" y="9"/>
                          <a:pt x="2" y="9"/>
                        </a:cubicBezTo>
                        <a:cubicBezTo>
                          <a:pt x="2" y="9"/>
                          <a:pt x="2" y="9"/>
                          <a:pt x="2" y="9"/>
                        </a:cubicBezTo>
                        <a:cubicBezTo>
                          <a:pt x="2" y="9"/>
                          <a:pt x="2" y="9"/>
                          <a:pt x="2" y="9"/>
                        </a:cubicBezTo>
                        <a:cubicBezTo>
                          <a:pt x="4" y="7"/>
                          <a:pt x="4" y="7"/>
                          <a:pt x="4" y="7"/>
                        </a:cubicBezTo>
                        <a:cubicBezTo>
                          <a:pt x="6" y="9"/>
                          <a:pt x="6" y="9"/>
                          <a:pt x="6" y="9"/>
                        </a:cubicBezTo>
                        <a:cubicBezTo>
                          <a:pt x="6" y="9"/>
                          <a:pt x="6" y="9"/>
                          <a:pt x="6" y="9"/>
                        </a:cubicBezTo>
                        <a:cubicBezTo>
                          <a:pt x="6" y="9"/>
                          <a:pt x="6" y="9"/>
                          <a:pt x="6" y="9"/>
                        </a:cubicBezTo>
                        <a:cubicBezTo>
                          <a:pt x="7" y="9"/>
                          <a:pt x="8" y="9"/>
                          <a:pt x="8" y="9"/>
                        </a:cubicBezTo>
                        <a:cubicBezTo>
                          <a:pt x="9" y="8"/>
                          <a:pt x="9" y="7"/>
                          <a:pt x="8" y="7"/>
                        </a:cubicBezTo>
                        <a:cubicBezTo>
                          <a:pt x="8" y="7"/>
                          <a:pt x="8" y="7"/>
                          <a:pt x="8" y="7"/>
                        </a:cubicBezTo>
                        <a:cubicBezTo>
                          <a:pt x="8" y="7"/>
                          <a:pt x="8" y="7"/>
                          <a:pt x="8" y="7"/>
                        </a:cubicBezTo>
                        <a:cubicBezTo>
                          <a:pt x="6" y="5"/>
                          <a:pt x="6" y="5"/>
                          <a:pt x="6" y="5"/>
                        </a:cubicBezTo>
                        <a:cubicBezTo>
                          <a:pt x="8" y="3"/>
                          <a:pt x="8" y="3"/>
                          <a:pt x="8" y="3"/>
                        </a:cubicBezTo>
                        <a:cubicBezTo>
                          <a:pt x="9" y="2"/>
                          <a:pt x="9"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Rectangle 25">
                  <a:hlinkClick r:id="rId7" action="ppaction://hlinksldjump"/>
                </p:cNvPr>
                <p:cNvSpPr/>
                <p:nvPr/>
              </p:nvSpPr>
              <p:spPr>
                <a:xfrm>
                  <a:off x="6908512" y="5348984"/>
                  <a:ext cx="387928" cy="161583"/>
                </a:xfrm>
                <a:prstGeom prst="rect">
                  <a:avLst/>
                </a:prstGeom>
              </p:spPr>
              <p:txBody>
                <a:bodyPr wrap="none" lIns="0" tIns="0" rIns="0" bIns="0">
                  <a:spAutoFit/>
                </a:bodyPr>
                <a:lstStyle/>
                <a:p>
                  <a:pPr algn="ctr"/>
                  <a:r>
                    <a:rPr lang="en-US" sz="1050" spc="-50" dirty="0" smtClean="0">
                      <a:solidFill>
                        <a:schemeClr val="bg1"/>
                      </a:solidFill>
                      <a:latin typeface="Calibri Light" panose="020F0302020204030204" pitchFamily="34" charset="0"/>
                    </a:rPr>
                    <a:t>dimmer</a:t>
                  </a:r>
                  <a:endParaRPr lang="en-US" sz="1400" spc="-50" dirty="0">
                    <a:solidFill>
                      <a:schemeClr val="bg1"/>
                    </a:solidFill>
                    <a:latin typeface="Calibri Light" panose="020F0302020204030204" pitchFamily="34" charset="0"/>
                  </a:endParaRPr>
                </a:p>
              </p:txBody>
            </p:sp>
          </p:grpSp>
        </p:grpSp>
      </p:grpSp>
      <p:grpSp>
        <p:nvGrpSpPr>
          <p:cNvPr id="60" name="Group 59"/>
          <p:cNvGrpSpPr/>
          <p:nvPr/>
        </p:nvGrpSpPr>
        <p:grpSpPr>
          <a:xfrm>
            <a:off x="9951888" y="6285717"/>
            <a:ext cx="619131" cy="619131"/>
            <a:chOff x="10020845" y="6285717"/>
            <a:chExt cx="619131" cy="619131"/>
          </a:xfrm>
        </p:grpSpPr>
        <p:grpSp>
          <p:nvGrpSpPr>
            <p:cNvPr id="61" name="Group 60"/>
            <p:cNvGrpSpPr/>
            <p:nvPr/>
          </p:nvGrpSpPr>
          <p:grpSpPr>
            <a:xfrm>
              <a:off x="10035869" y="6300741"/>
              <a:ext cx="589083" cy="589083"/>
              <a:chOff x="5680709" y="2649819"/>
              <a:chExt cx="761009" cy="761009"/>
            </a:xfrm>
          </p:grpSpPr>
          <p:sp>
            <p:nvSpPr>
              <p:cNvPr id="63" name="Oval 62"/>
              <p:cNvSpPr/>
              <p:nvPr/>
            </p:nvSpPr>
            <p:spPr>
              <a:xfrm>
                <a:off x="5680709" y="2649819"/>
                <a:ext cx="761009" cy="761009"/>
              </a:xfrm>
              <a:prstGeom prst="ellipse">
                <a:avLst/>
              </a:prstGeom>
              <a:solidFill>
                <a:srgbClr val="58595B"/>
              </a:solidFill>
              <a:ln w="28575">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dirty="0"/>
              </a:p>
            </p:txBody>
          </p:sp>
          <p:sp>
            <p:nvSpPr>
              <p:cNvPr id="64" name="Freeform 63"/>
              <p:cNvSpPr>
                <a:spLocks/>
              </p:cNvSpPr>
              <p:nvPr/>
            </p:nvSpPr>
            <p:spPr bwMode="auto">
              <a:xfrm rot="5400000">
                <a:off x="5883357" y="2940445"/>
                <a:ext cx="355714" cy="179756"/>
              </a:xfrm>
              <a:custGeom>
                <a:avLst/>
                <a:gdLst>
                  <a:gd name="T0" fmla="*/ 0 w 936"/>
                  <a:gd name="T1" fmla="*/ 0 h 473"/>
                  <a:gd name="T2" fmla="*/ 467 w 936"/>
                  <a:gd name="T3" fmla="*/ 473 h 473"/>
                  <a:gd name="T4" fmla="*/ 936 w 936"/>
                  <a:gd name="T5" fmla="*/ 0 h 473"/>
                </a:gdLst>
                <a:ahLst/>
                <a:cxnLst>
                  <a:cxn ang="0">
                    <a:pos x="T0" y="T1"/>
                  </a:cxn>
                  <a:cxn ang="0">
                    <a:pos x="T2" y="T3"/>
                  </a:cxn>
                  <a:cxn ang="0">
                    <a:pos x="T4" y="T5"/>
                  </a:cxn>
                </a:cxnLst>
                <a:rect l="0" t="0" r="r" b="b"/>
                <a:pathLst>
                  <a:path w="936" h="473">
                    <a:moveTo>
                      <a:pt x="0" y="0"/>
                    </a:moveTo>
                    <a:lnTo>
                      <a:pt x="467" y="473"/>
                    </a:lnTo>
                    <a:lnTo>
                      <a:pt x="936" y="0"/>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en-US"/>
              </a:p>
            </p:txBody>
          </p:sp>
        </p:grpSp>
        <p:sp>
          <p:nvSpPr>
            <p:cNvPr id="62" name="Oval 61">
              <a:hlinkClick r:id="rId8" action="ppaction://hlinksldjump"/>
            </p:cNvPr>
            <p:cNvSpPr/>
            <p:nvPr/>
          </p:nvSpPr>
          <p:spPr>
            <a:xfrm>
              <a:off x="10020845" y="6285717"/>
              <a:ext cx="619131" cy="619131"/>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en-US"/>
            </a:p>
          </p:txBody>
        </p:sp>
      </p:grpSp>
      <p:grpSp>
        <p:nvGrpSpPr>
          <p:cNvPr id="7" name="Group 6"/>
          <p:cNvGrpSpPr/>
          <p:nvPr/>
        </p:nvGrpSpPr>
        <p:grpSpPr>
          <a:xfrm>
            <a:off x="9152574" y="5085682"/>
            <a:ext cx="2383490" cy="998945"/>
            <a:chOff x="9152574" y="5085682"/>
            <a:chExt cx="2383490" cy="998945"/>
          </a:xfrm>
        </p:grpSpPr>
        <p:grpSp>
          <p:nvGrpSpPr>
            <p:cNvPr id="148" name="Group 147"/>
            <p:cNvGrpSpPr/>
            <p:nvPr/>
          </p:nvGrpSpPr>
          <p:grpSpPr>
            <a:xfrm>
              <a:off x="9152574" y="5085682"/>
              <a:ext cx="2383490" cy="998945"/>
              <a:chOff x="9152574" y="5085682"/>
              <a:chExt cx="2383490" cy="998945"/>
            </a:xfrm>
          </p:grpSpPr>
          <p:grpSp>
            <p:nvGrpSpPr>
              <p:cNvPr id="139" name="Group 138"/>
              <p:cNvGrpSpPr/>
              <p:nvPr/>
            </p:nvGrpSpPr>
            <p:grpSpPr>
              <a:xfrm>
                <a:off x="9152574" y="5085682"/>
                <a:ext cx="2383490" cy="998945"/>
                <a:chOff x="9152574" y="5085682"/>
                <a:chExt cx="2383490" cy="998945"/>
              </a:xfrm>
            </p:grpSpPr>
            <p:sp>
              <p:nvSpPr>
                <p:cNvPr id="138" name="Oval 137">
                  <a:hlinkClick r:id="rId9" action="ppaction://hlinksldjump"/>
                </p:cNvPr>
                <p:cNvSpPr/>
                <p:nvPr/>
              </p:nvSpPr>
              <p:spPr>
                <a:xfrm>
                  <a:off x="9918123" y="5085682"/>
                  <a:ext cx="852392" cy="8523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9152574" y="5135002"/>
                  <a:ext cx="2383490" cy="949625"/>
                  <a:chOff x="3679966" y="5182627"/>
                  <a:chExt cx="2383490" cy="949625"/>
                </a:xfrm>
              </p:grpSpPr>
              <p:sp>
                <p:nvSpPr>
                  <p:cNvPr id="111" name="Rounded Rectangle 110">
                    <a:hlinkClick r:id="rId9" action="ppaction://hlinksldjump"/>
                  </p:cNvPr>
                  <p:cNvSpPr/>
                  <p:nvPr/>
                </p:nvSpPr>
                <p:spPr>
                  <a:xfrm>
                    <a:off x="3679966" y="5701130"/>
                    <a:ext cx="2383490" cy="43112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hlinkClick r:id="rId9" action="ppaction://hlinksldjump"/>
                  </p:cNvPr>
                  <p:cNvSpPr/>
                  <p:nvPr/>
                </p:nvSpPr>
                <p:spPr>
                  <a:xfrm>
                    <a:off x="4495527" y="5182627"/>
                    <a:ext cx="752368" cy="752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hlinkClick r:id="rId9" action="ppaction://hlinksldjump"/>
                  </p:cNvPr>
                  <p:cNvSpPr/>
                  <p:nvPr/>
                </p:nvSpPr>
                <p:spPr>
                  <a:xfrm>
                    <a:off x="3841367" y="5735056"/>
                    <a:ext cx="2060693" cy="369332"/>
                  </a:xfrm>
                  <a:prstGeom prst="rect">
                    <a:avLst/>
                  </a:prstGeom>
                </p:spPr>
                <p:txBody>
                  <a:bodyPr wrap="none">
                    <a:spAutoFit/>
                  </a:bodyPr>
                  <a:lstStyle/>
                  <a:p>
                    <a:pPr algn="ctr"/>
                    <a:r>
                      <a:rPr lang="en-US" dirty="0">
                        <a:latin typeface="Calibri Light" panose="020F0302020204030204" pitchFamily="34" charset="0"/>
                      </a:rPr>
                      <a:t>Smart </a:t>
                    </a:r>
                    <a:r>
                      <a:rPr lang="en-US" dirty="0" smtClean="0">
                        <a:latin typeface="Calibri Light" panose="020F0302020204030204" pitchFamily="34" charset="0"/>
                      </a:rPr>
                      <a:t>Roller Shutter</a:t>
                    </a:r>
                    <a:endParaRPr lang="en-US" dirty="0">
                      <a:solidFill>
                        <a:schemeClr val="bg1"/>
                      </a:solidFill>
                      <a:latin typeface="Calibri Light" panose="020F0302020204030204" pitchFamily="34" charset="0"/>
                    </a:endParaRPr>
                  </a:p>
                </p:txBody>
              </p:sp>
            </p:grpSp>
          </p:grpSp>
          <p:grpSp>
            <p:nvGrpSpPr>
              <p:cNvPr id="147" name="Group 146"/>
              <p:cNvGrpSpPr/>
              <p:nvPr/>
            </p:nvGrpSpPr>
            <p:grpSpPr>
              <a:xfrm>
                <a:off x="10211794" y="5339661"/>
                <a:ext cx="37069" cy="48498"/>
                <a:chOff x="-1881187" y="4243388"/>
                <a:chExt cx="401637" cy="525463"/>
              </a:xfrm>
              <a:solidFill>
                <a:srgbClr val="2E3842"/>
              </a:solidFill>
            </p:grpSpPr>
            <p:sp>
              <p:nvSpPr>
                <p:cNvPr id="144" name="Freeform 18"/>
                <p:cNvSpPr>
                  <a:spLocks/>
                </p:cNvSpPr>
                <p:nvPr/>
              </p:nvSpPr>
              <p:spPr bwMode="auto">
                <a:xfrm>
                  <a:off x="-1881187" y="4422775"/>
                  <a:ext cx="90488" cy="165100"/>
                </a:xfrm>
                <a:custGeom>
                  <a:avLst/>
                  <a:gdLst>
                    <a:gd name="T0" fmla="*/ 13 w 24"/>
                    <a:gd name="T1" fmla="*/ 2 h 44"/>
                    <a:gd name="T2" fmla="*/ 2 w 24"/>
                    <a:gd name="T3" fmla="*/ 4 h 44"/>
                    <a:gd name="T4" fmla="*/ 4 w 24"/>
                    <a:gd name="T5" fmla="*/ 15 h 44"/>
                    <a:gd name="T6" fmla="*/ 8 w 24"/>
                    <a:gd name="T7" fmla="*/ 23 h 44"/>
                    <a:gd name="T8" fmla="*/ 4 w 24"/>
                    <a:gd name="T9" fmla="*/ 30 h 44"/>
                    <a:gd name="T10" fmla="*/ 2 w 24"/>
                    <a:gd name="T11" fmla="*/ 41 h 44"/>
                    <a:gd name="T12" fmla="*/ 9 w 24"/>
                    <a:gd name="T13" fmla="*/ 44 h 44"/>
                    <a:gd name="T14" fmla="*/ 13 w 24"/>
                    <a:gd name="T15" fmla="*/ 43 h 44"/>
                    <a:gd name="T16" fmla="*/ 24 w 24"/>
                    <a:gd name="T17" fmla="*/ 23 h 44"/>
                    <a:gd name="T18" fmla="*/ 13 w 24"/>
                    <a:gd name="T19"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4">
                      <a:moveTo>
                        <a:pt x="13" y="2"/>
                      </a:moveTo>
                      <a:cubicBezTo>
                        <a:pt x="10" y="0"/>
                        <a:pt x="5" y="0"/>
                        <a:pt x="2" y="4"/>
                      </a:cubicBezTo>
                      <a:cubicBezTo>
                        <a:pt x="0" y="8"/>
                        <a:pt x="0" y="13"/>
                        <a:pt x="4" y="15"/>
                      </a:cubicBezTo>
                      <a:cubicBezTo>
                        <a:pt x="7" y="17"/>
                        <a:pt x="8" y="20"/>
                        <a:pt x="8" y="23"/>
                      </a:cubicBezTo>
                      <a:cubicBezTo>
                        <a:pt x="8" y="25"/>
                        <a:pt x="7" y="28"/>
                        <a:pt x="4" y="30"/>
                      </a:cubicBezTo>
                      <a:cubicBezTo>
                        <a:pt x="0" y="32"/>
                        <a:pt x="0" y="37"/>
                        <a:pt x="2" y="41"/>
                      </a:cubicBezTo>
                      <a:cubicBezTo>
                        <a:pt x="4" y="43"/>
                        <a:pt x="6" y="44"/>
                        <a:pt x="9" y="44"/>
                      </a:cubicBezTo>
                      <a:cubicBezTo>
                        <a:pt x="10" y="44"/>
                        <a:pt x="12" y="44"/>
                        <a:pt x="13" y="43"/>
                      </a:cubicBezTo>
                      <a:cubicBezTo>
                        <a:pt x="20" y="38"/>
                        <a:pt x="24" y="30"/>
                        <a:pt x="24" y="23"/>
                      </a:cubicBezTo>
                      <a:cubicBezTo>
                        <a:pt x="24" y="15"/>
                        <a:pt x="20" y="7"/>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20"/>
                <p:cNvSpPr>
                  <a:spLocks/>
                </p:cNvSpPr>
                <p:nvPr/>
              </p:nvSpPr>
              <p:spPr bwMode="auto">
                <a:xfrm>
                  <a:off x="-1666875" y="4243388"/>
                  <a:ext cx="187325" cy="525463"/>
                </a:xfrm>
                <a:custGeom>
                  <a:avLst/>
                  <a:gdLst>
                    <a:gd name="T0" fmla="*/ 3 w 50"/>
                    <a:gd name="T1" fmla="*/ 3 h 140"/>
                    <a:gd name="T2" fmla="*/ 3 w 50"/>
                    <a:gd name="T3" fmla="*/ 15 h 140"/>
                    <a:gd name="T4" fmla="*/ 3 w 50"/>
                    <a:gd name="T5" fmla="*/ 126 h 140"/>
                    <a:gd name="T6" fmla="*/ 3 w 50"/>
                    <a:gd name="T7" fmla="*/ 138 h 140"/>
                    <a:gd name="T8" fmla="*/ 9 w 50"/>
                    <a:gd name="T9" fmla="*/ 140 h 140"/>
                    <a:gd name="T10" fmla="*/ 15 w 50"/>
                    <a:gd name="T11" fmla="*/ 137 h 140"/>
                    <a:gd name="T12" fmla="*/ 15 w 50"/>
                    <a:gd name="T13" fmla="*/ 4 h 140"/>
                    <a:gd name="T14" fmla="*/ 3 w 50"/>
                    <a:gd name="T15" fmla="*/ 3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40">
                      <a:moveTo>
                        <a:pt x="3" y="3"/>
                      </a:moveTo>
                      <a:cubicBezTo>
                        <a:pt x="0" y="6"/>
                        <a:pt x="0" y="11"/>
                        <a:pt x="3" y="15"/>
                      </a:cubicBezTo>
                      <a:cubicBezTo>
                        <a:pt x="32" y="49"/>
                        <a:pt x="32" y="92"/>
                        <a:pt x="3" y="126"/>
                      </a:cubicBezTo>
                      <a:cubicBezTo>
                        <a:pt x="0" y="130"/>
                        <a:pt x="0" y="135"/>
                        <a:pt x="3" y="138"/>
                      </a:cubicBezTo>
                      <a:cubicBezTo>
                        <a:pt x="5" y="139"/>
                        <a:pt x="7" y="140"/>
                        <a:pt x="9" y="140"/>
                      </a:cubicBezTo>
                      <a:cubicBezTo>
                        <a:pt x="11" y="140"/>
                        <a:pt x="13" y="139"/>
                        <a:pt x="15" y="137"/>
                      </a:cubicBezTo>
                      <a:cubicBezTo>
                        <a:pt x="50" y="97"/>
                        <a:pt x="50" y="44"/>
                        <a:pt x="15" y="4"/>
                      </a:cubicBezTo>
                      <a:cubicBezTo>
                        <a:pt x="12" y="1"/>
                        <a:pt x="7"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9" name="Freeform 10">
              <a:hlinkClick r:id="rId7" action="ppaction://hlinksldjump"/>
            </p:cNvPr>
            <p:cNvSpPr>
              <a:spLocks noEditPoints="1"/>
            </p:cNvSpPr>
            <p:nvPr/>
          </p:nvSpPr>
          <p:spPr bwMode="auto">
            <a:xfrm>
              <a:off x="10106165" y="5259495"/>
              <a:ext cx="462123" cy="394730"/>
            </a:xfrm>
            <a:custGeom>
              <a:avLst/>
              <a:gdLst>
                <a:gd name="T0" fmla="*/ 130 w 261"/>
                <a:gd name="T1" fmla="*/ 0 h 223"/>
                <a:gd name="T2" fmla="*/ 0 w 261"/>
                <a:gd name="T3" fmla="*/ 83 h 223"/>
                <a:gd name="T4" fmla="*/ 0 w 261"/>
                <a:gd name="T5" fmla="*/ 202 h 223"/>
                <a:gd name="T6" fmla="*/ 13 w 261"/>
                <a:gd name="T7" fmla="*/ 223 h 223"/>
                <a:gd name="T8" fmla="*/ 248 w 261"/>
                <a:gd name="T9" fmla="*/ 223 h 223"/>
                <a:gd name="T10" fmla="*/ 261 w 261"/>
                <a:gd name="T11" fmla="*/ 202 h 223"/>
                <a:gd name="T12" fmla="*/ 261 w 261"/>
                <a:gd name="T13" fmla="*/ 83 h 223"/>
                <a:gd name="T14" fmla="*/ 130 w 261"/>
                <a:gd name="T15" fmla="*/ 0 h 223"/>
                <a:gd name="T16" fmla="*/ 51 w 261"/>
                <a:gd name="T17" fmla="*/ 213 h 223"/>
                <a:gd name="T18" fmla="*/ 42 w 261"/>
                <a:gd name="T19" fmla="*/ 204 h 223"/>
                <a:gd name="T20" fmla="*/ 51 w 261"/>
                <a:gd name="T21" fmla="*/ 194 h 223"/>
                <a:gd name="T22" fmla="*/ 60 w 261"/>
                <a:gd name="T23" fmla="*/ 204 h 223"/>
                <a:gd name="T24" fmla="*/ 51 w 261"/>
                <a:gd name="T25" fmla="*/ 213 h 223"/>
                <a:gd name="T26" fmla="*/ 83 w 261"/>
                <a:gd name="T27" fmla="*/ 213 h 223"/>
                <a:gd name="T28" fmla="*/ 74 w 261"/>
                <a:gd name="T29" fmla="*/ 204 h 223"/>
                <a:gd name="T30" fmla="*/ 83 w 261"/>
                <a:gd name="T31" fmla="*/ 194 h 223"/>
                <a:gd name="T32" fmla="*/ 92 w 261"/>
                <a:gd name="T33" fmla="*/ 204 h 223"/>
                <a:gd name="T34" fmla="*/ 83 w 261"/>
                <a:gd name="T35" fmla="*/ 213 h 223"/>
                <a:gd name="T36" fmla="*/ 115 w 261"/>
                <a:gd name="T37" fmla="*/ 213 h 223"/>
                <a:gd name="T38" fmla="*/ 105 w 261"/>
                <a:gd name="T39" fmla="*/ 204 h 223"/>
                <a:gd name="T40" fmla="*/ 115 w 261"/>
                <a:gd name="T41" fmla="*/ 194 h 223"/>
                <a:gd name="T42" fmla="*/ 124 w 261"/>
                <a:gd name="T43" fmla="*/ 204 h 223"/>
                <a:gd name="T44" fmla="*/ 115 w 261"/>
                <a:gd name="T45" fmla="*/ 213 h 223"/>
                <a:gd name="T46" fmla="*/ 146 w 261"/>
                <a:gd name="T47" fmla="*/ 213 h 223"/>
                <a:gd name="T48" fmla="*/ 137 w 261"/>
                <a:gd name="T49" fmla="*/ 204 h 223"/>
                <a:gd name="T50" fmla="*/ 146 w 261"/>
                <a:gd name="T51" fmla="*/ 194 h 223"/>
                <a:gd name="T52" fmla="*/ 155 w 261"/>
                <a:gd name="T53" fmla="*/ 204 h 223"/>
                <a:gd name="T54" fmla="*/ 146 w 261"/>
                <a:gd name="T55" fmla="*/ 213 h 223"/>
                <a:gd name="T56" fmla="*/ 178 w 261"/>
                <a:gd name="T57" fmla="*/ 213 h 223"/>
                <a:gd name="T58" fmla="*/ 169 w 261"/>
                <a:gd name="T59" fmla="*/ 204 h 223"/>
                <a:gd name="T60" fmla="*/ 178 w 261"/>
                <a:gd name="T61" fmla="*/ 194 h 223"/>
                <a:gd name="T62" fmla="*/ 187 w 261"/>
                <a:gd name="T63" fmla="*/ 204 h 223"/>
                <a:gd name="T64" fmla="*/ 178 w 261"/>
                <a:gd name="T65" fmla="*/ 213 h 223"/>
                <a:gd name="T66" fmla="*/ 210 w 261"/>
                <a:gd name="T67" fmla="*/ 213 h 223"/>
                <a:gd name="T68" fmla="*/ 201 w 261"/>
                <a:gd name="T69" fmla="*/ 204 h 223"/>
                <a:gd name="T70" fmla="*/ 210 w 261"/>
                <a:gd name="T71" fmla="*/ 194 h 223"/>
                <a:gd name="T72" fmla="*/ 219 w 261"/>
                <a:gd name="T73" fmla="*/ 204 h 223"/>
                <a:gd name="T74" fmla="*/ 210 w 261"/>
                <a:gd name="T75" fmla="*/ 2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1" h="223">
                  <a:moveTo>
                    <a:pt x="130" y="0"/>
                  </a:moveTo>
                  <a:cubicBezTo>
                    <a:pt x="30" y="0"/>
                    <a:pt x="0" y="83"/>
                    <a:pt x="0" y="83"/>
                  </a:cubicBezTo>
                  <a:cubicBezTo>
                    <a:pt x="0" y="202"/>
                    <a:pt x="0" y="202"/>
                    <a:pt x="0" y="202"/>
                  </a:cubicBezTo>
                  <a:cubicBezTo>
                    <a:pt x="13" y="223"/>
                    <a:pt x="13" y="223"/>
                    <a:pt x="13" y="223"/>
                  </a:cubicBezTo>
                  <a:cubicBezTo>
                    <a:pt x="248" y="223"/>
                    <a:pt x="248" y="223"/>
                    <a:pt x="248" y="223"/>
                  </a:cubicBezTo>
                  <a:cubicBezTo>
                    <a:pt x="261" y="202"/>
                    <a:pt x="261" y="202"/>
                    <a:pt x="261" y="202"/>
                  </a:cubicBezTo>
                  <a:cubicBezTo>
                    <a:pt x="261" y="83"/>
                    <a:pt x="261" y="83"/>
                    <a:pt x="261" y="83"/>
                  </a:cubicBezTo>
                  <a:cubicBezTo>
                    <a:pt x="261" y="83"/>
                    <a:pt x="231" y="0"/>
                    <a:pt x="130" y="0"/>
                  </a:cubicBezTo>
                  <a:close/>
                  <a:moveTo>
                    <a:pt x="51" y="213"/>
                  </a:moveTo>
                  <a:cubicBezTo>
                    <a:pt x="46" y="213"/>
                    <a:pt x="42" y="209"/>
                    <a:pt x="42" y="204"/>
                  </a:cubicBezTo>
                  <a:cubicBezTo>
                    <a:pt x="42" y="198"/>
                    <a:pt x="46" y="194"/>
                    <a:pt x="51" y="194"/>
                  </a:cubicBezTo>
                  <a:cubicBezTo>
                    <a:pt x="56" y="194"/>
                    <a:pt x="60" y="198"/>
                    <a:pt x="60" y="204"/>
                  </a:cubicBezTo>
                  <a:cubicBezTo>
                    <a:pt x="60" y="209"/>
                    <a:pt x="56" y="213"/>
                    <a:pt x="51" y="213"/>
                  </a:cubicBezTo>
                  <a:close/>
                  <a:moveTo>
                    <a:pt x="83" y="213"/>
                  </a:moveTo>
                  <a:cubicBezTo>
                    <a:pt x="78" y="213"/>
                    <a:pt x="74" y="209"/>
                    <a:pt x="74" y="204"/>
                  </a:cubicBezTo>
                  <a:cubicBezTo>
                    <a:pt x="74" y="198"/>
                    <a:pt x="78" y="194"/>
                    <a:pt x="83" y="194"/>
                  </a:cubicBezTo>
                  <a:cubicBezTo>
                    <a:pt x="88" y="194"/>
                    <a:pt x="92" y="198"/>
                    <a:pt x="92" y="204"/>
                  </a:cubicBezTo>
                  <a:cubicBezTo>
                    <a:pt x="92" y="209"/>
                    <a:pt x="88" y="213"/>
                    <a:pt x="83" y="213"/>
                  </a:cubicBezTo>
                  <a:close/>
                  <a:moveTo>
                    <a:pt x="115" y="213"/>
                  </a:moveTo>
                  <a:cubicBezTo>
                    <a:pt x="109" y="213"/>
                    <a:pt x="105" y="209"/>
                    <a:pt x="105" y="204"/>
                  </a:cubicBezTo>
                  <a:cubicBezTo>
                    <a:pt x="105" y="198"/>
                    <a:pt x="109" y="194"/>
                    <a:pt x="115" y="194"/>
                  </a:cubicBezTo>
                  <a:cubicBezTo>
                    <a:pt x="120" y="194"/>
                    <a:pt x="124" y="198"/>
                    <a:pt x="124" y="204"/>
                  </a:cubicBezTo>
                  <a:cubicBezTo>
                    <a:pt x="124" y="209"/>
                    <a:pt x="120" y="213"/>
                    <a:pt x="115" y="213"/>
                  </a:cubicBezTo>
                  <a:close/>
                  <a:moveTo>
                    <a:pt x="146" y="213"/>
                  </a:moveTo>
                  <a:cubicBezTo>
                    <a:pt x="141" y="213"/>
                    <a:pt x="137" y="209"/>
                    <a:pt x="137" y="204"/>
                  </a:cubicBezTo>
                  <a:cubicBezTo>
                    <a:pt x="137" y="198"/>
                    <a:pt x="141" y="194"/>
                    <a:pt x="146" y="194"/>
                  </a:cubicBezTo>
                  <a:cubicBezTo>
                    <a:pt x="151" y="194"/>
                    <a:pt x="155" y="198"/>
                    <a:pt x="155" y="204"/>
                  </a:cubicBezTo>
                  <a:cubicBezTo>
                    <a:pt x="155" y="209"/>
                    <a:pt x="151" y="213"/>
                    <a:pt x="146" y="213"/>
                  </a:cubicBezTo>
                  <a:close/>
                  <a:moveTo>
                    <a:pt x="178" y="213"/>
                  </a:moveTo>
                  <a:cubicBezTo>
                    <a:pt x="173" y="213"/>
                    <a:pt x="169" y="209"/>
                    <a:pt x="169" y="204"/>
                  </a:cubicBezTo>
                  <a:cubicBezTo>
                    <a:pt x="169" y="198"/>
                    <a:pt x="173" y="194"/>
                    <a:pt x="178" y="194"/>
                  </a:cubicBezTo>
                  <a:cubicBezTo>
                    <a:pt x="183" y="194"/>
                    <a:pt x="187" y="198"/>
                    <a:pt x="187" y="204"/>
                  </a:cubicBezTo>
                  <a:cubicBezTo>
                    <a:pt x="187" y="209"/>
                    <a:pt x="183" y="213"/>
                    <a:pt x="178" y="213"/>
                  </a:cubicBezTo>
                  <a:close/>
                  <a:moveTo>
                    <a:pt x="210" y="213"/>
                  </a:moveTo>
                  <a:cubicBezTo>
                    <a:pt x="205" y="213"/>
                    <a:pt x="201" y="209"/>
                    <a:pt x="201" y="204"/>
                  </a:cubicBezTo>
                  <a:cubicBezTo>
                    <a:pt x="201" y="198"/>
                    <a:pt x="205" y="194"/>
                    <a:pt x="210" y="194"/>
                  </a:cubicBezTo>
                  <a:cubicBezTo>
                    <a:pt x="215" y="194"/>
                    <a:pt x="219" y="198"/>
                    <a:pt x="219" y="204"/>
                  </a:cubicBezTo>
                  <a:cubicBezTo>
                    <a:pt x="219" y="209"/>
                    <a:pt x="215" y="213"/>
                    <a:pt x="210" y="213"/>
                  </a:cubicBezTo>
                  <a:close/>
                </a:path>
              </a:pathLst>
            </a:custGeom>
            <a:solidFill>
              <a:srgbClr val="2E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64">
              <a:hlinkClick r:id="rId7" action="ppaction://hlinksldjump"/>
            </p:cNvPr>
            <p:cNvSpPr/>
            <p:nvPr/>
          </p:nvSpPr>
          <p:spPr>
            <a:xfrm>
              <a:off x="10166791" y="5398161"/>
              <a:ext cx="360676" cy="161583"/>
            </a:xfrm>
            <a:prstGeom prst="rect">
              <a:avLst/>
            </a:prstGeom>
          </p:spPr>
          <p:txBody>
            <a:bodyPr wrap="none" lIns="0" tIns="0" rIns="0" bIns="0">
              <a:spAutoFit/>
            </a:bodyPr>
            <a:lstStyle/>
            <a:p>
              <a:pPr algn="ctr"/>
              <a:r>
                <a:rPr lang="en-US" sz="1050" spc="-50" dirty="0" smtClean="0">
                  <a:solidFill>
                    <a:schemeClr val="bg1"/>
                  </a:solidFill>
                  <a:latin typeface="Calibri Light" panose="020F0302020204030204" pitchFamily="34" charset="0"/>
                </a:rPr>
                <a:t>Shutter</a:t>
              </a:r>
              <a:endParaRPr lang="en-US" sz="1400" spc="-50" dirty="0">
                <a:solidFill>
                  <a:schemeClr val="bg1"/>
                </a:solidFill>
                <a:latin typeface="Calibri Light" panose="020F0302020204030204" pitchFamily="34" charset="0"/>
              </a:endParaRPr>
            </a:p>
          </p:txBody>
        </p:sp>
      </p:grpSp>
    </p:spTree>
    <p:extLst>
      <p:ext uri="{BB962C8B-B14F-4D97-AF65-F5344CB8AC3E}">
        <p14:creationId xmlns:p14="http://schemas.microsoft.com/office/powerpoint/2010/main" val="298798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down)">
                                      <p:cBhvr>
                                        <p:cTn id="7" dur="500"/>
                                        <p:tgtEl>
                                          <p:spTgt spid="1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wipe(down)">
                                      <p:cBhvr>
                                        <p:cTn id="11" dur="500"/>
                                        <p:tgtEl>
                                          <p:spTgt spid="13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31711</TotalTime>
  <Words>4288</Words>
  <Application>Microsoft Office PowerPoint</Application>
  <PresentationFormat>Custom</PresentationFormat>
  <Paragraphs>569</Paragraphs>
  <Slides>26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Corbel</vt:lpstr>
      <vt:lpstr>Helvetica Neue Light</vt:lpstr>
      <vt:lpstr>Times New Roman</vt:lpstr>
      <vt:lpstr>Office Theme</vt:lpstr>
      <vt:lpstr>PowerPoint Presentation</vt:lpstr>
      <vt:lpstr>RISCO Connected Home  Security  with Style</vt:lpstr>
      <vt:lpstr>Connected Home  Revolutionizing the way we live</vt:lpstr>
      <vt:lpstr>Interactive Professional Security  You Know what’s Happening.  You are in Control. </vt:lpstr>
      <vt:lpstr>Extensive Range of Security Panels</vt:lpstr>
      <vt:lpstr>Diverse Range of Professional Detectors</vt:lpstr>
      <vt:lpstr>Home Safety  You are on top. Always.</vt:lpstr>
      <vt:lpstr>VUpoint Visual Monitoring Watch What you care about. Wherever. Whenever </vt:lpstr>
      <vt:lpstr>Power &amp; Lighting</vt:lpstr>
      <vt:lpstr>Power &amp; Lighting | Wall Plug Control. Educate. Save</vt:lpstr>
      <vt:lpstr>Power &amp; Lighting | Lighting Switch Control. Protect. Save</vt:lpstr>
      <vt:lpstr>Power &amp; Lighting | Smart Roller Shutter Style &amp; Comfort</vt:lpstr>
      <vt:lpstr>Smart Climate Control Use it only when you need it.  Your Smart home will do it for you!</vt:lpstr>
      <vt:lpstr>Smart Access </vt:lpstr>
      <vt:lpstr>RISCO Connected Home  System Architecture</vt:lpstr>
      <vt:lpstr>Smart Home Gateway Plug &amp; Play. Local &amp; Remote.</vt:lpstr>
      <vt:lpstr>iRISCO  One App. Multiple Services. </vt:lpstr>
      <vt:lpstr>Installer Cloud  Manage. Grow. Sustain</vt:lpstr>
      <vt:lpstr>PowerPoint Presentation</vt:lpstr>
      <vt:lpstr>PowerPoint Presentation</vt:lpstr>
      <vt:lpstr>PowerPoint Presentation</vt:lpstr>
      <vt:lpstr>PowerPoint Presentation</vt:lpstr>
      <vt:lpstr>PowerPoint Presentation</vt:lpstr>
      <vt:lpstr>The Value proposition  End User</vt:lpstr>
      <vt:lpstr>The Value proposition  Installer &amp; CMS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nahum</dc:creator>
  <cp:lastModifiedBy>avi.k</cp:lastModifiedBy>
  <cp:revision>1066</cp:revision>
  <dcterms:created xsi:type="dcterms:W3CDTF">2015-01-12T07:37:01Z</dcterms:created>
  <dcterms:modified xsi:type="dcterms:W3CDTF">2016-09-26T13:46:03Z</dcterms:modified>
</cp:coreProperties>
</file>